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303" r:id="rId3"/>
    <p:sldId id="257" r:id="rId4"/>
    <p:sldId id="258" r:id="rId5"/>
    <p:sldId id="304" r:id="rId6"/>
    <p:sldId id="260" r:id="rId7"/>
  </p:sldIdLst>
  <p:sldSz cx="9144000" cy="5143500" type="screen16x9"/>
  <p:notesSz cx="6858000" cy="9144000"/>
  <p:embeddedFontLst>
    <p:embeddedFont>
      <p:font typeface="Londrina Solid" panose="020B0604020202020204" charset="0"/>
      <p:regular r:id="rId9"/>
    </p:embeddedFont>
    <p:embeddedFont>
      <p:font typeface="Nunito Light" pitchFamily="2" charset="0"/>
      <p:regular r:id="rId10"/>
      <p:italic r:id="rId11"/>
    </p:embeddedFont>
    <p:embeddedFont>
      <p:font typeface="Solway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A73333-5098-4DCA-8EBD-0CB74D05111D}">
  <a:tblStyle styleId="{52A73333-5098-4DCA-8EBD-0CB74D0511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690" y="-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6" name="Google Shape;6776;g22cc0c1dfd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7" name="Google Shape;6777;g22cc0c1dfd6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6" name="Google Shape;6776;g22cc0c1dfd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7" name="Google Shape;6777;g22cc0c1dfd6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083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5" name="Google Shape;6785;g22d9b4be717_0_7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6" name="Google Shape;6786;g22d9b4be717_0_7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4" name="Google Shape;6794;g22cc0c1dfd6_0_4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5" name="Google Shape;6795;g22cc0c1dfd6_0_4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6" name="Google Shape;6776;g22cc0c1dfd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7" name="Google Shape;6777;g22cc0c1dfd6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16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0" name="Google Shape;6820;g22d4f3bdbe3_0_2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1" name="Google Shape;6821;g22d4f3bdbe3_0_2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ps for Weekly Meal Planning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68150" y="1569025"/>
            <a:ext cx="5807700" cy="14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68150" y="3037325"/>
            <a:ext cx="5807700" cy="4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799815" flipH="1">
            <a:off x="-719931" y="-828692"/>
            <a:ext cx="10642438" cy="1996906"/>
          </a:xfrm>
          <a:custGeom>
            <a:avLst/>
            <a:gdLst/>
            <a:ahLst/>
            <a:cxnLst/>
            <a:rect l="l" t="t" r="r" b="b"/>
            <a:pathLst>
              <a:path w="229190" h="68634" extrusionOk="0">
                <a:moveTo>
                  <a:pt x="114831" y="1"/>
                </a:moveTo>
                <a:cubicBezTo>
                  <a:pt x="110565" y="1"/>
                  <a:pt x="106183" y="1898"/>
                  <a:pt x="102790" y="4630"/>
                </a:cubicBezTo>
                <a:cubicBezTo>
                  <a:pt x="97958" y="8519"/>
                  <a:pt x="94571" y="13866"/>
                  <a:pt x="90728" y="18736"/>
                </a:cubicBezTo>
                <a:cubicBezTo>
                  <a:pt x="86885" y="23604"/>
                  <a:pt x="82191" y="28256"/>
                  <a:pt x="76180" y="29787"/>
                </a:cubicBezTo>
                <a:cubicBezTo>
                  <a:pt x="74718" y="30159"/>
                  <a:pt x="73245" y="30331"/>
                  <a:pt x="71773" y="30331"/>
                </a:cubicBezTo>
                <a:cubicBezTo>
                  <a:pt x="65287" y="30331"/>
                  <a:pt x="58835" y="27006"/>
                  <a:pt x="53605" y="22908"/>
                </a:cubicBezTo>
                <a:lnTo>
                  <a:pt x="53605" y="22906"/>
                </a:lnTo>
                <a:cubicBezTo>
                  <a:pt x="47901" y="18435"/>
                  <a:pt x="43007" y="12980"/>
                  <a:pt x="37011" y="8870"/>
                </a:cubicBezTo>
                <a:cubicBezTo>
                  <a:pt x="32522" y="5793"/>
                  <a:pt x="25061" y="2844"/>
                  <a:pt x="18332" y="2844"/>
                </a:cubicBezTo>
                <a:cubicBezTo>
                  <a:pt x="14892" y="2844"/>
                  <a:pt x="11644" y="3614"/>
                  <a:pt x="9081" y="5532"/>
                </a:cubicBezTo>
                <a:cubicBezTo>
                  <a:pt x="5393" y="8292"/>
                  <a:pt x="3726" y="13274"/>
                  <a:pt x="2504" y="17509"/>
                </a:cubicBezTo>
                <a:cubicBezTo>
                  <a:pt x="616" y="24041"/>
                  <a:pt x="0" y="30946"/>
                  <a:pt x="785" y="37702"/>
                </a:cubicBezTo>
                <a:cubicBezTo>
                  <a:pt x="1669" y="45338"/>
                  <a:pt x="4528" y="53105"/>
                  <a:pt x="10419" y="58041"/>
                </a:cubicBezTo>
                <a:cubicBezTo>
                  <a:pt x="16723" y="63325"/>
                  <a:pt x="25387" y="64572"/>
                  <a:pt x="33568" y="65426"/>
                </a:cubicBezTo>
                <a:cubicBezTo>
                  <a:pt x="55013" y="67664"/>
                  <a:pt x="76545" y="68633"/>
                  <a:pt x="98096" y="68633"/>
                </a:cubicBezTo>
                <a:cubicBezTo>
                  <a:pt x="132137" y="68633"/>
                  <a:pt x="166224" y="66216"/>
                  <a:pt x="200086" y="62570"/>
                </a:cubicBezTo>
                <a:cubicBezTo>
                  <a:pt x="206251" y="61908"/>
                  <a:pt x="212556" y="61161"/>
                  <a:pt x="218105" y="58392"/>
                </a:cubicBezTo>
                <a:cubicBezTo>
                  <a:pt x="223651" y="55623"/>
                  <a:pt x="228376" y="50388"/>
                  <a:pt x="228792" y="44201"/>
                </a:cubicBezTo>
                <a:cubicBezTo>
                  <a:pt x="229190" y="38262"/>
                  <a:pt x="224385" y="32037"/>
                  <a:pt x="218533" y="32037"/>
                </a:cubicBezTo>
                <a:cubicBezTo>
                  <a:pt x="218291" y="32037"/>
                  <a:pt x="218048" y="32048"/>
                  <a:pt x="217803" y="32069"/>
                </a:cubicBezTo>
                <a:cubicBezTo>
                  <a:pt x="214493" y="32361"/>
                  <a:pt x="211654" y="34423"/>
                  <a:pt x="208670" y="35887"/>
                </a:cubicBezTo>
                <a:cubicBezTo>
                  <a:pt x="205126" y="37626"/>
                  <a:pt x="201204" y="38459"/>
                  <a:pt x="197269" y="38459"/>
                </a:cubicBezTo>
                <a:cubicBezTo>
                  <a:pt x="189609" y="38459"/>
                  <a:pt x="181898" y="35302"/>
                  <a:pt x="176830" y="29526"/>
                </a:cubicBezTo>
                <a:cubicBezTo>
                  <a:pt x="174033" y="26339"/>
                  <a:pt x="172015" y="22511"/>
                  <a:pt x="169056" y="19476"/>
                </a:cubicBezTo>
                <a:cubicBezTo>
                  <a:pt x="166691" y="17052"/>
                  <a:pt x="163400" y="15155"/>
                  <a:pt x="160116" y="15155"/>
                </a:cubicBezTo>
                <a:cubicBezTo>
                  <a:pt x="159290" y="15155"/>
                  <a:pt x="158465" y="15275"/>
                  <a:pt x="157654" y="15536"/>
                </a:cubicBezTo>
                <a:cubicBezTo>
                  <a:pt x="153434" y="16900"/>
                  <a:pt x="151002" y="21593"/>
                  <a:pt x="146826" y="23080"/>
                </a:cubicBezTo>
                <a:cubicBezTo>
                  <a:pt x="145903" y="23408"/>
                  <a:pt x="144977" y="23559"/>
                  <a:pt x="144059" y="23559"/>
                </a:cubicBezTo>
                <a:cubicBezTo>
                  <a:pt x="139213" y="23559"/>
                  <a:pt x="134590" y="19359"/>
                  <a:pt x="131786" y="15010"/>
                </a:cubicBezTo>
                <a:cubicBezTo>
                  <a:pt x="128452" y="9839"/>
                  <a:pt x="125709" y="3641"/>
                  <a:pt x="120104" y="1102"/>
                </a:cubicBezTo>
                <a:cubicBezTo>
                  <a:pt x="118423" y="341"/>
                  <a:pt x="116637" y="1"/>
                  <a:pt x="1148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187" flipH="1">
            <a:off x="-1030831" y="3810655"/>
            <a:ext cx="10524978" cy="1938224"/>
          </a:xfrm>
          <a:custGeom>
            <a:avLst/>
            <a:gdLst/>
            <a:ahLst/>
            <a:cxnLst/>
            <a:rect l="l" t="t" r="r" b="b"/>
            <a:pathLst>
              <a:path w="229190" h="68634" extrusionOk="0">
                <a:moveTo>
                  <a:pt x="114831" y="1"/>
                </a:moveTo>
                <a:cubicBezTo>
                  <a:pt x="110565" y="1"/>
                  <a:pt x="106183" y="1898"/>
                  <a:pt x="102790" y="4630"/>
                </a:cubicBezTo>
                <a:cubicBezTo>
                  <a:pt x="97958" y="8519"/>
                  <a:pt x="94571" y="13866"/>
                  <a:pt x="90728" y="18736"/>
                </a:cubicBezTo>
                <a:cubicBezTo>
                  <a:pt x="86885" y="23604"/>
                  <a:pt x="82191" y="28256"/>
                  <a:pt x="76180" y="29787"/>
                </a:cubicBezTo>
                <a:cubicBezTo>
                  <a:pt x="74718" y="30159"/>
                  <a:pt x="73245" y="30331"/>
                  <a:pt x="71773" y="30331"/>
                </a:cubicBezTo>
                <a:cubicBezTo>
                  <a:pt x="65287" y="30331"/>
                  <a:pt x="58835" y="27006"/>
                  <a:pt x="53605" y="22908"/>
                </a:cubicBezTo>
                <a:lnTo>
                  <a:pt x="53605" y="22906"/>
                </a:lnTo>
                <a:cubicBezTo>
                  <a:pt x="47901" y="18435"/>
                  <a:pt x="43007" y="12980"/>
                  <a:pt x="37011" y="8870"/>
                </a:cubicBezTo>
                <a:cubicBezTo>
                  <a:pt x="32522" y="5793"/>
                  <a:pt x="25061" y="2844"/>
                  <a:pt x="18332" y="2844"/>
                </a:cubicBezTo>
                <a:cubicBezTo>
                  <a:pt x="14892" y="2844"/>
                  <a:pt x="11644" y="3614"/>
                  <a:pt x="9081" y="5532"/>
                </a:cubicBezTo>
                <a:cubicBezTo>
                  <a:pt x="5393" y="8292"/>
                  <a:pt x="3726" y="13274"/>
                  <a:pt x="2504" y="17509"/>
                </a:cubicBezTo>
                <a:cubicBezTo>
                  <a:pt x="616" y="24041"/>
                  <a:pt x="0" y="30946"/>
                  <a:pt x="785" y="37702"/>
                </a:cubicBezTo>
                <a:cubicBezTo>
                  <a:pt x="1669" y="45338"/>
                  <a:pt x="4528" y="53105"/>
                  <a:pt x="10419" y="58041"/>
                </a:cubicBezTo>
                <a:cubicBezTo>
                  <a:pt x="16723" y="63325"/>
                  <a:pt x="25387" y="64572"/>
                  <a:pt x="33568" y="65426"/>
                </a:cubicBezTo>
                <a:cubicBezTo>
                  <a:pt x="55013" y="67664"/>
                  <a:pt x="76545" y="68633"/>
                  <a:pt x="98096" y="68633"/>
                </a:cubicBezTo>
                <a:cubicBezTo>
                  <a:pt x="132137" y="68633"/>
                  <a:pt x="166224" y="66216"/>
                  <a:pt x="200086" y="62570"/>
                </a:cubicBezTo>
                <a:cubicBezTo>
                  <a:pt x="206251" y="61908"/>
                  <a:pt x="212556" y="61161"/>
                  <a:pt x="218105" y="58392"/>
                </a:cubicBezTo>
                <a:cubicBezTo>
                  <a:pt x="223651" y="55623"/>
                  <a:pt x="228376" y="50388"/>
                  <a:pt x="228792" y="44201"/>
                </a:cubicBezTo>
                <a:cubicBezTo>
                  <a:pt x="229190" y="38262"/>
                  <a:pt x="224385" y="32037"/>
                  <a:pt x="218533" y="32037"/>
                </a:cubicBezTo>
                <a:cubicBezTo>
                  <a:pt x="218291" y="32037"/>
                  <a:pt x="218048" y="32048"/>
                  <a:pt x="217803" y="32069"/>
                </a:cubicBezTo>
                <a:cubicBezTo>
                  <a:pt x="214493" y="32361"/>
                  <a:pt x="211654" y="34423"/>
                  <a:pt x="208670" y="35887"/>
                </a:cubicBezTo>
                <a:cubicBezTo>
                  <a:pt x="205126" y="37626"/>
                  <a:pt x="201204" y="38459"/>
                  <a:pt x="197269" y="38459"/>
                </a:cubicBezTo>
                <a:cubicBezTo>
                  <a:pt x="189609" y="38459"/>
                  <a:pt x="181898" y="35302"/>
                  <a:pt x="176830" y="29526"/>
                </a:cubicBezTo>
                <a:cubicBezTo>
                  <a:pt x="174033" y="26339"/>
                  <a:pt x="172015" y="22511"/>
                  <a:pt x="169056" y="19476"/>
                </a:cubicBezTo>
                <a:cubicBezTo>
                  <a:pt x="166691" y="17052"/>
                  <a:pt x="163400" y="15155"/>
                  <a:pt x="160116" y="15155"/>
                </a:cubicBezTo>
                <a:cubicBezTo>
                  <a:pt x="159290" y="15155"/>
                  <a:pt x="158465" y="15275"/>
                  <a:pt x="157654" y="15536"/>
                </a:cubicBezTo>
                <a:cubicBezTo>
                  <a:pt x="153434" y="16900"/>
                  <a:pt x="151002" y="21593"/>
                  <a:pt x="146826" y="23080"/>
                </a:cubicBezTo>
                <a:cubicBezTo>
                  <a:pt x="145903" y="23408"/>
                  <a:pt x="144977" y="23559"/>
                  <a:pt x="144059" y="23559"/>
                </a:cubicBezTo>
                <a:cubicBezTo>
                  <a:pt x="139213" y="23559"/>
                  <a:pt x="134590" y="19359"/>
                  <a:pt x="131786" y="15010"/>
                </a:cubicBezTo>
                <a:cubicBezTo>
                  <a:pt x="128452" y="9839"/>
                  <a:pt x="125709" y="3641"/>
                  <a:pt x="120104" y="1102"/>
                </a:cubicBezTo>
                <a:cubicBezTo>
                  <a:pt x="118423" y="341"/>
                  <a:pt x="116637" y="1"/>
                  <a:pt x="1148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10575336">
            <a:off x="-602488" y="3653268"/>
            <a:ext cx="993062" cy="929150"/>
            <a:chOff x="4581418" y="582238"/>
            <a:chExt cx="1463942" cy="1369725"/>
          </a:xfrm>
        </p:grpSpPr>
        <p:sp>
          <p:nvSpPr>
            <p:cNvPr id="14" name="Google Shape;14;p2"/>
            <p:cNvSpPr/>
            <p:nvPr/>
          </p:nvSpPr>
          <p:spPr>
            <a:xfrm>
              <a:off x="4692426" y="1390797"/>
              <a:ext cx="610879" cy="487279"/>
            </a:xfrm>
            <a:custGeom>
              <a:avLst/>
              <a:gdLst/>
              <a:ahLst/>
              <a:cxnLst/>
              <a:rect l="l" t="t" r="r" b="b"/>
              <a:pathLst>
                <a:path w="12178" h="9714" extrusionOk="0">
                  <a:moveTo>
                    <a:pt x="2738" y="1"/>
                  </a:moveTo>
                  <a:cubicBezTo>
                    <a:pt x="1915" y="1"/>
                    <a:pt x="1277" y="279"/>
                    <a:pt x="1005" y="998"/>
                  </a:cubicBezTo>
                  <a:cubicBezTo>
                    <a:pt x="0" y="3654"/>
                    <a:pt x="1240" y="6601"/>
                    <a:pt x="3898" y="6601"/>
                  </a:cubicBezTo>
                  <a:cubicBezTo>
                    <a:pt x="4403" y="6601"/>
                    <a:pt x="4959" y="6494"/>
                    <a:pt x="5561" y="6259"/>
                  </a:cubicBezTo>
                  <a:cubicBezTo>
                    <a:pt x="5561" y="6259"/>
                    <a:pt x="6012" y="9713"/>
                    <a:pt x="9033" y="9713"/>
                  </a:cubicBezTo>
                  <a:cubicBezTo>
                    <a:pt x="9869" y="9713"/>
                    <a:pt x="10902" y="9449"/>
                    <a:pt x="12177" y="8773"/>
                  </a:cubicBezTo>
                  <a:lnTo>
                    <a:pt x="10456" y="3202"/>
                  </a:lnTo>
                  <a:cubicBezTo>
                    <a:pt x="10456" y="3202"/>
                    <a:pt x="5531" y="1"/>
                    <a:pt x="2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681491" y="1553823"/>
              <a:ext cx="480356" cy="398140"/>
            </a:xfrm>
            <a:custGeom>
              <a:avLst/>
              <a:gdLst/>
              <a:ahLst/>
              <a:cxnLst/>
              <a:rect l="l" t="t" r="r" b="b"/>
              <a:pathLst>
                <a:path w="9576" h="7937" extrusionOk="0">
                  <a:moveTo>
                    <a:pt x="3728" y="1"/>
                  </a:moveTo>
                  <a:cubicBezTo>
                    <a:pt x="3705" y="1"/>
                    <a:pt x="3693" y="1"/>
                    <a:pt x="3693" y="1"/>
                  </a:cubicBezTo>
                  <a:cubicBezTo>
                    <a:pt x="3693" y="1"/>
                    <a:pt x="3551" y="1839"/>
                    <a:pt x="5463" y="2883"/>
                  </a:cubicBezTo>
                  <a:cubicBezTo>
                    <a:pt x="5463" y="2883"/>
                    <a:pt x="3660" y="5233"/>
                    <a:pt x="1041" y="5233"/>
                  </a:cubicBezTo>
                  <a:cubicBezTo>
                    <a:pt x="974" y="5233"/>
                    <a:pt x="906" y="5232"/>
                    <a:pt x="839" y="5229"/>
                  </a:cubicBezTo>
                  <a:lnTo>
                    <a:pt x="839" y="5229"/>
                  </a:lnTo>
                  <a:cubicBezTo>
                    <a:pt x="838" y="5229"/>
                    <a:pt x="0" y="6530"/>
                    <a:pt x="1440" y="7937"/>
                  </a:cubicBezTo>
                  <a:cubicBezTo>
                    <a:pt x="1440" y="7937"/>
                    <a:pt x="5469" y="7257"/>
                    <a:pt x="6579" y="3501"/>
                  </a:cubicBezTo>
                  <a:cubicBezTo>
                    <a:pt x="6579" y="3501"/>
                    <a:pt x="6964" y="3989"/>
                    <a:pt x="7845" y="3989"/>
                  </a:cubicBezTo>
                  <a:cubicBezTo>
                    <a:pt x="8229" y="3989"/>
                    <a:pt x="8708" y="3897"/>
                    <a:pt x="9290" y="3630"/>
                  </a:cubicBezTo>
                  <a:cubicBezTo>
                    <a:pt x="9290" y="3630"/>
                    <a:pt x="9576" y="2647"/>
                    <a:pt x="7380" y="1291"/>
                  </a:cubicBezTo>
                  <a:cubicBezTo>
                    <a:pt x="5380" y="55"/>
                    <a:pt x="3962" y="1"/>
                    <a:pt x="3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581418" y="582238"/>
              <a:ext cx="1463942" cy="1318521"/>
            </a:xfrm>
            <a:custGeom>
              <a:avLst/>
              <a:gdLst/>
              <a:ahLst/>
              <a:cxnLst/>
              <a:rect l="l" t="t" r="r" b="b"/>
              <a:pathLst>
                <a:path w="29184" h="26285" extrusionOk="0">
                  <a:moveTo>
                    <a:pt x="16691" y="0"/>
                  </a:moveTo>
                  <a:cubicBezTo>
                    <a:pt x="11304" y="0"/>
                    <a:pt x="648" y="5517"/>
                    <a:pt x="293" y="12653"/>
                  </a:cubicBezTo>
                  <a:cubicBezTo>
                    <a:pt x="0" y="18539"/>
                    <a:pt x="3915" y="19638"/>
                    <a:pt x="6880" y="19638"/>
                  </a:cubicBezTo>
                  <a:cubicBezTo>
                    <a:pt x="8647" y="19638"/>
                    <a:pt x="10078" y="19247"/>
                    <a:pt x="10078" y="19247"/>
                  </a:cubicBezTo>
                  <a:cubicBezTo>
                    <a:pt x="10078" y="19247"/>
                    <a:pt x="10534" y="26285"/>
                    <a:pt x="16261" y="26285"/>
                  </a:cubicBezTo>
                  <a:cubicBezTo>
                    <a:pt x="17154" y="26285"/>
                    <a:pt x="18175" y="26114"/>
                    <a:pt x="19342" y="25719"/>
                  </a:cubicBezTo>
                  <a:cubicBezTo>
                    <a:pt x="27997" y="22789"/>
                    <a:pt x="29184" y="4085"/>
                    <a:pt x="23091" y="3933"/>
                  </a:cubicBezTo>
                  <a:lnTo>
                    <a:pt x="19728" y="1786"/>
                  </a:lnTo>
                  <a:cubicBezTo>
                    <a:pt x="19575" y="554"/>
                    <a:pt x="18397" y="0"/>
                    <a:pt x="16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613421" y="665757"/>
              <a:ext cx="1287621" cy="1062492"/>
            </a:xfrm>
            <a:custGeom>
              <a:avLst/>
              <a:gdLst/>
              <a:ahLst/>
              <a:cxnLst/>
              <a:rect l="l" t="t" r="r" b="b"/>
              <a:pathLst>
                <a:path w="25669" h="21181" extrusionOk="0">
                  <a:moveTo>
                    <a:pt x="20065" y="1"/>
                  </a:moveTo>
                  <a:cubicBezTo>
                    <a:pt x="14232" y="1"/>
                    <a:pt x="0" y="15107"/>
                    <a:pt x="6839" y="19893"/>
                  </a:cubicBezTo>
                  <a:cubicBezTo>
                    <a:pt x="8116" y="20787"/>
                    <a:pt x="9389" y="21180"/>
                    <a:pt x="10627" y="21180"/>
                  </a:cubicBezTo>
                  <a:cubicBezTo>
                    <a:pt x="18948" y="21180"/>
                    <a:pt x="25668" y="3393"/>
                    <a:pt x="21405" y="380"/>
                  </a:cubicBezTo>
                  <a:cubicBezTo>
                    <a:pt x="21039" y="121"/>
                    <a:pt x="20586" y="1"/>
                    <a:pt x="20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036838" y="773204"/>
              <a:ext cx="328464" cy="318331"/>
            </a:xfrm>
            <a:custGeom>
              <a:avLst/>
              <a:gdLst/>
              <a:ahLst/>
              <a:cxnLst/>
              <a:rect l="l" t="t" r="r" b="b"/>
              <a:pathLst>
                <a:path w="6548" h="6346" fill="none" extrusionOk="0">
                  <a:moveTo>
                    <a:pt x="1" y="6346"/>
                  </a:moveTo>
                  <a:cubicBezTo>
                    <a:pt x="3269" y="2384"/>
                    <a:pt x="6547" y="0"/>
                    <a:pt x="654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75580" y="1277281"/>
              <a:ext cx="271479" cy="363678"/>
            </a:xfrm>
            <a:custGeom>
              <a:avLst/>
              <a:gdLst/>
              <a:ahLst/>
              <a:cxnLst/>
              <a:rect l="l" t="t" r="r" b="b"/>
              <a:pathLst>
                <a:path w="5412" h="7250" fill="none" extrusionOk="0">
                  <a:moveTo>
                    <a:pt x="0" y="7250"/>
                  </a:moveTo>
                  <a:cubicBezTo>
                    <a:pt x="3513" y="4219"/>
                    <a:pt x="5411" y="1"/>
                    <a:pt x="5411" y="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763506" y="1629417"/>
              <a:ext cx="178980" cy="165436"/>
            </a:xfrm>
            <a:custGeom>
              <a:avLst/>
              <a:gdLst/>
              <a:ahLst/>
              <a:cxnLst/>
              <a:rect l="l" t="t" r="r" b="b"/>
              <a:pathLst>
                <a:path w="3568" h="3298" extrusionOk="0">
                  <a:moveTo>
                    <a:pt x="1691" y="784"/>
                  </a:moveTo>
                  <a:cubicBezTo>
                    <a:pt x="1725" y="816"/>
                    <a:pt x="1755" y="851"/>
                    <a:pt x="1782" y="891"/>
                  </a:cubicBezTo>
                  <a:cubicBezTo>
                    <a:pt x="1911" y="1074"/>
                    <a:pt x="1940" y="1386"/>
                    <a:pt x="1717" y="1517"/>
                  </a:cubicBezTo>
                  <a:cubicBezTo>
                    <a:pt x="1678" y="1539"/>
                    <a:pt x="1635" y="1550"/>
                    <a:pt x="1593" y="1550"/>
                  </a:cubicBezTo>
                  <a:cubicBezTo>
                    <a:pt x="1472" y="1550"/>
                    <a:pt x="1359" y="1463"/>
                    <a:pt x="1367" y="1328"/>
                  </a:cubicBezTo>
                  <a:cubicBezTo>
                    <a:pt x="1380" y="1127"/>
                    <a:pt x="1554" y="926"/>
                    <a:pt x="1691" y="784"/>
                  </a:cubicBezTo>
                  <a:close/>
                  <a:moveTo>
                    <a:pt x="2370" y="1"/>
                  </a:moveTo>
                  <a:cubicBezTo>
                    <a:pt x="2257" y="1"/>
                    <a:pt x="2142" y="19"/>
                    <a:pt x="2025" y="59"/>
                  </a:cubicBezTo>
                  <a:cubicBezTo>
                    <a:pt x="1891" y="105"/>
                    <a:pt x="1768" y="176"/>
                    <a:pt x="1653" y="260"/>
                  </a:cubicBezTo>
                  <a:cubicBezTo>
                    <a:pt x="1547" y="209"/>
                    <a:pt x="1434" y="171"/>
                    <a:pt x="1319" y="150"/>
                  </a:cubicBezTo>
                  <a:cubicBezTo>
                    <a:pt x="1248" y="137"/>
                    <a:pt x="1178" y="131"/>
                    <a:pt x="1108" y="131"/>
                  </a:cubicBezTo>
                  <a:cubicBezTo>
                    <a:pt x="733" y="131"/>
                    <a:pt x="380" y="308"/>
                    <a:pt x="131" y="592"/>
                  </a:cubicBezTo>
                  <a:cubicBezTo>
                    <a:pt x="0" y="742"/>
                    <a:pt x="149" y="916"/>
                    <a:pt x="306" y="916"/>
                  </a:cubicBezTo>
                  <a:cubicBezTo>
                    <a:pt x="362" y="916"/>
                    <a:pt x="419" y="894"/>
                    <a:pt x="465" y="841"/>
                  </a:cubicBezTo>
                  <a:lnTo>
                    <a:pt x="465" y="843"/>
                  </a:lnTo>
                  <a:cubicBezTo>
                    <a:pt x="633" y="651"/>
                    <a:pt x="876" y="553"/>
                    <a:pt x="1117" y="553"/>
                  </a:cubicBezTo>
                  <a:cubicBezTo>
                    <a:pt x="1185" y="553"/>
                    <a:pt x="1253" y="560"/>
                    <a:pt x="1319" y="576"/>
                  </a:cubicBezTo>
                  <a:cubicBezTo>
                    <a:pt x="1278" y="624"/>
                    <a:pt x="1238" y="674"/>
                    <a:pt x="1201" y="723"/>
                  </a:cubicBezTo>
                  <a:cubicBezTo>
                    <a:pt x="1003" y="990"/>
                    <a:pt x="847" y="1352"/>
                    <a:pt x="1038" y="1665"/>
                  </a:cubicBezTo>
                  <a:cubicBezTo>
                    <a:pt x="1156" y="1860"/>
                    <a:pt x="1372" y="1963"/>
                    <a:pt x="1591" y="1963"/>
                  </a:cubicBezTo>
                  <a:cubicBezTo>
                    <a:pt x="1710" y="1963"/>
                    <a:pt x="1830" y="1933"/>
                    <a:pt x="1934" y="1870"/>
                  </a:cubicBezTo>
                  <a:cubicBezTo>
                    <a:pt x="2261" y="1672"/>
                    <a:pt x="2371" y="1255"/>
                    <a:pt x="2253" y="905"/>
                  </a:cubicBezTo>
                  <a:cubicBezTo>
                    <a:pt x="2204" y="758"/>
                    <a:pt x="2122" y="631"/>
                    <a:pt x="2018" y="522"/>
                  </a:cubicBezTo>
                  <a:cubicBezTo>
                    <a:pt x="2100" y="474"/>
                    <a:pt x="2186" y="437"/>
                    <a:pt x="2279" y="421"/>
                  </a:cubicBezTo>
                  <a:cubicBezTo>
                    <a:pt x="2315" y="415"/>
                    <a:pt x="2350" y="413"/>
                    <a:pt x="2385" y="413"/>
                  </a:cubicBezTo>
                  <a:cubicBezTo>
                    <a:pt x="2829" y="413"/>
                    <a:pt x="3123" y="888"/>
                    <a:pt x="3101" y="1308"/>
                  </a:cubicBezTo>
                  <a:cubicBezTo>
                    <a:pt x="3066" y="1997"/>
                    <a:pt x="2515" y="2496"/>
                    <a:pt x="2028" y="2919"/>
                  </a:cubicBezTo>
                  <a:cubicBezTo>
                    <a:pt x="1867" y="3059"/>
                    <a:pt x="1998" y="3298"/>
                    <a:pt x="2161" y="3298"/>
                  </a:cubicBezTo>
                  <a:cubicBezTo>
                    <a:pt x="2202" y="3298"/>
                    <a:pt x="2245" y="3283"/>
                    <a:pt x="2285" y="3248"/>
                  </a:cubicBezTo>
                  <a:cubicBezTo>
                    <a:pt x="2905" y="2709"/>
                    <a:pt x="3567" y="2050"/>
                    <a:pt x="3515" y="1159"/>
                  </a:cubicBezTo>
                  <a:cubicBezTo>
                    <a:pt x="3477" y="533"/>
                    <a:pt x="2972" y="1"/>
                    <a:pt x="2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92280" y="709649"/>
              <a:ext cx="30198" cy="21118"/>
            </a:xfrm>
            <a:custGeom>
              <a:avLst/>
              <a:gdLst/>
              <a:ahLst/>
              <a:cxnLst/>
              <a:rect l="l" t="t" r="r" b="b"/>
              <a:pathLst>
                <a:path w="602" h="421" extrusionOk="0">
                  <a:moveTo>
                    <a:pt x="306" y="0"/>
                  </a:moveTo>
                  <a:cubicBezTo>
                    <a:pt x="134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7" y="420"/>
                    <a:pt x="601" y="174"/>
                    <a:pt x="426" y="43"/>
                  </a:cubicBezTo>
                  <a:cubicBezTo>
                    <a:pt x="386" y="13"/>
                    <a:pt x="345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510265" y="73016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7" y="0"/>
                  </a:moveTo>
                  <a:cubicBezTo>
                    <a:pt x="135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2" y="174"/>
                    <a:pt x="427" y="42"/>
                  </a:cubicBezTo>
                  <a:cubicBezTo>
                    <a:pt x="387" y="13"/>
                    <a:pt x="346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74773" y="797131"/>
              <a:ext cx="30148" cy="21068"/>
            </a:xfrm>
            <a:custGeom>
              <a:avLst/>
              <a:gdLst/>
              <a:ahLst/>
              <a:cxnLst/>
              <a:rect l="l" t="t" r="r" b="b"/>
              <a:pathLst>
                <a:path w="601" h="420" extrusionOk="0">
                  <a:moveTo>
                    <a:pt x="305" y="0"/>
                  </a:moveTo>
                  <a:cubicBezTo>
                    <a:pt x="133" y="0"/>
                    <a:pt x="0" y="246"/>
                    <a:pt x="176" y="378"/>
                  </a:cubicBezTo>
                  <a:cubicBezTo>
                    <a:pt x="215" y="407"/>
                    <a:pt x="256" y="420"/>
                    <a:pt x="295" y="420"/>
                  </a:cubicBezTo>
                  <a:cubicBezTo>
                    <a:pt x="466" y="420"/>
                    <a:pt x="601" y="174"/>
                    <a:pt x="425" y="42"/>
                  </a:cubicBezTo>
                  <a:cubicBezTo>
                    <a:pt x="385" y="13"/>
                    <a:pt x="344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066182" y="1645118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6" y="1"/>
                  </a:moveTo>
                  <a:cubicBezTo>
                    <a:pt x="134" y="1"/>
                    <a:pt x="0" y="247"/>
                    <a:pt x="176" y="378"/>
                  </a:cubicBezTo>
                  <a:cubicBezTo>
                    <a:pt x="216" y="408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3"/>
                  </a:cubicBezTo>
                  <a:cubicBezTo>
                    <a:pt x="385" y="13"/>
                    <a:pt x="345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186219" y="166588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6" y="0"/>
                  </a:moveTo>
                  <a:cubicBezTo>
                    <a:pt x="135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2"/>
                  </a:cubicBezTo>
                  <a:cubicBezTo>
                    <a:pt x="386" y="13"/>
                    <a:pt x="345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102198" y="1599822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5" y="1"/>
                  </a:moveTo>
                  <a:cubicBezTo>
                    <a:pt x="134" y="1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4"/>
                  </a:cubicBezTo>
                  <a:cubicBezTo>
                    <a:pt x="386" y="14"/>
                    <a:pt x="344" y="1"/>
                    <a:pt x="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206334" y="158532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6" y="1"/>
                  </a:moveTo>
                  <a:cubicBezTo>
                    <a:pt x="134" y="1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7" y="44"/>
                  </a:cubicBezTo>
                  <a:cubicBezTo>
                    <a:pt x="387" y="14"/>
                    <a:pt x="345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100292" y="1139536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4" y="1"/>
                  </a:moveTo>
                  <a:cubicBezTo>
                    <a:pt x="133" y="1"/>
                    <a:pt x="1" y="246"/>
                    <a:pt x="176" y="377"/>
                  </a:cubicBezTo>
                  <a:cubicBezTo>
                    <a:pt x="216" y="407"/>
                    <a:pt x="257" y="420"/>
                    <a:pt x="297" y="420"/>
                  </a:cubicBezTo>
                  <a:cubicBezTo>
                    <a:pt x="468" y="420"/>
                    <a:pt x="600" y="175"/>
                    <a:pt x="425" y="44"/>
                  </a:cubicBezTo>
                  <a:cubicBezTo>
                    <a:pt x="385" y="14"/>
                    <a:pt x="344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147495" y="1061434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4" y="1"/>
                  </a:moveTo>
                  <a:cubicBezTo>
                    <a:pt x="133" y="1"/>
                    <a:pt x="0" y="246"/>
                    <a:pt x="175" y="378"/>
                  </a:cubicBezTo>
                  <a:cubicBezTo>
                    <a:pt x="215" y="408"/>
                    <a:pt x="257" y="420"/>
                    <a:pt x="296" y="420"/>
                  </a:cubicBezTo>
                  <a:cubicBezTo>
                    <a:pt x="467" y="420"/>
                    <a:pt x="600" y="174"/>
                    <a:pt x="425" y="44"/>
                  </a:cubicBezTo>
                  <a:cubicBezTo>
                    <a:pt x="385" y="14"/>
                    <a:pt x="344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66100" y="1564537"/>
              <a:ext cx="482538" cy="299988"/>
            </a:xfrm>
            <a:custGeom>
              <a:avLst/>
              <a:gdLst/>
              <a:ahLst/>
              <a:cxnLst/>
              <a:rect l="l" t="t" r="r" b="b"/>
              <a:pathLst>
                <a:path w="10390" h="6459" extrusionOk="0">
                  <a:moveTo>
                    <a:pt x="7497" y="0"/>
                  </a:moveTo>
                  <a:cubicBezTo>
                    <a:pt x="4592" y="0"/>
                    <a:pt x="1" y="3472"/>
                    <a:pt x="1534" y="5676"/>
                  </a:cubicBezTo>
                  <a:cubicBezTo>
                    <a:pt x="1909" y="6213"/>
                    <a:pt x="2692" y="6458"/>
                    <a:pt x="3633" y="6458"/>
                  </a:cubicBezTo>
                  <a:cubicBezTo>
                    <a:pt x="6356" y="6458"/>
                    <a:pt x="10390" y="4402"/>
                    <a:pt x="9581" y="1438"/>
                  </a:cubicBezTo>
                  <a:cubicBezTo>
                    <a:pt x="9302" y="414"/>
                    <a:pt x="8500" y="0"/>
                    <a:pt x="7497" y="0"/>
                  </a:cubicBezTo>
                  <a:close/>
                </a:path>
              </a:pathLst>
            </a:custGeom>
            <a:solidFill>
              <a:srgbClr val="F9F7E4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2"/>
          <p:cNvSpPr/>
          <p:nvPr/>
        </p:nvSpPr>
        <p:spPr>
          <a:xfrm rot="327776">
            <a:off x="938607" y="4786612"/>
            <a:ext cx="194907" cy="191215"/>
          </a:xfrm>
          <a:custGeom>
            <a:avLst/>
            <a:gdLst/>
            <a:ahLst/>
            <a:cxnLst/>
            <a:rect l="l" t="t" r="r" b="b"/>
            <a:pathLst>
              <a:path w="4804" h="4713" extrusionOk="0">
                <a:moveTo>
                  <a:pt x="2402" y="1"/>
                </a:moveTo>
                <a:cubicBezTo>
                  <a:pt x="2310" y="1"/>
                  <a:pt x="2218" y="47"/>
                  <a:pt x="2168" y="139"/>
                </a:cubicBezTo>
                <a:lnTo>
                  <a:pt x="1504" y="1352"/>
                </a:lnTo>
                <a:cubicBezTo>
                  <a:pt x="1481" y="1397"/>
                  <a:pt x="1443" y="1436"/>
                  <a:pt x="1397" y="1458"/>
                </a:cubicBezTo>
                <a:lnTo>
                  <a:pt x="185" y="2123"/>
                </a:lnTo>
                <a:cubicBezTo>
                  <a:pt x="1" y="2223"/>
                  <a:pt x="1" y="2490"/>
                  <a:pt x="185" y="2590"/>
                </a:cubicBezTo>
                <a:lnTo>
                  <a:pt x="1397" y="3255"/>
                </a:lnTo>
                <a:cubicBezTo>
                  <a:pt x="1443" y="3278"/>
                  <a:pt x="1481" y="3316"/>
                  <a:pt x="1504" y="3358"/>
                </a:cubicBezTo>
                <a:lnTo>
                  <a:pt x="2168" y="4574"/>
                </a:lnTo>
                <a:cubicBezTo>
                  <a:pt x="2218" y="4666"/>
                  <a:pt x="2310" y="4712"/>
                  <a:pt x="2402" y="4712"/>
                </a:cubicBezTo>
                <a:cubicBezTo>
                  <a:pt x="2494" y="4712"/>
                  <a:pt x="2586" y="4666"/>
                  <a:pt x="2636" y="4574"/>
                </a:cubicBezTo>
                <a:lnTo>
                  <a:pt x="3301" y="3358"/>
                </a:lnTo>
                <a:cubicBezTo>
                  <a:pt x="3323" y="3316"/>
                  <a:pt x="3362" y="3278"/>
                  <a:pt x="3407" y="3255"/>
                </a:cubicBezTo>
                <a:lnTo>
                  <a:pt x="4620" y="2590"/>
                </a:lnTo>
                <a:cubicBezTo>
                  <a:pt x="4804" y="2490"/>
                  <a:pt x="4804" y="2223"/>
                  <a:pt x="4620" y="2123"/>
                </a:cubicBezTo>
                <a:lnTo>
                  <a:pt x="3407" y="1458"/>
                </a:lnTo>
                <a:cubicBezTo>
                  <a:pt x="3362" y="1436"/>
                  <a:pt x="3323" y="1397"/>
                  <a:pt x="3301" y="1352"/>
                </a:cubicBezTo>
                <a:lnTo>
                  <a:pt x="2636" y="139"/>
                </a:lnTo>
                <a:cubicBezTo>
                  <a:pt x="2586" y="47"/>
                  <a:pt x="2494" y="1"/>
                  <a:pt x="24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rot="9813654">
            <a:off x="1122051" y="4090515"/>
            <a:ext cx="1086596" cy="765463"/>
            <a:chOff x="2494785" y="587053"/>
            <a:chExt cx="1411208" cy="1053812"/>
          </a:xfrm>
        </p:grpSpPr>
        <p:sp>
          <p:nvSpPr>
            <p:cNvPr id="33" name="Google Shape;33;p2"/>
            <p:cNvSpPr/>
            <p:nvPr/>
          </p:nvSpPr>
          <p:spPr>
            <a:xfrm>
              <a:off x="3545375" y="853012"/>
              <a:ext cx="360618" cy="322996"/>
            </a:xfrm>
            <a:custGeom>
              <a:avLst/>
              <a:gdLst/>
              <a:ahLst/>
              <a:cxnLst/>
              <a:rect l="l" t="t" r="r" b="b"/>
              <a:pathLst>
                <a:path w="7189" h="6439" extrusionOk="0">
                  <a:moveTo>
                    <a:pt x="2080" y="0"/>
                  </a:moveTo>
                  <a:cubicBezTo>
                    <a:pt x="1875" y="0"/>
                    <a:pt x="1692" y="88"/>
                    <a:pt x="1543" y="285"/>
                  </a:cubicBezTo>
                  <a:cubicBezTo>
                    <a:pt x="0" y="2323"/>
                    <a:pt x="1707" y="5401"/>
                    <a:pt x="4009" y="6262"/>
                  </a:cubicBezTo>
                  <a:cubicBezTo>
                    <a:pt x="4334" y="6383"/>
                    <a:pt x="4603" y="6439"/>
                    <a:pt x="4823" y="6439"/>
                  </a:cubicBezTo>
                  <a:cubicBezTo>
                    <a:pt x="7188" y="6439"/>
                    <a:pt x="3832" y="0"/>
                    <a:pt x="20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811558" y="897455"/>
              <a:ext cx="984088" cy="717775"/>
            </a:xfrm>
            <a:custGeom>
              <a:avLst/>
              <a:gdLst/>
              <a:ahLst/>
              <a:cxnLst/>
              <a:rect l="l" t="t" r="r" b="b"/>
              <a:pathLst>
                <a:path w="19618" h="14309" extrusionOk="0">
                  <a:moveTo>
                    <a:pt x="11258" y="1"/>
                  </a:moveTo>
                  <a:cubicBezTo>
                    <a:pt x="9900" y="1"/>
                    <a:pt x="8592" y="499"/>
                    <a:pt x="7340" y="1033"/>
                  </a:cubicBezTo>
                  <a:cubicBezTo>
                    <a:pt x="5578" y="1782"/>
                    <a:pt x="3820" y="2634"/>
                    <a:pt x="2419" y="3940"/>
                  </a:cubicBezTo>
                  <a:cubicBezTo>
                    <a:pt x="1017" y="5246"/>
                    <a:pt x="0" y="7079"/>
                    <a:pt x="74" y="8994"/>
                  </a:cubicBezTo>
                  <a:cubicBezTo>
                    <a:pt x="131" y="10532"/>
                    <a:pt x="871" y="11965"/>
                    <a:pt x="1760" y="13222"/>
                  </a:cubicBezTo>
                  <a:cubicBezTo>
                    <a:pt x="2134" y="13750"/>
                    <a:pt x="2660" y="14308"/>
                    <a:pt x="3279" y="14308"/>
                  </a:cubicBezTo>
                  <a:cubicBezTo>
                    <a:pt x="3340" y="14308"/>
                    <a:pt x="3401" y="14303"/>
                    <a:pt x="3464" y="14292"/>
                  </a:cubicBezTo>
                  <a:cubicBezTo>
                    <a:pt x="4246" y="14150"/>
                    <a:pt x="4728" y="13119"/>
                    <a:pt x="5490" y="13119"/>
                  </a:cubicBezTo>
                  <a:cubicBezTo>
                    <a:pt x="5525" y="13119"/>
                    <a:pt x="5561" y="13121"/>
                    <a:pt x="5598" y="13126"/>
                  </a:cubicBezTo>
                  <a:cubicBezTo>
                    <a:pt x="6191" y="13203"/>
                    <a:pt x="6574" y="13910"/>
                    <a:pt x="7171" y="13928"/>
                  </a:cubicBezTo>
                  <a:cubicBezTo>
                    <a:pt x="7179" y="13928"/>
                    <a:pt x="7187" y="13928"/>
                    <a:pt x="7195" y="13928"/>
                  </a:cubicBezTo>
                  <a:cubicBezTo>
                    <a:pt x="7576" y="13928"/>
                    <a:pt x="7899" y="13637"/>
                    <a:pt x="8123" y="13324"/>
                  </a:cubicBezTo>
                  <a:cubicBezTo>
                    <a:pt x="8349" y="13006"/>
                    <a:pt x="8523" y="12641"/>
                    <a:pt x="8824" y="12388"/>
                  </a:cubicBezTo>
                  <a:cubicBezTo>
                    <a:pt x="9131" y="12133"/>
                    <a:pt x="9527" y="12034"/>
                    <a:pt x="9932" y="12034"/>
                  </a:cubicBezTo>
                  <a:cubicBezTo>
                    <a:pt x="10162" y="12034"/>
                    <a:pt x="10396" y="12066"/>
                    <a:pt x="10617" y="12120"/>
                  </a:cubicBezTo>
                  <a:cubicBezTo>
                    <a:pt x="11227" y="12270"/>
                    <a:pt x="11795" y="12559"/>
                    <a:pt x="12403" y="12709"/>
                  </a:cubicBezTo>
                  <a:cubicBezTo>
                    <a:pt x="12628" y="12765"/>
                    <a:pt x="12864" y="12798"/>
                    <a:pt x="13098" y="12798"/>
                  </a:cubicBezTo>
                  <a:cubicBezTo>
                    <a:pt x="13500" y="12798"/>
                    <a:pt x="13893" y="12699"/>
                    <a:pt x="14198" y="12446"/>
                  </a:cubicBezTo>
                  <a:cubicBezTo>
                    <a:pt x="14744" y="11994"/>
                    <a:pt x="14846" y="11213"/>
                    <a:pt x="14937" y="10511"/>
                  </a:cubicBezTo>
                  <a:cubicBezTo>
                    <a:pt x="15028" y="9808"/>
                    <a:pt x="15207" y="9019"/>
                    <a:pt x="15819" y="8662"/>
                  </a:cubicBezTo>
                  <a:cubicBezTo>
                    <a:pt x="16258" y="8403"/>
                    <a:pt x="16804" y="8443"/>
                    <a:pt x="17299" y="8326"/>
                  </a:cubicBezTo>
                  <a:cubicBezTo>
                    <a:pt x="18089" y="8138"/>
                    <a:pt x="18758" y="7506"/>
                    <a:pt x="18991" y="6728"/>
                  </a:cubicBezTo>
                  <a:cubicBezTo>
                    <a:pt x="19617" y="4630"/>
                    <a:pt x="16853" y="2548"/>
                    <a:pt x="15404" y="1504"/>
                  </a:cubicBezTo>
                  <a:cubicBezTo>
                    <a:pt x="14214" y="646"/>
                    <a:pt x="12807" y="24"/>
                    <a:pt x="11340" y="1"/>
                  </a:cubicBezTo>
                  <a:cubicBezTo>
                    <a:pt x="11313" y="1"/>
                    <a:pt x="11285" y="1"/>
                    <a:pt x="11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128380" y="1029632"/>
              <a:ext cx="328865" cy="401350"/>
            </a:xfrm>
            <a:custGeom>
              <a:avLst/>
              <a:gdLst/>
              <a:ahLst/>
              <a:cxnLst/>
              <a:rect l="l" t="t" r="r" b="b"/>
              <a:pathLst>
                <a:path w="6556" h="8001" fill="none" extrusionOk="0">
                  <a:moveTo>
                    <a:pt x="6555" y="8000"/>
                  </a:moveTo>
                  <a:cubicBezTo>
                    <a:pt x="3965" y="5704"/>
                    <a:pt x="1744" y="2993"/>
                    <a:pt x="1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048723" y="1078439"/>
              <a:ext cx="143615" cy="418757"/>
            </a:xfrm>
            <a:custGeom>
              <a:avLst/>
              <a:gdLst/>
              <a:ahLst/>
              <a:cxnLst/>
              <a:rect l="l" t="t" r="r" b="b"/>
              <a:pathLst>
                <a:path w="2863" h="8348" fill="none" extrusionOk="0">
                  <a:moveTo>
                    <a:pt x="2863" y="8348"/>
                  </a:moveTo>
                  <a:cubicBezTo>
                    <a:pt x="1436" y="5760"/>
                    <a:pt x="463" y="2921"/>
                    <a:pt x="0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995200" y="1218892"/>
              <a:ext cx="34010" cy="308901"/>
            </a:xfrm>
            <a:custGeom>
              <a:avLst/>
              <a:gdLst/>
              <a:ahLst/>
              <a:cxnLst/>
              <a:rect l="l" t="t" r="r" b="b"/>
              <a:pathLst>
                <a:path w="678" h="6158" fill="none" extrusionOk="0">
                  <a:moveTo>
                    <a:pt x="1" y="6158"/>
                  </a:moveTo>
                  <a:cubicBezTo>
                    <a:pt x="9" y="4090"/>
                    <a:pt x="235" y="2022"/>
                    <a:pt x="678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94785" y="697410"/>
              <a:ext cx="634857" cy="943456"/>
            </a:xfrm>
            <a:custGeom>
              <a:avLst/>
              <a:gdLst/>
              <a:ahLst/>
              <a:cxnLst/>
              <a:rect l="l" t="t" r="r" b="b"/>
              <a:pathLst>
                <a:path w="12656" h="18808" extrusionOk="0">
                  <a:moveTo>
                    <a:pt x="7510" y="1"/>
                  </a:moveTo>
                  <a:cubicBezTo>
                    <a:pt x="6438" y="1"/>
                    <a:pt x="5301" y="349"/>
                    <a:pt x="4506" y="1026"/>
                  </a:cubicBezTo>
                  <a:cubicBezTo>
                    <a:pt x="3261" y="2088"/>
                    <a:pt x="2498" y="2972"/>
                    <a:pt x="1714" y="4277"/>
                  </a:cubicBezTo>
                  <a:cubicBezTo>
                    <a:pt x="1276" y="5002"/>
                    <a:pt x="930" y="5781"/>
                    <a:pt x="689" y="6592"/>
                  </a:cubicBezTo>
                  <a:cubicBezTo>
                    <a:pt x="0" y="8904"/>
                    <a:pt x="173" y="11463"/>
                    <a:pt x="1166" y="13662"/>
                  </a:cubicBezTo>
                  <a:cubicBezTo>
                    <a:pt x="1845" y="15166"/>
                    <a:pt x="2882" y="16485"/>
                    <a:pt x="4045" y="17657"/>
                  </a:cubicBezTo>
                  <a:cubicBezTo>
                    <a:pt x="4449" y="18064"/>
                    <a:pt x="4883" y="18465"/>
                    <a:pt x="5418" y="18674"/>
                  </a:cubicBezTo>
                  <a:cubicBezTo>
                    <a:pt x="5637" y="18760"/>
                    <a:pt x="5878" y="18808"/>
                    <a:pt x="6115" y="18808"/>
                  </a:cubicBezTo>
                  <a:cubicBezTo>
                    <a:pt x="6455" y="18808"/>
                    <a:pt x="6789" y="18710"/>
                    <a:pt x="7043" y="18487"/>
                  </a:cubicBezTo>
                  <a:cubicBezTo>
                    <a:pt x="7538" y="18058"/>
                    <a:pt x="7634" y="17275"/>
                    <a:pt x="8167" y="16892"/>
                  </a:cubicBezTo>
                  <a:cubicBezTo>
                    <a:pt x="8602" y="16579"/>
                    <a:pt x="9212" y="16622"/>
                    <a:pt x="9667" y="16338"/>
                  </a:cubicBezTo>
                  <a:cubicBezTo>
                    <a:pt x="10237" y="15980"/>
                    <a:pt x="10398" y="15211"/>
                    <a:pt x="10328" y="14542"/>
                  </a:cubicBezTo>
                  <a:cubicBezTo>
                    <a:pt x="10267" y="13980"/>
                    <a:pt x="10095" y="13367"/>
                    <a:pt x="10393" y="12888"/>
                  </a:cubicBezTo>
                  <a:cubicBezTo>
                    <a:pt x="10745" y="12321"/>
                    <a:pt x="11559" y="12265"/>
                    <a:pt x="12059" y="11823"/>
                  </a:cubicBezTo>
                  <a:cubicBezTo>
                    <a:pt x="12635" y="11313"/>
                    <a:pt x="12656" y="10390"/>
                    <a:pt x="12344" y="9686"/>
                  </a:cubicBezTo>
                  <a:cubicBezTo>
                    <a:pt x="12033" y="8984"/>
                    <a:pt x="11463" y="8435"/>
                    <a:pt x="10954" y="7860"/>
                  </a:cubicBezTo>
                  <a:cubicBezTo>
                    <a:pt x="10443" y="7285"/>
                    <a:pt x="9962" y="6619"/>
                    <a:pt x="9901" y="5853"/>
                  </a:cubicBezTo>
                  <a:cubicBezTo>
                    <a:pt x="9804" y="4644"/>
                    <a:pt x="10770" y="3537"/>
                    <a:pt x="10671" y="2329"/>
                  </a:cubicBezTo>
                  <a:cubicBezTo>
                    <a:pt x="10575" y="1155"/>
                    <a:pt x="9456" y="267"/>
                    <a:pt x="8295" y="66"/>
                  </a:cubicBezTo>
                  <a:cubicBezTo>
                    <a:pt x="8042" y="23"/>
                    <a:pt x="7778" y="1"/>
                    <a:pt x="7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562554" y="869364"/>
              <a:ext cx="194881" cy="685420"/>
            </a:xfrm>
            <a:custGeom>
              <a:avLst/>
              <a:gdLst/>
              <a:ahLst/>
              <a:cxnLst/>
              <a:rect l="l" t="t" r="r" b="b"/>
              <a:pathLst>
                <a:path w="3885" h="13664" fill="none" extrusionOk="0">
                  <a:moveTo>
                    <a:pt x="2191" y="1"/>
                  </a:moveTo>
                  <a:cubicBezTo>
                    <a:pt x="527" y="1882"/>
                    <a:pt x="0" y="4596"/>
                    <a:pt x="447" y="7066"/>
                  </a:cubicBezTo>
                  <a:cubicBezTo>
                    <a:pt x="896" y="9536"/>
                    <a:pt x="2229" y="11778"/>
                    <a:pt x="3885" y="13664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65235" y="918473"/>
              <a:ext cx="249508" cy="472029"/>
            </a:xfrm>
            <a:custGeom>
              <a:avLst/>
              <a:gdLst/>
              <a:ahLst/>
              <a:cxnLst/>
              <a:rect l="l" t="t" r="r" b="b"/>
              <a:pathLst>
                <a:path w="4974" h="9410" fill="none" extrusionOk="0">
                  <a:moveTo>
                    <a:pt x="66" y="1"/>
                  </a:moveTo>
                  <a:cubicBezTo>
                    <a:pt x="0" y="1824"/>
                    <a:pt x="575" y="3633"/>
                    <a:pt x="1487" y="5214"/>
                  </a:cubicBezTo>
                  <a:cubicBezTo>
                    <a:pt x="2400" y="6795"/>
                    <a:pt x="3641" y="8165"/>
                    <a:pt x="4974" y="9410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21494" y="587053"/>
              <a:ext cx="1252859" cy="755648"/>
            </a:xfrm>
            <a:custGeom>
              <a:avLst/>
              <a:gdLst/>
              <a:ahLst/>
              <a:cxnLst/>
              <a:rect l="l" t="t" r="r" b="b"/>
              <a:pathLst>
                <a:path w="24976" h="15064" extrusionOk="0">
                  <a:moveTo>
                    <a:pt x="12252" y="1"/>
                  </a:moveTo>
                  <a:cubicBezTo>
                    <a:pt x="8935" y="1"/>
                    <a:pt x="5350" y="936"/>
                    <a:pt x="2605" y="2763"/>
                  </a:cubicBezTo>
                  <a:cubicBezTo>
                    <a:pt x="1595" y="3435"/>
                    <a:pt x="714" y="4363"/>
                    <a:pt x="320" y="5509"/>
                  </a:cubicBezTo>
                  <a:cubicBezTo>
                    <a:pt x="0" y="6437"/>
                    <a:pt x="55" y="7478"/>
                    <a:pt x="515" y="8348"/>
                  </a:cubicBezTo>
                  <a:cubicBezTo>
                    <a:pt x="689" y="8677"/>
                    <a:pt x="855" y="9049"/>
                    <a:pt x="1113" y="9319"/>
                  </a:cubicBezTo>
                  <a:cubicBezTo>
                    <a:pt x="1522" y="9742"/>
                    <a:pt x="2022" y="10042"/>
                    <a:pt x="2340" y="10553"/>
                  </a:cubicBezTo>
                  <a:cubicBezTo>
                    <a:pt x="2838" y="11351"/>
                    <a:pt x="2965" y="12567"/>
                    <a:pt x="3876" y="12801"/>
                  </a:cubicBezTo>
                  <a:cubicBezTo>
                    <a:pt x="3968" y="12825"/>
                    <a:pt x="4060" y="12835"/>
                    <a:pt x="4150" y="12835"/>
                  </a:cubicBezTo>
                  <a:cubicBezTo>
                    <a:pt x="4837" y="12835"/>
                    <a:pt x="5484" y="12234"/>
                    <a:pt x="6204" y="12167"/>
                  </a:cubicBezTo>
                  <a:cubicBezTo>
                    <a:pt x="6249" y="12163"/>
                    <a:pt x="6294" y="12161"/>
                    <a:pt x="6338" y="12161"/>
                  </a:cubicBezTo>
                  <a:cubicBezTo>
                    <a:pt x="7137" y="12161"/>
                    <a:pt x="7812" y="12806"/>
                    <a:pt x="8340" y="13429"/>
                  </a:cubicBezTo>
                  <a:cubicBezTo>
                    <a:pt x="8896" y="14085"/>
                    <a:pt x="9509" y="14826"/>
                    <a:pt x="10365" y="14926"/>
                  </a:cubicBezTo>
                  <a:cubicBezTo>
                    <a:pt x="10433" y="14935"/>
                    <a:pt x="10500" y="14938"/>
                    <a:pt x="10567" y="14938"/>
                  </a:cubicBezTo>
                  <a:cubicBezTo>
                    <a:pt x="11707" y="14938"/>
                    <a:pt x="12654" y="13815"/>
                    <a:pt x="13818" y="13676"/>
                  </a:cubicBezTo>
                  <a:cubicBezTo>
                    <a:pt x="13904" y="13666"/>
                    <a:pt x="13990" y="13661"/>
                    <a:pt x="14075" y="13661"/>
                  </a:cubicBezTo>
                  <a:cubicBezTo>
                    <a:pt x="14876" y="13661"/>
                    <a:pt x="15634" y="14095"/>
                    <a:pt x="16355" y="14475"/>
                  </a:cubicBezTo>
                  <a:cubicBezTo>
                    <a:pt x="16938" y="14781"/>
                    <a:pt x="17597" y="15064"/>
                    <a:pt x="18237" y="15064"/>
                  </a:cubicBezTo>
                  <a:cubicBezTo>
                    <a:pt x="18472" y="15064"/>
                    <a:pt x="18705" y="15025"/>
                    <a:pt x="18931" y="14936"/>
                  </a:cubicBezTo>
                  <a:cubicBezTo>
                    <a:pt x="20029" y="14502"/>
                    <a:pt x="20451" y="13052"/>
                    <a:pt x="21545" y="12610"/>
                  </a:cubicBezTo>
                  <a:cubicBezTo>
                    <a:pt x="22364" y="12278"/>
                    <a:pt x="23373" y="12600"/>
                    <a:pt x="24131" y="12148"/>
                  </a:cubicBezTo>
                  <a:cubicBezTo>
                    <a:pt x="24709" y="11805"/>
                    <a:pt x="24976" y="11085"/>
                    <a:pt x="24953" y="10413"/>
                  </a:cubicBezTo>
                  <a:cubicBezTo>
                    <a:pt x="24933" y="9740"/>
                    <a:pt x="24672" y="9102"/>
                    <a:pt x="24406" y="8485"/>
                  </a:cubicBezTo>
                  <a:cubicBezTo>
                    <a:pt x="23727" y="6908"/>
                    <a:pt x="22977" y="5337"/>
                    <a:pt x="21867" y="4027"/>
                  </a:cubicBezTo>
                  <a:cubicBezTo>
                    <a:pt x="19691" y="1460"/>
                    <a:pt x="16280" y="143"/>
                    <a:pt x="12916" y="13"/>
                  </a:cubicBezTo>
                  <a:cubicBezTo>
                    <a:pt x="12696" y="5"/>
                    <a:pt x="12475" y="1"/>
                    <a:pt x="12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934340" y="661747"/>
              <a:ext cx="703429" cy="511507"/>
            </a:xfrm>
            <a:custGeom>
              <a:avLst/>
              <a:gdLst/>
              <a:ahLst/>
              <a:cxnLst/>
              <a:rect l="l" t="t" r="r" b="b"/>
              <a:pathLst>
                <a:path w="14023" h="10197" extrusionOk="0">
                  <a:moveTo>
                    <a:pt x="1742" y="1"/>
                  </a:moveTo>
                  <a:cubicBezTo>
                    <a:pt x="1242" y="1"/>
                    <a:pt x="762" y="136"/>
                    <a:pt x="366" y="479"/>
                  </a:cubicBezTo>
                  <a:cubicBezTo>
                    <a:pt x="200" y="623"/>
                    <a:pt x="51" y="806"/>
                    <a:pt x="24" y="1023"/>
                  </a:cubicBezTo>
                  <a:cubicBezTo>
                    <a:pt x="0" y="1224"/>
                    <a:pt x="85" y="1427"/>
                    <a:pt x="212" y="1585"/>
                  </a:cubicBezTo>
                  <a:cubicBezTo>
                    <a:pt x="612" y="2079"/>
                    <a:pt x="1423" y="2227"/>
                    <a:pt x="1999" y="2412"/>
                  </a:cubicBezTo>
                  <a:cubicBezTo>
                    <a:pt x="2045" y="2427"/>
                    <a:pt x="2092" y="2444"/>
                    <a:pt x="2136" y="2459"/>
                  </a:cubicBezTo>
                  <a:cubicBezTo>
                    <a:pt x="1610" y="3750"/>
                    <a:pt x="1654" y="5270"/>
                    <a:pt x="2280" y="6521"/>
                  </a:cubicBezTo>
                  <a:cubicBezTo>
                    <a:pt x="2331" y="6621"/>
                    <a:pt x="2406" y="6735"/>
                    <a:pt x="2520" y="6739"/>
                  </a:cubicBezTo>
                  <a:cubicBezTo>
                    <a:pt x="2522" y="6740"/>
                    <a:pt x="2525" y="6740"/>
                    <a:pt x="2527" y="6740"/>
                  </a:cubicBezTo>
                  <a:cubicBezTo>
                    <a:pt x="2631" y="6740"/>
                    <a:pt x="2713" y="6640"/>
                    <a:pt x="2732" y="6537"/>
                  </a:cubicBezTo>
                  <a:cubicBezTo>
                    <a:pt x="2751" y="6431"/>
                    <a:pt x="2719" y="6324"/>
                    <a:pt x="2694" y="6221"/>
                  </a:cubicBezTo>
                  <a:cubicBezTo>
                    <a:pt x="2402" y="5092"/>
                    <a:pt x="2585" y="3853"/>
                    <a:pt x="3176" y="2848"/>
                  </a:cubicBezTo>
                  <a:cubicBezTo>
                    <a:pt x="4771" y="3516"/>
                    <a:pt x="6246" y="4469"/>
                    <a:pt x="7521" y="5643"/>
                  </a:cubicBezTo>
                  <a:cubicBezTo>
                    <a:pt x="6669" y="6549"/>
                    <a:pt x="6234" y="7836"/>
                    <a:pt x="6377" y="9072"/>
                  </a:cubicBezTo>
                  <a:cubicBezTo>
                    <a:pt x="6387" y="9163"/>
                    <a:pt x="6401" y="9256"/>
                    <a:pt x="6448" y="9336"/>
                  </a:cubicBezTo>
                  <a:cubicBezTo>
                    <a:pt x="6491" y="9409"/>
                    <a:pt x="6570" y="9469"/>
                    <a:pt x="6655" y="9469"/>
                  </a:cubicBezTo>
                  <a:cubicBezTo>
                    <a:pt x="6661" y="9469"/>
                    <a:pt x="6666" y="9469"/>
                    <a:pt x="6671" y="9468"/>
                  </a:cubicBezTo>
                  <a:cubicBezTo>
                    <a:pt x="6844" y="9454"/>
                    <a:pt x="6903" y="9233"/>
                    <a:pt x="6928" y="9063"/>
                  </a:cubicBezTo>
                  <a:cubicBezTo>
                    <a:pt x="7072" y="8062"/>
                    <a:pt x="7567" y="7115"/>
                    <a:pt x="8298" y="6419"/>
                  </a:cubicBezTo>
                  <a:cubicBezTo>
                    <a:pt x="9221" y="7402"/>
                    <a:pt x="10013" y="8507"/>
                    <a:pt x="10632" y="9708"/>
                  </a:cubicBezTo>
                  <a:cubicBezTo>
                    <a:pt x="10748" y="9932"/>
                    <a:pt x="10938" y="10196"/>
                    <a:pt x="11166" y="10196"/>
                  </a:cubicBezTo>
                  <a:cubicBezTo>
                    <a:pt x="11223" y="10196"/>
                    <a:pt x="11281" y="10180"/>
                    <a:pt x="11341" y="10144"/>
                  </a:cubicBezTo>
                  <a:cubicBezTo>
                    <a:pt x="11506" y="10045"/>
                    <a:pt x="11573" y="9834"/>
                    <a:pt x="11514" y="9652"/>
                  </a:cubicBezTo>
                  <a:cubicBezTo>
                    <a:pt x="11295" y="8970"/>
                    <a:pt x="11000" y="8327"/>
                    <a:pt x="10648" y="7715"/>
                  </a:cubicBezTo>
                  <a:cubicBezTo>
                    <a:pt x="10816" y="7662"/>
                    <a:pt x="10992" y="7639"/>
                    <a:pt x="11170" y="7639"/>
                  </a:cubicBezTo>
                  <a:cubicBezTo>
                    <a:pt x="11450" y="7639"/>
                    <a:pt x="11736" y="7695"/>
                    <a:pt x="12004" y="7777"/>
                  </a:cubicBezTo>
                  <a:cubicBezTo>
                    <a:pt x="12512" y="7934"/>
                    <a:pt x="12994" y="8176"/>
                    <a:pt x="13513" y="8285"/>
                  </a:cubicBezTo>
                  <a:cubicBezTo>
                    <a:pt x="13564" y="8296"/>
                    <a:pt x="13620" y="8303"/>
                    <a:pt x="13675" y="8303"/>
                  </a:cubicBezTo>
                  <a:cubicBezTo>
                    <a:pt x="13798" y="8303"/>
                    <a:pt x="13916" y="8267"/>
                    <a:pt x="13962" y="8159"/>
                  </a:cubicBezTo>
                  <a:cubicBezTo>
                    <a:pt x="14022" y="8018"/>
                    <a:pt x="13906" y="7867"/>
                    <a:pt x="13796" y="7761"/>
                  </a:cubicBezTo>
                  <a:cubicBezTo>
                    <a:pt x="12897" y="6909"/>
                    <a:pt x="11675" y="6364"/>
                    <a:pt x="10449" y="6364"/>
                  </a:cubicBezTo>
                  <a:cubicBezTo>
                    <a:pt x="10230" y="6364"/>
                    <a:pt x="10011" y="6381"/>
                    <a:pt x="9794" y="6417"/>
                  </a:cubicBezTo>
                  <a:cubicBezTo>
                    <a:pt x="8841" y="5130"/>
                    <a:pt x="7677" y="3971"/>
                    <a:pt x="6526" y="2848"/>
                  </a:cubicBezTo>
                  <a:cubicBezTo>
                    <a:pt x="6291" y="2618"/>
                    <a:pt x="6055" y="2388"/>
                    <a:pt x="5814" y="2165"/>
                  </a:cubicBezTo>
                  <a:cubicBezTo>
                    <a:pt x="5955" y="2153"/>
                    <a:pt x="6098" y="2147"/>
                    <a:pt x="6240" y="2147"/>
                  </a:cubicBezTo>
                  <a:cubicBezTo>
                    <a:pt x="6901" y="2147"/>
                    <a:pt x="7561" y="2275"/>
                    <a:pt x="8172" y="2524"/>
                  </a:cubicBezTo>
                  <a:cubicBezTo>
                    <a:pt x="8686" y="2733"/>
                    <a:pt x="9187" y="3030"/>
                    <a:pt x="9742" y="3045"/>
                  </a:cubicBezTo>
                  <a:cubicBezTo>
                    <a:pt x="9747" y="3045"/>
                    <a:pt x="9753" y="3045"/>
                    <a:pt x="9759" y="3045"/>
                  </a:cubicBezTo>
                  <a:cubicBezTo>
                    <a:pt x="9922" y="3045"/>
                    <a:pt x="10117" y="2981"/>
                    <a:pt x="10133" y="2821"/>
                  </a:cubicBezTo>
                  <a:cubicBezTo>
                    <a:pt x="10144" y="2706"/>
                    <a:pt x="10051" y="2610"/>
                    <a:pt x="9957" y="2542"/>
                  </a:cubicBezTo>
                  <a:cubicBezTo>
                    <a:pt x="9745" y="2385"/>
                    <a:pt x="9500" y="2280"/>
                    <a:pt x="9258" y="2175"/>
                  </a:cubicBezTo>
                  <a:cubicBezTo>
                    <a:pt x="8509" y="1854"/>
                    <a:pt x="7755" y="1529"/>
                    <a:pt x="6963" y="1331"/>
                  </a:cubicBezTo>
                  <a:cubicBezTo>
                    <a:pt x="6496" y="1215"/>
                    <a:pt x="6013" y="1144"/>
                    <a:pt x="5532" y="1144"/>
                  </a:cubicBezTo>
                  <a:cubicBezTo>
                    <a:pt x="5257" y="1144"/>
                    <a:pt x="4983" y="1167"/>
                    <a:pt x="4714" y="1218"/>
                  </a:cubicBezTo>
                  <a:cubicBezTo>
                    <a:pt x="4532" y="1079"/>
                    <a:pt x="4346" y="947"/>
                    <a:pt x="4156" y="821"/>
                  </a:cubicBezTo>
                  <a:cubicBezTo>
                    <a:pt x="3502" y="392"/>
                    <a:pt x="2593" y="1"/>
                    <a:pt x="174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449666" y="777970"/>
              <a:ext cx="413189" cy="344265"/>
            </a:xfrm>
            <a:custGeom>
              <a:avLst/>
              <a:gdLst/>
              <a:ahLst/>
              <a:cxnLst/>
              <a:rect l="l" t="t" r="r" b="b"/>
              <a:pathLst>
                <a:path w="8237" h="6863" extrusionOk="0">
                  <a:moveTo>
                    <a:pt x="2680" y="1"/>
                  </a:moveTo>
                  <a:cubicBezTo>
                    <a:pt x="2625" y="1"/>
                    <a:pt x="2570" y="4"/>
                    <a:pt x="2515" y="9"/>
                  </a:cubicBezTo>
                  <a:cubicBezTo>
                    <a:pt x="0" y="259"/>
                    <a:pt x="4327" y="6863"/>
                    <a:pt x="6501" y="6863"/>
                  </a:cubicBezTo>
                  <a:cubicBezTo>
                    <a:pt x="6646" y="6863"/>
                    <a:pt x="6781" y="6833"/>
                    <a:pt x="6904" y="6771"/>
                  </a:cubicBezTo>
                  <a:cubicBezTo>
                    <a:pt x="8237" y="6094"/>
                    <a:pt x="5323" y="1"/>
                    <a:pt x="2680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822493" y="1111696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2" y="379"/>
                  </a:cubicBezTo>
                  <a:cubicBezTo>
                    <a:pt x="299" y="379"/>
                    <a:pt x="328" y="373"/>
                    <a:pt x="357" y="358"/>
                  </a:cubicBezTo>
                  <a:cubicBezTo>
                    <a:pt x="543" y="263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40601" y="1055565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2" y="379"/>
                  </a:cubicBezTo>
                  <a:cubicBezTo>
                    <a:pt x="299" y="379"/>
                    <a:pt x="327" y="372"/>
                    <a:pt x="357" y="357"/>
                  </a:cubicBezTo>
                  <a:cubicBezTo>
                    <a:pt x="543" y="262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64104" y="1046988"/>
              <a:ext cx="27288" cy="19062"/>
            </a:xfrm>
            <a:custGeom>
              <a:avLst/>
              <a:gdLst/>
              <a:ahLst/>
              <a:cxnLst/>
              <a:rect l="l" t="t" r="r" b="b"/>
              <a:pathLst>
                <a:path w="544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3" y="379"/>
                  </a:cubicBezTo>
                  <a:cubicBezTo>
                    <a:pt x="300" y="379"/>
                    <a:pt x="329" y="373"/>
                    <a:pt x="359" y="357"/>
                  </a:cubicBezTo>
                  <a:cubicBezTo>
                    <a:pt x="543" y="262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182203" y="1071567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2" y="380"/>
                    <a:pt x="271" y="380"/>
                  </a:cubicBezTo>
                  <a:cubicBezTo>
                    <a:pt x="298" y="380"/>
                    <a:pt x="327" y="373"/>
                    <a:pt x="357" y="358"/>
                  </a:cubicBezTo>
                  <a:cubicBezTo>
                    <a:pt x="543" y="263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31262" y="991458"/>
              <a:ext cx="27288" cy="19062"/>
            </a:xfrm>
            <a:custGeom>
              <a:avLst/>
              <a:gdLst/>
              <a:ahLst/>
              <a:cxnLst/>
              <a:rect l="l" t="t" r="r" b="b"/>
              <a:pathLst>
                <a:path w="544" h="380" extrusionOk="0">
                  <a:moveTo>
                    <a:pt x="272" y="1"/>
                  </a:moveTo>
                  <a:cubicBezTo>
                    <a:pt x="245" y="1"/>
                    <a:pt x="216" y="7"/>
                    <a:pt x="187" y="23"/>
                  </a:cubicBezTo>
                  <a:cubicBezTo>
                    <a:pt x="1" y="118"/>
                    <a:pt x="102" y="380"/>
                    <a:pt x="272" y="380"/>
                  </a:cubicBezTo>
                  <a:cubicBezTo>
                    <a:pt x="299" y="380"/>
                    <a:pt x="328" y="373"/>
                    <a:pt x="358" y="358"/>
                  </a:cubicBezTo>
                  <a:cubicBezTo>
                    <a:pt x="543" y="263"/>
                    <a:pt x="441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140067" y="1021104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8"/>
                    <a:pt x="272" y="378"/>
                  </a:cubicBezTo>
                  <a:cubicBezTo>
                    <a:pt x="300" y="378"/>
                    <a:pt x="329" y="371"/>
                    <a:pt x="359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485031" y="86780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1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80489" y="874782"/>
              <a:ext cx="27238" cy="18961"/>
            </a:xfrm>
            <a:custGeom>
              <a:avLst/>
              <a:gdLst/>
              <a:ahLst/>
              <a:cxnLst/>
              <a:rect l="l" t="t" r="r" b="b"/>
              <a:pathLst>
                <a:path w="543" h="378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1" y="117"/>
                    <a:pt x="102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531230" y="929709"/>
              <a:ext cx="27188" cy="19062"/>
            </a:xfrm>
            <a:custGeom>
              <a:avLst/>
              <a:gdLst/>
              <a:ahLst/>
              <a:cxnLst/>
              <a:rect l="l" t="t" r="r" b="b"/>
              <a:pathLst>
                <a:path w="542" h="380" extrusionOk="0">
                  <a:moveTo>
                    <a:pt x="271" y="1"/>
                  </a:moveTo>
                  <a:cubicBezTo>
                    <a:pt x="243" y="1"/>
                    <a:pt x="215" y="7"/>
                    <a:pt x="185" y="23"/>
                  </a:cubicBezTo>
                  <a:cubicBezTo>
                    <a:pt x="0" y="118"/>
                    <a:pt x="102" y="380"/>
                    <a:pt x="271" y="380"/>
                  </a:cubicBezTo>
                  <a:cubicBezTo>
                    <a:pt x="299" y="380"/>
                    <a:pt x="328" y="373"/>
                    <a:pt x="357" y="358"/>
                  </a:cubicBezTo>
                  <a:cubicBezTo>
                    <a:pt x="542" y="263"/>
                    <a:pt x="440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308912" y="645392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1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235927" y="62597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3" y="1"/>
                  </a:moveTo>
                  <a:cubicBezTo>
                    <a:pt x="245" y="1"/>
                    <a:pt x="216" y="8"/>
                    <a:pt x="186" y="23"/>
                  </a:cubicBezTo>
                  <a:cubicBezTo>
                    <a:pt x="1" y="118"/>
                    <a:pt x="102" y="379"/>
                    <a:pt x="271" y="379"/>
                  </a:cubicBezTo>
                  <a:cubicBezTo>
                    <a:pt x="298" y="379"/>
                    <a:pt x="327" y="372"/>
                    <a:pt x="357" y="357"/>
                  </a:cubicBezTo>
                  <a:cubicBezTo>
                    <a:pt x="543" y="262"/>
                    <a:pt x="442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468126" y="118999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1"/>
                  </a:moveTo>
                  <a:cubicBezTo>
                    <a:pt x="245" y="1"/>
                    <a:pt x="216" y="8"/>
                    <a:pt x="186" y="23"/>
                  </a:cubicBezTo>
                  <a:cubicBezTo>
                    <a:pt x="1" y="118"/>
                    <a:pt x="102" y="379"/>
                    <a:pt x="271" y="379"/>
                  </a:cubicBezTo>
                  <a:cubicBezTo>
                    <a:pt x="298" y="379"/>
                    <a:pt x="327" y="372"/>
                    <a:pt x="357" y="357"/>
                  </a:cubicBezTo>
                  <a:cubicBezTo>
                    <a:pt x="543" y="262"/>
                    <a:pt x="442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429903" y="1173496"/>
              <a:ext cx="27288" cy="19112"/>
            </a:xfrm>
            <a:custGeom>
              <a:avLst/>
              <a:gdLst/>
              <a:ahLst/>
              <a:cxnLst/>
              <a:rect l="l" t="t" r="r" b="b"/>
              <a:pathLst>
                <a:path w="544" h="381" extrusionOk="0">
                  <a:moveTo>
                    <a:pt x="272" y="1"/>
                  </a:moveTo>
                  <a:cubicBezTo>
                    <a:pt x="245" y="1"/>
                    <a:pt x="216" y="8"/>
                    <a:pt x="187" y="23"/>
                  </a:cubicBezTo>
                  <a:cubicBezTo>
                    <a:pt x="1" y="118"/>
                    <a:pt x="102" y="380"/>
                    <a:pt x="272" y="380"/>
                  </a:cubicBezTo>
                  <a:cubicBezTo>
                    <a:pt x="299" y="380"/>
                    <a:pt x="328" y="373"/>
                    <a:pt x="357" y="358"/>
                  </a:cubicBezTo>
                  <a:cubicBezTo>
                    <a:pt x="543" y="263"/>
                    <a:pt x="442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2"/>
          <p:cNvGrpSpPr/>
          <p:nvPr/>
        </p:nvGrpSpPr>
        <p:grpSpPr>
          <a:xfrm rot="1628651">
            <a:off x="1974787" y="4519314"/>
            <a:ext cx="907678" cy="609834"/>
            <a:chOff x="1655277" y="1307879"/>
            <a:chExt cx="907741" cy="609876"/>
          </a:xfrm>
        </p:grpSpPr>
        <p:sp>
          <p:nvSpPr>
            <p:cNvPr id="58" name="Google Shape;58;p2"/>
            <p:cNvSpPr/>
            <p:nvPr/>
          </p:nvSpPr>
          <p:spPr>
            <a:xfrm>
              <a:off x="1660193" y="1307879"/>
              <a:ext cx="902825" cy="597486"/>
            </a:xfrm>
            <a:custGeom>
              <a:avLst/>
              <a:gdLst/>
              <a:ahLst/>
              <a:cxnLst/>
              <a:rect l="l" t="t" r="r" b="b"/>
              <a:pathLst>
                <a:path w="17998" h="11911" extrusionOk="0">
                  <a:moveTo>
                    <a:pt x="11105" y="0"/>
                  </a:moveTo>
                  <a:cubicBezTo>
                    <a:pt x="10057" y="0"/>
                    <a:pt x="8890" y="550"/>
                    <a:pt x="7695" y="1896"/>
                  </a:cubicBezTo>
                  <a:cubicBezTo>
                    <a:pt x="6975" y="1672"/>
                    <a:pt x="6331" y="1571"/>
                    <a:pt x="5760" y="1571"/>
                  </a:cubicBezTo>
                  <a:cubicBezTo>
                    <a:pt x="1" y="1571"/>
                    <a:pt x="1648" y="11910"/>
                    <a:pt x="7324" y="11910"/>
                  </a:cubicBezTo>
                  <a:cubicBezTo>
                    <a:pt x="8258" y="11910"/>
                    <a:pt x="9300" y="11631"/>
                    <a:pt x="10437" y="10980"/>
                  </a:cubicBezTo>
                  <a:cubicBezTo>
                    <a:pt x="17997" y="10491"/>
                    <a:pt x="15683" y="0"/>
                    <a:pt x="11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655277" y="1320219"/>
              <a:ext cx="902775" cy="597536"/>
            </a:xfrm>
            <a:custGeom>
              <a:avLst/>
              <a:gdLst/>
              <a:ahLst/>
              <a:cxnLst/>
              <a:rect l="l" t="t" r="r" b="b"/>
              <a:pathLst>
                <a:path w="17997" h="11912" extrusionOk="0">
                  <a:moveTo>
                    <a:pt x="11104" y="1"/>
                  </a:moveTo>
                  <a:cubicBezTo>
                    <a:pt x="10056" y="1"/>
                    <a:pt x="8889" y="551"/>
                    <a:pt x="7694" y="1896"/>
                  </a:cubicBezTo>
                  <a:cubicBezTo>
                    <a:pt x="6974" y="1672"/>
                    <a:pt x="6331" y="1571"/>
                    <a:pt x="5759" y="1571"/>
                  </a:cubicBezTo>
                  <a:cubicBezTo>
                    <a:pt x="1" y="1571"/>
                    <a:pt x="1647" y="11912"/>
                    <a:pt x="7325" y="11912"/>
                  </a:cubicBezTo>
                  <a:cubicBezTo>
                    <a:pt x="8258" y="11912"/>
                    <a:pt x="9301" y="11632"/>
                    <a:pt x="10437" y="10981"/>
                  </a:cubicBezTo>
                  <a:cubicBezTo>
                    <a:pt x="17997" y="10491"/>
                    <a:pt x="15683" y="1"/>
                    <a:pt x="11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812935" y="1472160"/>
              <a:ext cx="413489" cy="388157"/>
            </a:xfrm>
            <a:custGeom>
              <a:avLst/>
              <a:gdLst/>
              <a:ahLst/>
              <a:cxnLst/>
              <a:rect l="l" t="t" r="r" b="b"/>
              <a:pathLst>
                <a:path w="8243" h="7738" extrusionOk="0">
                  <a:moveTo>
                    <a:pt x="3035" y="1"/>
                  </a:moveTo>
                  <a:cubicBezTo>
                    <a:pt x="2811" y="1"/>
                    <a:pt x="2531" y="91"/>
                    <a:pt x="2182" y="304"/>
                  </a:cubicBezTo>
                  <a:cubicBezTo>
                    <a:pt x="1" y="1632"/>
                    <a:pt x="810" y="7737"/>
                    <a:pt x="3794" y="7737"/>
                  </a:cubicBezTo>
                  <a:cubicBezTo>
                    <a:pt x="4049" y="7737"/>
                    <a:pt x="4320" y="7692"/>
                    <a:pt x="4607" y="7596"/>
                  </a:cubicBezTo>
                  <a:cubicBezTo>
                    <a:pt x="8243" y="6375"/>
                    <a:pt x="3705" y="3231"/>
                    <a:pt x="3705" y="3231"/>
                  </a:cubicBezTo>
                  <a:cubicBezTo>
                    <a:pt x="3705" y="3231"/>
                    <a:pt x="4370" y="1"/>
                    <a:pt x="30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58428" y="1386684"/>
              <a:ext cx="377623" cy="404410"/>
            </a:xfrm>
            <a:custGeom>
              <a:avLst/>
              <a:gdLst/>
              <a:ahLst/>
              <a:cxnLst/>
              <a:rect l="l" t="t" r="r" b="b"/>
              <a:pathLst>
                <a:path w="7528" h="8062" extrusionOk="0">
                  <a:moveTo>
                    <a:pt x="2663" y="0"/>
                  </a:moveTo>
                  <a:cubicBezTo>
                    <a:pt x="0" y="0"/>
                    <a:pt x="2656" y="3775"/>
                    <a:pt x="2656" y="3775"/>
                  </a:cubicBezTo>
                  <a:cubicBezTo>
                    <a:pt x="2656" y="3775"/>
                    <a:pt x="960" y="8061"/>
                    <a:pt x="3562" y="8061"/>
                  </a:cubicBezTo>
                  <a:cubicBezTo>
                    <a:pt x="3696" y="8061"/>
                    <a:pt x="3842" y="8050"/>
                    <a:pt x="4000" y="8026"/>
                  </a:cubicBezTo>
                  <a:cubicBezTo>
                    <a:pt x="7527" y="7488"/>
                    <a:pt x="5543" y="103"/>
                    <a:pt x="2773" y="3"/>
                  </a:cubicBezTo>
                  <a:cubicBezTo>
                    <a:pt x="2735" y="1"/>
                    <a:pt x="2698" y="0"/>
                    <a:pt x="26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019502" y="1494030"/>
              <a:ext cx="7976" cy="110408"/>
            </a:xfrm>
            <a:custGeom>
              <a:avLst/>
              <a:gdLst/>
              <a:ahLst/>
              <a:cxnLst/>
              <a:rect l="l" t="t" r="r" b="b"/>
              <a:pathLst>
                <a:path w="159" h="2201" fill="none" extrusionOk="0">
                  <a:moveTo>
                    <a:pt x="33" y="0"/>
                  </a:moveTo>
                  <a:cubicBezTo>
                    <a:pt x="159" y="727"/>
                    <a:pt x="148" y="1477"/>
                    <a:pt x="1" y="2201"/>
                  </a:cubicBezTo>
                </a:path>
              </a:pathLst>
            </a:custGeom>
            <a:solidFill>
              <a:schemeClr val="dk1"/>
            </a:solidFill>
            <a:ln w="325" cap="rnd" cmpd="sng">
              <a:solidFill>
                <a:srgbClr val="2130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140944" y="1592799"/>
              <a:ext cx="26285" cy="122497"/>
            </a:xfrm>
            <a:custGeom>
              <a:avLst/>
              <a:gdLst/>
              <a:ahLst/>
              <a:cxnLst/>
              <a:rect l="l" t="t" r="r" b="b"/>
              <a:pathLst>
                <a:path w="524" h="2442" fill="none" extrusionOk="0">
                  <a:moveTo>
                    <a:pt x="524" y="0"/>
                  </a:moveTo>
                  <a:cubicBezTo>
                    <a:pt x="141" y="746"/>
                    <a:pt x="0" y="1614"/>
                    <a:pt x="128" y="2442"/>
                  </a:cubicBezTo>
                </a:path>
              </a:pathLst>
            </a:custGeom>
            <a:solidFill>
              <a:schemeClr val="dk1"/>
            </a:solidFill>
            <a:ln w="325" cap="rnd" cmpd="sng">
              <a:solidFill>
                <a:srgbClr val="2130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84758" y="1690464"/>
              <a:ext cx="36869" cy="19363"/>
            </a:xfrm>
            <a:custGeom>
              <a:avLst/>
              <a:gdLst/>
              <a:ahLst/>
              <a:cxnLst/>
              <a:rect l="l" t="t" r="r" b="b"/>
              <a:pathLst>
                <a:path w="735" h="386" extrusionOk="0">
                  <a:moveTo>
                    <a:pt x="288" y="0"/>
                  </a:moveTo>
                  <a:cubicBezTo>
                    <a:pt x="135" y="0"/>
                    <a:pt x="0" y="38"/>
                    <a:pt x="4" y="111"/>
                  </a:cubicBezTo>
                  <a:cubicBezTo>
                    <a:pt x="13" y="291"/>
                    <a:pt x="218" y="385"/>
                    <a:pt x="403" y="385"/>
                  </a:cubicBezTo>
                  <a:cubicBezTo>
                    <a:pt x="543" y="385"/>
                    <a:pt x="672" y="332"/>
                    <a:pt x="699" y="220"/>
                  </a:cubicBezTo>
                  <a:cubicBezTo>
                    <a:pt x="735" y="71"/>
                    <a:pt x="495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198630" y="1514597"/>
              <a:ext cx="39628" cy="25934"/>
            </a:xfrm>
            <a:custGeom>
              <a:avLst/>
              <a:gdLst/>
              <a:ahLst/>
              <a:cxnLst/>
              <a:rect l="l" t="t" r="r" b="b"/>
              <a:pathLst>
                <a:path w="790" h="517" extrusionOk="0">
                  <a:moveTo>
                    <a:pt x="576" y="0"/>
                  </a:moveTo>
                  <a:cubicBezTo>
                    <a:pt x="367" y="0"/>
                    <a:pt x="0" y="351"/>
                    <a:pt x="100" y="450"/>
                  </a:cubicBezTo>
                  <a:cubicBezTo>
                    <a:pt x="148" y="497"/>
                    <a:pt x="208" y="517"/>
                    <a:pt x="272" y="517"/>
                  </a:cubicBezTo>
                  <a:cubicBezTo>
                    <a:pt x="506" y="517"/>
                    <a:pt x="789" y="246"/>
                    <a:pt x="686" y="62"/>
                  </a:cubicBezTo>
                  <a:cubicBezTo>
                    <a:pt x="663" y="18"/>
                    <a:pt x="623" y="0"/>
                    <a:pt x="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195921" y="1439655"/>
              <a:ext cx="39628" cy="25934"/>
            </a:xfrm>
            <a:custGeom>
              <a:avLst/>
              <a:gdLst/>
              <a:ahLst/>
              <a:cxnLst/>
              <a:rect l="l" t="t" r="r" b="b"/>
              <a:pathLst>
                <a:path w="790" h="517" extrusionOk="0">
                  <a:moveTo>
                    <a:pt x="576" y="1"/>
                  </a:moveTo>
                  <a:cubicBezTo>
                    <a:pt x="367" y="1"/>
                    <a:pt x="0" y="351"/>
                    <a:pt x="100" y="449"/>
                  </a:cubicBezTo>
                  <a:cubicBezTo>
                    <a:pt x="148" y="497"/>
                    <a:pt x="208" y="517"/>
                    <a:pt x="272" y="517"/>
                  </a:cubicBezTo>
                  <a:cubicBezTo>
                    <a:pt x="507" y="517"/>
                    <a:pt x="789" y="246"/>
                    <a:pt x="688" y="63"/>
                  </a:cubicBezTo>
                  <a:cubicBezTo>
                    <a:pt x="664" y="19"/>
                    <a:pt x="624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234696" y="1653144"/>
              <a:ext cx="23275" cy="13544"/>
            </a:xfrm>
            <a:custGeom>
              <a:avLst/>
              <a:gdLst/>
              <a:ahLst/>
              <a:cxnLst/>
              <a:rect l="l" t="t" r="r" b="b"/>
              <a:pathLst>
                <a:path w="464" h="270" extrusionOk="0">
                  <a:moveTo>
                    <a:pt x="344" y="0"/>
                  </a:moveTo>
                  <a:cubicBezTo>
                    <a:pt x="215" y="0"/>
                    <a:pt x="0" y="140"/>
                    <a:pt x="42" y="205"/>
                  </a:cubicBezTo>
                  <a:cubicBezTo>
                    <a:pt x="73" y="251"/>
                    <a:pt x="122" y="269"/>
                    <a:pt x="176" y="269"/>
                  </a:cubicBezTo>
                  <a:cubicBezTo>
                    <a:pt x="307" y="269"/>
                    <a:pt x="463" y="159"/>
                    <a:pt x="430" y="52"/>
                  </a:cubicBezTo>
                  <a:cubicBezTo>
                    <a:pt x="419" y="15"/>
                    <a:pt x="386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65646" y="1581212"/>
              <a:ext cx="36769" cy="19262"/>
            </a:xfrm>
            <a:custGeom>
              <a:avLst/>
              <a:gdLst/>
              <a:ahLst/>
              <a:cxnLst/>
              <a:rect l="l" t="t" r="r" b="b"/>
              <a:pathLst>
                <a:path w="733" h="384" extrusionOk="0">
                  <a:moveTo>
                    <a:pt x="446" y="1"/>
                  </a:moveTo>
                  <a:cubicBezTo>
                    <a:pt x="240" y="1"/>
                    <a:pt x="0" y="81"/>
                    <a:pt x="24" y="177"/>
                  </a:cubicBezTo>
                  <a:cubicBezTo>
                    <a:pt x="58" y="320"/>
                    <a:pt x="211" y="383"/>
                    <a:pt x="365" y="383"/>
                  </a:cubicBezTo>
                  <a:cubicBezTo>
                    <a:pt x="541" y="383"/>
                    <a:pt x="720" y="300"/>
                    <a:pt x="727" y="158"/>
                  </a:cubicBezTo>
                  <a:cubicBezTo>
                    <a:pt x="732" y="44"/>
                    <a:pt x="598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276581" y="1499949"/>
              <a:ext cx="20968" cy="13644"/>
            </a:xfrm>
            <a:custGeom>
              <a:avLst/>
              <a:gdLst/>
              <a:ahLst/>
              <a:cxnLst/>
              <a:rect l="l" t="t" r="r" b="b"/>
              <a:pathLst>
                <a:path w="418" h="272" extrusionOk="0">
                  <a:moveTo>
                    <a:pt x="305" y="1"/>
                  </a:moveTo>
                  <a:cubicBezTo>
                    <a:pt x="194" y="1"/>
                    <a:pt x="0" y="182"/>
                    <a:pt x="52" y="235"/>
                  </a:cubicBezTo>
                  <a:cubicBezTo>
                    <a:pt x="78" y="261"/>
                    <a:pt x="110" y="272"/>
                    <a:pt x="144" y="272"/>
                  </a:cubicBezTo>
                  <a:cubicBezTo>
                    <a:pt x="268" y="272"/>
                    <a:pt x="418" y="132"/>
                    <a:pt x="365" y="34"/>
                  </a:cubicBezTo>
                  <a:cubicBezTo>
                    <a:pt x="352" y="11"/>
                    <a:pt x="331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947419" y="1773833"/>
              <a:ext cx="40933" cy="26586"/>
            </a:xfrm>
            <a:custGeom>
              <a:avLst/>
              <a:gdLst/>
              <a:ahLst/>
              <a:cxnLst/>
              <a:rect l="l" t="t" r="r" b="b"/>
              <a:pathLst>
                <a:path w="816" h="530" extrusionOk="0">
                  <a:moveTo>
                    <a:pt x="632" y="0"/>
                  </a:moveTo>
                  <a:cubicBezTo>
                    <a:pt x="444" y="0"/>
                    <a:pt x="0" y="308"/>
                    <a:pt x="152" y="472"/>
                  </a:cubicBezTo>
                  <a:cubicBezTo>
                    <a:pt x="189" y="512"/>
                    <a:pt x="239" y="529"/>
                    <a:pt x="295" y="529"/>
                  </a:cubicBezTo>
                  <a:cubicBezTo>
                    <a:pt x="514" y="529"/>
                    <a:pt x="816" y="260"/>
                    <a:pt x="705" y="35"/>
                  </a:cubicBezTo>
                  <a:cubicBezTo>
                    <a:pt x="693" y="11"/>
                    <a:pt x="667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939945" y="1587482"/>
              <a:ext cx="36719" cy="19463"/>
            </a:xfrm>
            <a:custGeom>
              <a:avLst/>
              <a:gdLst/>
              <a:ahLst/>
              <a:cxnLst/>
              <a:rect l="l" t="t" r="r" b="b"/>
              <a:pathLst>
                <a:path w="732" h="388" extrusionOk="0">
                  <a:moveTo>
                    <a:pt x="257" y="1"/>
                  </a:moveTo>
                  <a:cubicBezTo>
                    <a:pt x="118" y="1"/>
                    <a:pt x="1" y="41"/>
                    <a:pt x="1" y="148"/>
                  </a:cubicBezTo>
                  <a:cubicBezTo>
                    <a:pt x="3" y="296"/>
                    <a:pt x="193" y="387"/>
                    <a:pt x="376" y="387"/>
                  </a:cubicBezTo>
                  <a:cubicBezTo>
                    <a:pt x="523" y="387"/>
                    <a:pt x="665" y="329"/>
                    <a:pt x="704" y="194"/>
                  </a:cubicBezTo>
                  <a:cubicBezTo>
                    <a:pt x="732" y="95"/>
                    <a:pt x="469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905384" y="1520967"/>
              <a:ext cx="36769" cy="19413"/>
            </a:xfrm>
            <a:custGeom>
              <a:avLst/>
              <a:gdLst/>
              <a:ahLst/>
              <a:cxnLst/>
              <a:rect l="l" t="t" r="r" b="b"/>
              <a:pathLst>
                <a:path w="733" h="387" extrusionOk="0">
                  <a:moveTo>
                    <a:pt x="257" y="0"/>
                  </a:moveTo>
                  <a:cubicBezTo>
                    <a:pt x="118" y="0"/>
                    <a:pt x="1" y="41"/>
                    <a:pt x="2" y="147"/>
                  </a:cubicBezTo>
                  <a:cubicBezTo>
                    <a:pt x="3" y="295"/>
                    <a:pt x="194" y="387"/>
                    <a:pt x="377" y="387"/>
                  </a:cubicBezTo>
                  <a:cubicBezTo>
                    <a:pt x="524" y="387"/>
                    <a:pt x="666" y="329"/>
                    <a:pt x="705" y="195"/>
                  </a:cubicBezTo>
                  <a:cubicBezTo>
                    <a:pt x="732" y="94"/>
                    <a:pt x="469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986897" y="1720009"/>
              <a:ext cx="21821" cy="11487"/>
            </a:xfrm>
            <a:custGeom>
              <a:avLst/>
              <a:gdLst/>
              <a:ahLst/>
              <a:cxnLst/>
              <a:rect l="l" t="t" r="r" b="b"/>
              <a:pathLst>
                <a:path w="435" h="229" extrusionOk="0">
                  <a:moveTo>
                    <a:pt x="255" y="1"/>
                  </a:moveTo>
                  <a:cubicBezTo>
                    <a:pt x="134" y="1"/>
                    <a:pt x="0" y="41"/>
                    <a:pt x="20" y="127"/>
                  </a:cubicBezTo>
                  <a:cubicBezTo>
                    <a:pt x="35" y="195"/>
                    <a:pt x="113" y="228"/>
                    <a:pt x="197" y="228"/>
                  </a:cubicBezTo>
                  <a:cubicBezTo>
                    <a:pt x="305" y="228"/>
                    <a:pt x="424" y="174"/>
                    <a:pt x="432" y="70"/>
                  </a:cubicBezTo>
                  <a:cubicBezTo>
                    <a:pt x="435" y="25"/>
                    <a:pt x="349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909497" y="1671904"/>
              <a:ext cx="40030" cy="23476"/>
            </a:xfrm>
            <a:custGeom>
              <a:avLst/>
              <a:gdLst/>
              <a:ahLst/>
              <a:cxnLst/>
              <a:rect l="l" t="t" r="r" b="b"/>
              <a:pathLst>
                <a:path w="798" h="468" extrusionOk="0">
                  <a:moveTo>
                    <a:pt x="625" y="0"/>
                  </a:moveTo>
                  <a:cubicBezTo>
                    <a:pt x="417" y="0"/>
                    <a:pt x="1" y="203"/>
                    <a:pt x="113" y="381"/>
                  </a:cubicBezTo>
                  <a:cubicBezTo>
                    <a:pt x="151" y="441"/>
                    <a:pt x="220" y="467"/>
                    <a:pt x="298" y="467"/>
                  </a:cubicBezTo>
                  <a:cubicBezTo>
                    <a:pt x="511" y="467"/>
                    <a:pt x="797" y="273"/>
                    <a:pt x="734" y="52"/>
                  </a:cubicBezTo>
                  <a:cubicBezTo>
                    <a:pt x="724" y="16"/>
                    <a:pt x="68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878246" y="1607346"/>
              <a:ext cx="19463" cy="10283"/>
            </a:xfrm>
            <a:custGeom>
              <a:avLst/>
              <a:gdLst/>
              <a:ahLst/>
              <a:cxnLst/>
              <a:rect l="l" t="t" r="r" b="b"/>
              <a:pathLst>
                <a:path w="388" h="205" extrusionOk="0">
                  <a:moveTo>
                    <a:pt x="142" y="1"/>
                  </a:moveTo>
                  <a:cubicBezTo>
                    <a:pt x="66" y="1"/>
                    <a:pt x="0" y="23"/>
                    <a:pt x="2" y="81"/>
                  </a:cubicBezTo>
                  <a:cubicBezTo>
                    <a:pt x="3" y="158"/>
                    <a:pt x="102" y="204"/>
                    <a:pt x="198" y="204"/>
                  </a:cubicBezTo>
                  <a:cubicBezTo>
                    <a:pt x="277" y="204"/>
                    <a:pt x="354" y="173"/>
                    <a:pt x="374" y="100"/>
                  </a:cubicBezTo>
                  <a:cubicBezTo>
                    <a:pt x="388" y="48"/>
                    <a:pt x="253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783340" y="1467143"/>
              <a:ext cx="168847" cy="210432"/>
            </a:xfrm>
            <a:custGeom>
              <a:avLst/>
              <a:gdLst/>
              <a:ahLst/>
              <a:cxnLst/>
              <a:rect l="l" t="t" r="r" b="b"/>
              <a:pathLst>
                <a:path w="3366" h="4195" extrusionOk="0">
                  <a:moveTo>
                    <a:pt x="1867" y="0"/>
                  </a:moveTo>
                  <a:cubicBezTo>
                    <a:pt x="1812" y="0"/>
                    <a:pt x="1753" y="6"/>
                    <a:pt x="1691" y="18"/>
                  </a:cubicBezTo>
                  <a:cubicBezTo>
                    <a:pt x="22" y="332"/>
                    <a:pt x="0" y="3872"/>
                    <a:pt x="1102" y="4180"/>
                  </a:cubicBezTo>
                  <a:cubicBezTo>
                    <a:pt x="1136" y="4190"/>
                    <a:pt x="1170" y="4194"/>
                    <a:pt x="1205" y="4194"/>
                  </a:cubicBezTo>
                  <a:cubicBezTo>
                    <a:pt x="2245" y="4194"/>
                    <a:pt x="3366" y="0"/>
                    <a:pt x="1867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2"/>
          <p:cNvSpPr/>
          <p:nvPr/>
        </p:nvSpPr>
        <p:spPr>
          <a:xfrm rot="-8757571">
            <a:off x="3557997" y="4371329"/>
            <a:ext cx="261450" cy="240335"/>
          </a:xfrm>
          <a:custGeom>
            <a:avLst/>
            <a:gdLst/>
            <a:ahLst/>
            <a:cxnLst/>
            <a:rect l="l" t="t" r="r" b="b"/>
            <a:pathLst>
              <a:path w="12011" h="11041" extrusionOk="0">
                <a:moveTo>
                  <a:pt x="3597" y="0"/>
                </a:moveTo>
                <a:lnTo>
                  <a:pt x="3597" y="0"/>
                </a:lnTo>
                <a:cubicBezTo>
                  <a:pt x="0" y="7230"/>
                  <a:pt x="8201" y="11040"/>
                  <a:pt x="8201" y="11040"/>
                </a:cubicBezTo>
                <a:cubicBezTo>
                  <a:pt x="12011" y="2840"/>
                  <a:pt x="3597" y="0"/>
                  <a:pt x="35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2"/>
          <p:cNvGrpSpPr/>
          <p:nvPr/>
        </p:nvGrpSpPr>
        <p:grpSpPr>
          <a:xfrm rot="-10706224">
            <a:off x="3547048" y="4763528"/>
            <a:ext cx="539539" cy="420767"/>
            <a:chOff x="3251316" y="2649443"/>
            <a:chExt cx="735796" cy="573820"/>
          </a:xfrm>
        </p:grpSpPr>
        <p:sp>
          <p:nvSpPr>
            <p:cNvPr id="79" name="Google Shape;79;p2"/>
            <p:cNvSpPr/>
            <p:nvPr/>
          </p:nvSpPr>
          <p:spPr>
            <a:xfrm>
              <a:off x="3457147" y="2649443"/>
              <a:ext cx="469784" cy="535818"/>
            </a:xfrm>
            <a:custGeom>
              <a:avLst/>
              <a:gdLst/>
              <a:ahLst/>
              <a:cxnLst/>
              <a:rect l="l" t="t" r="r" b="b"/>
              <a:pathLst>
                <a:path w="10273" h="11717" extrusionOk="0">
                  <a:moveTo>
                    <a:pt x="3098" y="1"/>
                  </a:moveTo>
                  <a:cubicBezTo>
                    <a:pt x="2053" y="1"/>
                    <a:pt x="994" y="261"/>
                    <a:pt x="1" y="959"/>
                  </a:cubicBezTo>
                  <a:lnTo>
                    <a:pt x="7965" y="11716"/>
                  </a:lnTo>
                  <a:cubicBezTo>
                    <a:pt x="10272" y="9701"/>
                    <a:pt x="9223" y="4648"/>
                    <a:pt x="9702" y="2703"/>
                  </a:cubicBezTo>
                  <a:cubicBezTo>
                    <a:pt x="9769" y="2433"/>
                    <a:pt x="9629" y="2154"/>
                    <a:pt x="9370" y="2050"/>
                  </a:cubicBezTo>
                  <a:cubicBezTo>
                    <a:pt x="8108" y="1541"/>
                    <a:pt x="5642" y="1"/>
                    <a:pt x="3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251316" y="2662567"/>
              <a:ext cx="735796" cy="560696"/>
            </a:xfrm>
            <a:custGeom>
              <a:avLst/>
              <a:gdLst/>
              <a:ahLst/>
              <a:cxnLst/>
              <a:rect l="l" t="t" r="r" b="b"/>
              <a:pathLst>
                <a:path w="16090" h="12261" extrusionOk="0">
                  <a:moveTo>
                    <a:pt x="6331" y="1"/>
                  </a:moveTo>
                  <a:cubicBezTo>
                    <a:pt x="5611" y="1"/>
                    <a:pt x="4908" y="267"/>
                    <a:pt x="4267" y="878"/>
                  </a:cubicBezTo>
                  <a:cubicBezTo>
                    <a:pt x="1" y="4946"/>
                    <a:pt x="5552" y="12261"/>
                    <a:pt x="10164" y="12261"/>
                  </a:cubicBezTo>
                  <a:cubicBezTo>
                    <a:pt x="10595" y="12261"/>
                    <a:pt x="11019" y="12197"/>
                    <a:pt x="11425" y="12060"/>
                  </a:cubicBezTo>
                  <a:cubicBezTo>
                    <a:pt x="16090" y="10490"/>
                    <a:pt x="10853" y="1"/>
                    <a:pt x="6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7685" y="2721422"/>
              <a:ext cx="586762" cy="448931"/>
            </a:xfrm>
            <a:custGeom>
              <a:avLst/>
              <a:gdLst/>
              <a:ahLst/>
              <a:cxnLst/>
              <a:rect l="l" t="t" r="r" b="b"/>
              <a:pathLst>
                <a:path w="12831" h="9817" extrusionOk="0">
                  <a:moveTo>
                    <a:pt x="5005" y="504"/>
                  </a:moveTo>
                  <a:cubicBezTo>
                    <a:pt x="8151" y="504"/>
                    <a:pt x="12192" y="8137"/>
                    <a:pt x="8979" y="9108"/>
                  </a:cubicBezTo>
                  <a:cubicBezTo>
                    <a:pt x="8741" y="9179"/>
                    <a:pt x="8493" y="9213"/>
                    <a:pt x="8238" y="9213"/>
                  </a:cubicBezTo>
                  <a:cubicBezTo>
                    <a:pt x="5024" y="9213"/>
                    <a:pt x="814" y="3818"/>
                    <a:pt x="3686" y="1059"/>
                  </a:cubicBezTo>
                  <a:cubicBezTo>
                    <a:pt x="4088" y="673"/>
                    <a:pt x="4537" y="504"/>
                    <a:pt x="5005" y="504"/>
                  </a:cubicBezTo>
                  <a:close/>
                  <a:moveTo>
                    <a:pt x="4757" y="1"/>
                  </a:moveTo>
                  <a:cubicBezTo>
                    <a:pt x="4225" y="1"/>
                    <a:pt x="3714" y="194"/>
                    <a:pt x="3255" y="634"/>
                  </a:cubicBezTo>
                  <a:cubicBezTo>
                    <a:pt x="0" y="3757"/>
                    <a:pt x="4715" y="9817"/>
                    <a:pt x="8345" y="9817"/>
                  </a:cubicBezTo>
                  <a:cubicBezTo>
                    <a:pt x="8638" y="9817"/>
                    <a:pt x="8924" y="9777"/>
                    <a:pt x="9198" y="9693"/>
                  </a:cubicBezTo>
                  <a:cubicBezTo>
                    <a:pt x="12830" y="8585"/>
                    <a:pt x="8311" y="1"/>
                    <a:pt x="47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437346" y="2809315"/>
              <a:ext cx="366800" cy="280645"/>
            </a:xfrm>
            <a:custGeom>
              <a:avLst/>
              <a:gdLst/>
              <a:ahLst/>
              <a:cxnLst/>
              <a:rect l="l" t="t" r="r" b="b"/>
              <a:pathLst>
                <a:path w="8021" h="6137" extrusionOk="0">
                  <a:moveTo>
                    <a:pt x="3097" y="691"/>
                  </a:moveTo>
                  <a:cubicBezTo>
                    <a:pt x="4880" y="691"/>
                    <a:pt x="7163" y="5010"/>
                    <a:pt x="5342" y="5562"/>
                  </a:cubicBezTo>
                  <a:cubicBezTo>
                    <a:pt x="5206" y="5603"/>
                    <a:pt x="5064" y="5622"/>
                    <a:pt x="4919" y="5622"/>
                  </a:cubicBezTo>
                  <a:cubicBezTo>
                    <a:pt x="3097" y="5622"/>
                    <a:pt x="719" y="2569"/>
                    <a:pt x="2348" y="1006"/>
                  </a:cubicBezTo>
                  <a:cubicBezTo>
                    <a:pt x="2577" y="787"/>
                    <a:pt x="2831" y="691"/>
                    <a:pt x="3097" y="691"/>
                  </a:cubicBezTo>
                  <a:close/>
                  <a:moveTo>
                    <a:pt x="2974" y="1"/>
                  </a:moveTo>
                  <a:cubicBezTo>
                    <a:pt x="2641" y="1"/>
                    <a:pt x="2322" y="121"/>
                    <a:pt x="2035" y="396"/>
                  </a:cubicBezTo>
                  <a:cubicBezTo>
                    <a:pt x="1" y="2350"/>
                    <a:pt x="2949" y="6137"/>
                    <a:pt x="5217" y="6137"/>
                  </a:cubicBezTo>
                  <a:cubicBezTo>
                    <a:pt x="5400" y="6137"/>
                    <a:pt x="5578" y="6112"/>
                    <a:pt x="5749" y="6060"/>
                  </a:cubicBezTo>
                  <a:cubicBezTo>
                    <a:pt x="8021" y="5367"/>
                    <a:pt x="5195" y="1"/>
                    <a:pt x="29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16322" y="2883444"/>
              <a:ext cx="189002" cy="144598"/>
            </a:xfrm>
            <a:custGeom>
              <a:avLst/>
              <a:gdLst/>
              <a:ahLst/>
              <a:cxnLst/>
              <a:rect l="l" t="t" r="r" b="b"/>
              <a:pathLst>
                <a:path w="4133" h="3162" extrusionOk="0">
                  <a:moveTo>
                    <a:pt x="1707" y="382"/>
                  </a:moveTo>
                  <a:cubicBezTo>
                    <a:pt x="2600" y="382"/>
                    <a:pt x="3744" y="2545"/>
                    <a:pt x="2831" y="2821"/>
                  </a:cubicBezTo>
                  <a:cubicBezTo>
                    <a:pt x="2763" y="2842"/>
                    <a:pt x="2692" y="2852"/>
                    <a:pt x="2620" y="2852"/>
                  </a:cubicBezTo>
                  <a:cubicBezTo>
                    <a:pt x="1708" y="2852"/>
                    <a:pt x="515" y="1322"/>
                    <a:pt x="1332" y="540"/>
                  </a:cubicBezTo>
                  <a:cubicBezTo>
                    <a:pt x="1446" y="430"/>
                    <a:pt x="1574" y="382"/>
                    <a:pt x="1707" y="382"/>
                  </a:cubicBezTo>
                  <a:close/>
                  <a:moveTo>
                    <a:pt x="1533" y="0"/>
                  </a:moveTo>
                  <a:cubicBezTo>
                    <a:pt x="1361" y="0"/>
                    <a:pt x="1197" y="63"/>
                    <a:pt x="1049" y="204"/>
                  </a:cubicBezTo>
                  <a:cubicBezTo>
                    <a:pt x="0" y="1209"/>
                    <a:pt x="1519" y="3161"/>
                    <a:pt x="2687" y="3161"/>
                  </a:cubicBezTo>
                  <a:cubicBezTo>
                    <a:pt x="2782" y="3161"/>
                    <a:pt x="2874" y="3149"/>
                    <a:pt x="2962" y="3122"/>
                  </a:cubicBezTo>
                  <a:cubicBezTo>
                    <a:pt x="4132" y="2765"/>
                    <a:pt x="2677" y="0"/>
                    <a:pt x="15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477680" y="3013820"/>
              <a:ext cx="289242" cy="179307"/>
            </a:xfrm>
            <a:custGeom>
              <a:avLst/>
              <a:gdLst/>
              <a:ahLst/>
              <a:cxnLst/>
              <a:rect l="l" t="t" r="r" b="b"/>
              <a:pathLst>
                <a:path w="6325" h="3921" extrusionOk="0">
                  <a:moveTo>
                    <a:pt x="752" y="0"/>
                  </a:moveTo>
                  <a:cubicBezTo>
                    <a:pt x="465" y="0"/>
                    <a:pt x="274" y="115"/>
                    <a:pt x="235" y="386"/>
                  </a:cubicBezTo>
                  <a:cubicBezTo>
                    <a:pt x="0" y="2037"/>
                    <a:pt x="2804" y="3921"/>
                    <a:pt x="4380" y="3921"/>
                  </a:cubicBezTo>
                  <a:cubicBezTo>
                    <a:pt x="4602" y="3921"/>
                    <a:pt x="4800" y="3883"/>
                    <a:pt x="4961" y="3802"/>
                  </a:cubicBezTo>
                  <a:cubicBezTo>
                    <a:pt x="6325" y="3119"/>
                    <a:pt x="2244" y="0"/>
                    <a:pt x="752" y="0"/>
                  </a:cubicBezTo>
                  <a:close/>
                </a:path>
              </a:pathLst>
            </a:custGeom>
            <a:solidFill>
              <a:srgbClr val="F9F7E4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503700" y="2686621"/>
              <a:ext cx="13125" cy="9237"/>
            </a:xfrm>
            <a:custGeom>
              <a:avLst/>
              <a:gdLst/>
              <a:ahLst/>
              <a:cxnLst/>
              <a:rect l="l" t="t" r="r" b="b"/>
              <a:pathLst>
                <a:path w="287" h="202" extrusionOk="0">
                  <a:moveTo>
                    <a:pt x="140" y="1"/>
                  </a:moveTo>
                  <a:cubicBezTo>
                    <a:pt x="119" y="1"/>
                    <a:pt x="97" y="8"/>
                    <a:pt x="76" y="27"/>
                  </a:cubicBezTo>
                  <a:cubicBezTo>
                    <a:pt x="1" y="94"/>
                    <a:pt x="67" y="202"/>
                    <a:pt x="146" y="202"/>
                  </a:cubicBezTo>
                  <a:cubicBezTo>
                    <a:pt x="167" y="202"/>
                    <a:pt x="189" y="194"/>
                    <a:pt x="209" y="177"/>
                  </a:cubicBezTo>
                  <a:cubicBezTo>
                    <a:pt x="286" y="110"/>
                    <a:pt x="219" y="1"/>
                    <a:pt x="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530132" y="2680494"/>
              <a:ext cx="13125" cy="9237"/>
            </a:xfrm>
            <a:custGeom>
              <a:avLst/>
              <a:gdLst/>
              <a:ahLst/>
              <a:cxnLst/>
              <a:rect l="l" t="t" r="r" b="b"/>
              <a:pathLst>
                <a:path w="287" h="202" extrusionOk="0">
                  <a:moveTo>
                    <a:pt x="141" y="1"/>
                  </a:moveTo>
                  <a:cubicBezTo>
                    <a:pt x="120" y="1"/>
                    <a:pt x="98" y="8"/>
                    <a:pt x="78" y="26"/>
                  </a:cubicBezTo>
                  <a:cubicBezTo>
                    <a:pt x="1" y="93"/>
                    <a:pt x="68" y="202"/>
                    <a:pt x="148" y="202"/>
                  </a:cubicBezTo>
                  <a:cubicBezTo>
                    <a:pt x="169" y="202"/>
                    <a:pt x="190" y="194"/>
                    <a:pt x="211" y="176"/>
                  </a:cubicBezTo>
                  <a:cubicBezTo>
                    <a:pt x="286" y="110"/>
                    <a:pt x="220" y="1"/>
                    <a:pt x="1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508090" y="2796282"/>
              <a:ext cx="13125" cy="9192"/>
            </a:xfrm>
            <a:custGeom>
              <a:avLst/>
              <a:gdLst/>
              <a:ahLst/>
              <a:cxnLst/>
              <a:rect l="l" t="t" r="r" b="b"/>
              <a:pathLst>
                <a:path w="287" h="201" extrusionOk="0">
                  <a:moveTo>
                    <a:pt x="141" y="0"/>
                  </a:moveTo>
                  <a:cubicBezTo>
                    <a:pt x="120" y="0"/>
                    <a:pt x="98" y="8"/>
                    <a:pt x="78" y="25"/>
                  </a:cubicBezTo>
                  <a:cubicBezTo>
                    <a:pt x="1" y="92"/>
                    <a:pt x="68" y="200"/>
                    <a:pt x="147" y="200"/>
                  </a:cubicBezTo>
                  <a:cubicBezTo>
                    <a:pt x="168" y="200"/>
                    <a:pt x="190" y="193"/>
                    <a:pt x="210" y="175"/>
                  </a:cubicBezTo>
                  <a:cubicBezTo>
                    <a:pt x="286" y="108"/>
                    <a:pt x="220" y="0"/>
                    <a:pt x="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540147" y="2781374"/>
              <a:ext cx="13079" cy="9192"/>
            </a:xfrm>
            <a:custGeom>
              <a:avLst/>
              <a:gdLst/>
              <a:ahLst/>
              <a:cxnLst/>
              <a:rect l="l" t="t" r="r" b="b"/>
              <a:pathLst>
                <a:path w="286" h="201" extrusionOk="0">
                  <a:moveTo>
                    <a:pt x="140" y="0"/>
                  </a:moveTo>
                  <a:cubicBezTo>
                    <a:pt x="119" y="0"/>
                    <a:pt x="98" y="8"/>
                    <a:pt x="78" y="25"/>
                  </a:cubicBezTo>
                  <a:cubicBezTo>
                    <a:pt x="1" y="92"/>
                    <a:pt x="68" y="201"/>
                    <a:pt x="147" y="201"/>
                  </a:cubicBezTo>
                  <a:cubicBezTo>
                    <a:pt x="167" y="201"/>
                    <a:pt x="189" y="193"/>
                    <a:pt x="209" y="176"/>
                  </a:cubicBezTo>
                  <a:cubicBezTo>
                    <a:pt x="286" y="108"/>
                    <a:pt x="219" y="0"/>
                    <a:pt x="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632293" y="2986565"/>
              <a:ext cx="13125" cy="9192"/>
            </a:xfrm>
            <a:custGeom>
              <a:avLst/>
              <a:gdLst/>
              <a:ahLst/>
              <a:cxnLst/>
              <a:rect l="l" t="t" r="r" b="b"/>
              <a:pathLst>
                <a:path w="287" h="201" extrusionOk="0">
                  <a:moveTo>
                    <a:pt x="141" y="0"/>
                  </a:moveTo>
                  <a:cubicBezTo>
                    <a:pt x="120" y="0"/>
                    <a:pt x="98" y="8"/>
                    <a:pt x="78" y="25"/>
                  </a:cubicBezTo>
                  <a:cubicBezTo>
                    <a:pt x="1" y="92"/>
                    <a:pt x="68" y="201"/>
                    <a:pt x="147" y="201"/>
                  </a:cubicBezTo>
                  <a:cubicBezTo>
                    <a:pt x="168" y="201"/>
                    <a:pt x="190" y="193"/>
                    <a:pt x="210" y="175"/>
                  </a:cubicBezTo>
                  <a:cubicBezTo>
                    <a:pt x="286" y="108"/>
                    <a:pt x="220" y="0"/>
                    <a:pt x="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611120" y="2975681"/>
              <a:ext cx="13079" cy="9192"/>
            </a:xfrm>
            <a:custGeom>
              <a:avLst/>
              <a:gdLst/>
              <a:ahLst/>
              <a:cxnLst/>
              <a:rect l="l" t="t" r="r" b="b"/>
              <a:pathLst>
                <a:path w="286" h="201" extrusionOk="0">
                  <a:moveTo>
                    <a:pt x="139" y="0"/>
                  </a:moveTo>
                  <a:cubicBezTo>
                    <a:pt x="118" y="0"/>
                    <a:pt x="96" y="8"/>
                    <a:pt x="76" y="25"/>
                  </a:cubicBezTo>
                  <a:cubicBezTo>
                    <a:pt x="0" y="92"/>
                    <a:pt x="67" y="200"/>
                    <a:pt x="146" y="200"/>
                  </a:cubicBezTo>
                  <a:cubicBezTo>
                    <a:pt x="167" y="200"/>
                    <a:pt x="189" y="193"/>
                    <a:pt x="209" y="175"/>
                  </a:cubicBezTo>
                  <a:cubicBezTo>
                    <a:pt x="286" y="108"/>
                    <a:pt x="219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2"/>
          <p:cNvGrpSpPr/>
          <p:nvPr/>
        </p:nvGrpSpPr>
        <p:grpSpPr>
          <a:xfrm rot="9234618">
            <a:off x="2855825" y="4068212"/>
            <a:ext cx="705592" cy="1423119"/>
            <a:chOff x="4243844" y="2649404"/>
            <a:chExt cx="962480" cy="1941240"/>
          </a:xfrm>
        </p:grpSpPr>
        <p:sp>
          <p:nvSpPr>
            <p:cNvPr id="92" name="Google Shape;92;p2"/>
            <p:cNvSpPr/>
            <p:nvPr/>
          </p:nvSpPr>
          <p:spPr>
            <a:xfrm>
              <a:off x="4723781" y="3271973"/>
              <a:ext cx="482543" cy="824603"/>
            </a:xfrm>
            <a:custGeom>
              <a:avLst/>
              <a:gdLst/>
              <a:ahLst/>
              <a:cxnLst/>
              <a:rect l="l" t="t" r="r" b="b"/>
              <a:pathLst>
                <a:path w="10552" h="18032" extrusionOk="0">
                  <a:moveTo>
                    <a:pt x="1" y="0"/>
                  </a:moveTo>
                  <a:cubicBezTo>
                    <a:pt x="1" y="0"/>
                    <a:pt x="2640" y="11052"/>
                    <a:pt x="7401" y="17659"/>
                  </a:cubicBezTo>
                  <a:cubicBezTo>
                    <a:pt x="7576" y="17900"/>
                    <a:pt x="7850" y="18031"/>
                    <a:pt x="8131" y="18031"/>
                  </a:cubicBezTo>
                  <a:cubicBezTo>
                    <a:pt x="8272" y="18031"/>
                    <a:pt x="8414" y="17998"/>
                    <a:pt x="8546" y="17929"/>
                  </a:cubicBezTo>
                  <a:cubicBezTo>
                    <a:pt x="9009" y="17688"/>
                    <a:pt x="9619" y="17334"/>
                    <a:pt x="10114" y="16923"/>
                  </a:cubicBezTo>
                  <a:cubicBezTo>
                    <a:pt x="10493" y="16610"/>
                    <a:pt x="10552" y="16053"/>
                    <a:pt x="10245" y="15668"/>
                  </a:cubicBezTo>
                  <a:cubicBezTo>
                    <a:pt x="8631" y="13637"/>
                    <a:pt x="3453" y="6816"/>
                    <a:pt x="1211" y="1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05638" y="3515257"/>
              <a:ext cx="198514" cy="411753"/>
            </a:xfrm>
            <a:custGeom>
              <a:avLst/>
              <a:gdLst/>
              <a:ahLst/>
              <a:cxnLst/>
              <a:rect l="l" t="t" r="r" b="b"/>
              <a:pathLst>
                <a:path w="4341" h="9004" fill="none" extrusionOk="0">
                  <a:moveTo>
                    <a:pt x="4340" y="9004"/>
                  </a:moveTo>
                  <a:cubicBezTo>
                    <a:pt x="2001" y="4964"/>
                    <a:pt x="1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740198" y="3415520"/>
              <a:ext cx="413216" cy="1050418"/>
            </a:xfrm>
            <a:custGeom>
              <a:avLst/>
              <a:gdLst/>
              <a:ahLst/>
              <a:cxnLst/>
              <a:rect l="l" t="t" r="r" b="b"/>
              <a:pathLst>
                <a:path w="9036" h="22970" extrusionOk="0">
                  <a:moveTo>
                    <a:pt x="1" y="0"/>
                  </a:moveTo>
                  <a:cubicBezTo>
                    <a:pt x="1" y="1"/>
                    <a:pt x="775" y="13574"/>
                    <a:pt x="4986" y="22360"/>
                  </a:cubicBezTo>
                  <a:cubicBezTo>
                    <a:pt x="5169" y="22742"/>
                    <a:pt x="5552" y="22969"/>
                    <a:pt x="5957" y="22969"/>
                  </a:cubicBezTo>
                  <a:cubicBezTo>
                    <a:pt x="6063" y="22969"/>
                    <a:pt x="6171" y="22954"/>
                    <a:pt x="6278" y="22921"/>
                  </a:cubicBezTo>
                  <a:cubicBezTo>
                    <a:pt x="6873" y="22734"/>
                    <a:pt x="7667" y="22446"/>
                    <a:pt x="8336" y="22068"/>
                  </a:cubicBezTo>
                  <a:cubicBezTo>
                    <a:pt x="8848" y="21779"/>
                    <a:pt x="9035" y="21134"/>
                    <a:pt x="8756" y="20617"/>
                  </a:cubicBezTo>
                  <a:cubicBezTo>
                    <a:pt x="7283" y="17885"/>
                    <a:pt x="2628" y="8756"/>
                    <a:pt x="1398" y="4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4764024" y="3596519"/>
              <a:ext cx="169292" cy="614200"/>
            </a:xfrm>
            <a:custGeom>
              <a:avLst/>
              <a:gdLst/>
              <a:ahLst/>
              <a:cxnLst/>
              <a:rect l="l" t="t" r="r" b="b"/>
              <a:pathLst>
                <a:path w="3702" h="13431" fill="none" extrusionOk="0">
                  <a:moveTo>
                    <a:pt x="3702" y="13430"/>
                  </a:moveTo>
                  <a:cubicBezTo>
                    <a:pt x="625" y="5217"/>
                    <a:pt x="1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4600676" y="3431342"/>
              <a:ext cx="290751" cy="1159301"/>
            </a:xfrm>
            <a:custGeom>
              <a:avLst/>
              <a:gdLst/>
              <a:ahLst/>
              <a:cxnLst/>
              <a:rect l="l" t="t" r="r" b="b"/>
              <a:pathLst>
                <a:path w="6358" h="25351" extrusionOk="0">
                  <a:moveTo>
                    <a:pt x="3314" y="1"/>
                  </a:moveTo>
                  <a:lnTo>
                    <a:pt x="1997" y="826"/>
                  </a:lnTo>
                  <a:cubicBezTo>
                    <a:pt x="3090" y="9750"/>
                    <a:pt x="884" y="20454"/>
                    <a:pt x="141" y="23683"/>
                  </a:cubicBezTo>
                  <a:cubicBezTo>
                    <a:pt x="1" y="24293"/>
                    <a:pt x="376" y="24903"/>
                    <a:pt x="984" y="25056"/>
                  </a:cubicBezTo>
                  <a:cubicBezTo>
                    <a:pt x="1779" y="25255"/>
                    <a:pt x="2677" y="25327"/>
                    <a:pt x="3343" y="25350"/>
                  </a:cubicBezTo>
                  <a:cubicBezTo>
                    <a:pt x="3356" y="25350"/>
                    <a:pt x="3369" y="25350"/>
                    <a:pt x="3382" y="25350"/>
                  </a:cubicBezTo>
                  <a:cubicBezTo>
                    <a:pt x="3934" y="25350"/>
                    <a:pt x="4413" y="24957"/>
                    <a:pt x="4511" y="24409"/>
                  </a:cubicBezTo>
                  <a:cubicBezTo>
                    <a:pt x="6357" y="14181"/>
                    <a:pt x="3314" y="1"/>
                    <a:pt x="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762835" y="3559844"/>
              <a:ext cx="41889" cy="720385"/>
            </a:xfrm>
            <a:custGeom>
              <a:avLst/>
              <a:gdLst/>
              <a:ahLst/>
              <a:cxnLst/>
              <a:rect l="l" t="t" r="r" b="b"/>
              <a:pathLst>
                <a:path w="916" h="15753" fill="none" extrusionOk="0">
                  <a:moveTo>
                    <a:pt x="458" y="1"/>
                  </a:moveTo>
                  <a:cubicBezTo>
                    <a:pt x="916" y="9584"/>
                    <a:pt x="1" y="15752"/>
                    <a:pt x="1" y="15752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4535948" y="3128044"/>
              <a:ext cx="287687" cy="1086270"/>
            </a:xfrm>
            <a:custGeom>
              <a:avLst/>
              <a:gdLst/>
              <a:ahLst/>
              <a:cxnLst/>
              <a:rect l="l" t="t" r="r" b="b"/>
              <a:pathLst>
                <a:path w="6291" h="23754" extrusionOk="0">
                  <a:moveTo>
                    <a:pt x="3906" y="0"/>
                  </a:moveTo>
                  <a:lnTo>
                    <a:pt x="2645" y="731"/>
                  </a:lnTo>
                  <a:cubicBezTo>
                    <a:pt x="3375" y="9127"/>
                    <a:pt x="954" y="19084"/>
                    <a:pt x="153" y="22082"/>
                  </a:cubicBezTo>
                  <a:cubicBezTo>
                    <a:pt x="1" y="22651"/>
                    <a:pt x="331" y="23233"/>
                    <a:pt x="897" y="23398"/>
                  </a:cubicBezTo>
                  <a:cubicBezTo>
                    <a:pt x="1634" y="23612"/>
                    <a:pt x="2474" y="23708"/>
                    <a:pt x="3095" y="23751"/>
                  </a:cubicBezTo>
                  <a:cubicBezTo>
                    <a:pt x="3120" y="23753"/>
                    <a:pt x="3146" y="23753"/>
                    <a:pt x="3170" y="23753"/>
                  </a:cubicBezTo>
                  <a:cubicBezTo>
                    <a:pt x="3673" y="23753"/>
                    <a:pt x="4115" y="23405"/>
                    <a:pt x="4223" y="22908"/>
                  </a:cubicBezTo>
                  <a:cubicBezTo>
                    <a:pt x="6290" y="13387"/>
                    <a:pt x="3906" y="0"/>
                    <a:pt x="3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695520" y="3446250"/>
              <a:ext cx="35029" cy="500423"/>
            </a:xfrm>
            <a:custGeom>
              <a:avLst/>
              <a:gdLst/>
              <a:ahLst/>
              <a:cxnLst/>
              <a:rect l="l" t="t" r="r" b="b"/>
              <a:pathLst>
                <a:path w="766" h="10943" fill="none" extrusionOk="0">
                  <a:moveTo>
                    <a:pt x="1" y="10942"/>
                  </a:moveTo>
                  <a:cubicBezTo>
                    <a:pt x="766" y="6295"/>
                    <a:pt x="55" y="0"/>
                    <a:pt x="5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447846" y="2649404"/>
              <a:ext cx="250738" cy="101749"/>
            </a:xfrm>
            <a:custGeom>
              <a:avLst/>
              <a:gdLst/>
              <a:ahLst/>
              <a:cxnLst/>
              <a:rect l="l" t="t" r="r" b="b"/>
              <a:pathLst>
                <a:path w="5483" h="2225" extrusionOk="0">
                  <a:moveTo>
                    <a:pt x="4190" y="0"/>
                  </a:moveTo>
                  <a:cubicBezTo>
                    <a:pt x="3672" y="0"/>
                    <a:pt x="3183" y="1169"/>
                    <a:pt x="3183" y="1169"/>
                  </a:cubicBezTo>
                  <a:cubicBezTo>
                    <a:pt x="3183" y="1169"/>
                    <a:pt x="2044" y="103"/>
                    <a:pt x="1476" y="103"/>
                  </a:cubicBezTo>
                  <a:cubicBezTo>
                    <a:pt x="1417" y="103"/>
                    <a:pt x="1364" y="114"/>
                    <a:pt x="1320" y="140"/>
                  </a:cubicBezTo>
                  <a:cubicBezTo>
                    <a:pt x="844" y="411"/>
                    <a:pt x="1901" y="1179"/>
                    <a:pt x="1901" y="1179"/>
                  </a:cubicBezTo>
                  <a:cubicBezTo>
                    <a:pt x="1901" y="1179"/>
                    <a:pt x="1381" y="1037"/>
                    <a:pt x="916" y="1037"/>
                  </a:cubicBezTo>
                  <a:cubicBezTo>
                    <a:pt x="607" y="1037"/>
                    <a:pt x="323" y="1099"/>
                    <a:pt x="231" y="1308"/>
                  </a:cubicBezTo>
                  <a:cubicBezTo>
                    <a:pt x="1" y="1831"/>
                    <a:pt x="2353" y="2225"/>
                    <a:pt x="2353" y="2225"/>
                  </a:cubicBezTo>
                  <a:lnTo>
                    <a:pt x="4285" y="1941"/>
                  </a:lnTo>
                  <a:cubicBezTo>
                    <a:pt x="4285" y="1941"/>
                    <a:pt x="5482" y="1064"/>
                    <a:pt x="5347" y="799"/>
                  </a:cubicBezTo>
                  <a:cubicBezTo>
                    <a:pt x="5326" y="758"/>
                    <a:pt x="5284" y="740"/>
                    <a:pt x="5228" y="740"/>
                  </a:cubicBezTo>
                  <a:cubicBezTo>
                    <a:pt x="4925" y="740"/>
                    <a:pt x="4211" y="1254"/>
                    <a:pt x="4211" y="1254"/>
                  </a:cubicBezTo>
                  <a:cubicBezTo>
                    <a:pt x="4211" y="1254"/>
                    <a:pt x="4737" y="34"/>
                    <a:pt x="4211" y="1"/>
                  </a:cubicBezTo>
                  <a:cubicBezTo>
                    <a:pt x="4204" y="0"/>
                    <a:pt x="4197" y="0"/>
                    <a:pt x="4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243844" y="2727922"/>
              <a:ext cx="860776" cy="1034413"/>
            </a:xfrm>
            <a:custGeom>
              <a:avLst/>
              <a:gdLst/>
              <a:ahLst/>
              <a:cxnLst/>
              <a:rect l="l" t="t" r="r" b="b"/>
              <a:pathLst>
                <a:path w="18823" h="22620" extrusionOk="0">
                  <a:moveTo>
                    <a:pt x="9653" y="0"/>
                  </a:moveTo>
                  <a:cubicBezTo>
                    <a:pt x="5669" y="0"/>
                    <a:pt x="1541" y="1821"/>
                    <a:pt x="995" y="5044"/>
                  </a:cubicBezTo>
                  <a:cubicBezTo>
                    <a:pt x="1" y="10920"/>
                    <a:pt x="5235" y="13524"/>
                    <a:pt x="6458" y="14781"/>
                  </a:cubicBezTo>
                  <a:cubicBezTo>
                    <a:pt x="7545" y="15898"/>
                    <a:pt x="7987" y="18590"/>
                    <a:pt x="7330" y="21132"/>
                  </a:cubicBezTo>
                  <a:cubicBezTo>
                    <a:pt x="7290" y="21286"/>
                    <a:pt x="7413" y="21402"/>
                    <a:pt x="7541" y="21402"/>
                  </a:cubicBezTo>
                  <a:cubicBezTo>
                    <a:pt x="7600" y="21402"/>
                    <a:pt x="7661" y="21377"/>
                    <a:pt x="7706" y="21319"/>
                  </a:cubicBezTo>
                  <a:cubicBezTo>
                    <a:pt x="8503" y="20307"/>
                    <a:pt x="9704" y="18284"/>
                    <a:pt x="9520" y="15447"/>
                  </a:cubicBezTo>
                  <a:lnTo>
                    <a:pt x="9520" y="15447"/>
                  </a:lnTo>
                  <a:cubicBezTo>
                    <a:pt x="9520" y="15447"/>
                    <a:pt x="10988" y="19480"/>
                    <a:pt x="11273" y="22426"/>
                  </a:cubicBezTo>
                  <a:cubicBezTo>
                    <a:pt x="11285" y="22552"/>
                    <a:pt x="11386" y="22619"/>
                    <a:pt x="11487" y="22619"/>
                  </a:cubicBezTo>
                  <a:cubicBezTo>
                    <a:pt x="11575" y="22619"/>
                    <a:pt x="11663" y="22568"/>
                    <a:pt x="11693" y="22461"/>
                  </a:cubicBezTo>
                  <a:cubicBezTo>
                    <a:pt x="12116" y="20923"/>
                    <a:pt x="12661" y="18110"/>
                    <a:pt x="12014" y="15327"/>
                  </a:cubicBezTo>
                  <a:lnTo>
                    <a:pt x="12014" y="15327"/>
                  </a:lnTo>
                  <a:cubicBezTo>
                    <a:pt x="12015" y="15328"/>
                    <a:pt x="12982" y="18739"/>
                    <a:pt x="15896" y="20280"/>
                  </a:cubicBezTo>
                  <a:cubicBezTo>
                    <a:pt x="15929" y="20298"/>
                    <a:pt x="15963" y="20305"/>
                    <a:pt x="15995" y="20305"/>
                  </a:cubicBezTo>
                  <a:cubicBezTo>
                    <a:pt x="16151" y="20305"/>
                    <a:pt x="16274" y="20120"/>
                    <a:pt x="16170" y="19968"/>
                  </a:cubicBezTo>
                  <a:cubicBezTo>
                    <a:pt x="15096" y="18370"/>
                    <a:pt x="14139" y="16732"/>
                    <a:pt x="14406" y="14691"/>
                  </a:cubicBezTo>
                  <a:cubicBezTo>
                    <a:pt x="14834" y="11397"/>
                    <a:pt x="18822" y="8490"/>
                    <a:pt x="17122" y="3933"/>
                  </a:cubicBezTo>
                  <a:cubicBezTo>
                    <a:pt x="16114" y="1233"/>
                    <a:pt x="12933" y="0"/>
                    <a:pt x="96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393884" y="295085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1"/>
                  </a:cubicBezTo>
                  <a:cubicBezTo>
                    <a:pt x="0" y="20"/>
                    <a:pt x="20" y="266"/>
                    <a:pt x="175" y="266"/>
                  </a:cubicBezTo>
                  <a:cubicBezTo>
                    <a:pt x="181" y="266"/>
                    <a:pt x="187" y="266"/>
                    <a:pt x="192" y="265"/>
                  </a:cubicBezTo>
                  <a:cubicBezTo>
                    <a:pt x="356" y="248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433944" y="3008705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70" y="0"/>
                    <a:pt x="164" y="1"/>
                  </a:cubicBezTo>
                  <a:cubicBezTo>
                    <a:pt x="1" y="20"/>
                    <a:pt x="22" y="265"/>
                    <a:pt x="177" y="265"/>
                  </a:cubicBezTo>
                  <a:cubicBezTo>
                    <a:pt x="182" y="265"/>
                    <a:pt x="188" y="265"/>
                    <a:pt x="193" y="264"/>
                  </a:cubicBezTo>
                  <a:cubicBezTo>
                    <a:pt x="357" y="246"/>
                    <a:pt x="335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4378245" y="2998187"/>
              <a:ext cx="16326" cy="12073"/>
            </a:xfrm>
            <a:custGeom>
              <a:avLst/>
              <a:gdLst/>
              <a:ahLst/>
              <a:cxnLst/>
              <a:rect l="l" t="t" r="r" b="b"/>
              <a:pathLst>
                <a:path w="357" h="264" extrusionOk="0">
                  <a:moveTo>
                    <a:pt x="181" y="0"/>
                  </a:moveTo>
                  <a:cubicBezTo>
                    <a:pt x="176" y="0"/>
                    <a:pt x="170" y="0"/>
                    <a:pt x="164" y="1"/>
                  </a:cubicBezTo>
                  <a:cubicBezTo>
                    <a:pt x="1" y="18"/>
                    <a:pt x="22" y="264"/>
                    <a:pt x="176" y="264"/>
                  </a:cubicBezTo>
                  <a:cubicBezTo>
                    <a:pt x="181" y="264"/>
                    <a:pt x="187" y="264"/>
                    <a:pt x="193" y="263"/>
                  </a:cubicBezTo>
                  <a:cubicBezTo>
                    <a:pt x="356" y="246"/>
                    <a:pt x="335" y="0"/>
                    <a:pt x="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789770" y="317040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2"/>
                  </a:cubicBezTo>
                  <a:cubicBezTo>
                    <a:pt x="0" y="20"/>
                    <a:pt x="22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7" y="247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799099" y="313560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2" y="0"/>
                  </a:moveTo>
                  <a:cubicBezTo>
                    <a:pt x="176" y="0"/>
                    <a:pt x="170" y="0"/>
                    <a:pt x="164" y="1"/>
                  </a:cubicBezTo>
                  <a:cubicBezTo>
                    <a:pt x="1" y="18"/>
                    <a:pt x="22" y="265"/>
                    <a:pt x="177" y="265"/>
                  </a:cubicBezTo>
                  <a:cubicBezTo>
                    <a:pt x="182" y="265"/>
                    <a:pt x="188" y="265"/>
                    <a:pt x="193" y="265"/>
                  </a:cubicBezTo>
                  <a:cubicBezTo>
                    <a:pt x="356" y="246"/>
                    <a:pt x="335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4627016" y="3382731"/>
              <a:ext cx="16326" cy="12210"/>
            </a:xfrm>
            <a:custGeom>
              <a:avLst/>
              <a:gdLst/>
              <a:ahLst/>
              <a:cxnLst/>
              <a:rect l="l" t="t" r="r" b="b"/>
              <a:pathLst>
                <a:path w="357" h="267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0" y="19"/>
                    <a:pt x="22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627108" y="3338556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70" y="1"/>
                    <a:pt x="164" y="2"/>
                  </a:cubicBezTo>
                  <a:cubicBezTo>
                    <a:pt x="0" y="19"/>
                    <a:pt x="20" y="265"/>
                    <a:pt x="175" y="265"/>
                  </a:cubicBezTo>
                  <a:cubicBezTo>
                    <a:pt x="181" y="265"/>
                    <a:pt x="186" y="264"/>
                    <a:pt x="192" y="264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598984" y="3353327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1"/>
                  </a:cubicBezTo>
                  <a:cubicBezTo>
                    <a:pt x="0" y="20"/>
                    <a:pt x="22" y="266"/>
                    <a:pt x="177" y="266"/>
                  </a:cubicBezTo>
                  <a:cubicBezTo>
                    <a:pt x="182" y="266"/>
                    <a:pt x="187" y="265"/>
                    <a:pt x="193" y="265"/>
                  </a:cubicBezTo>
                  <a:cubicBezTo>
                    <a:pt x="356" y="246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564320" y="2835068"/>
              <a:ext cx="16280" cy="12164"/>
            </a:xfrm>
            <a:custGeom>
              <a:avLst/>
              <a:gdLst/>
              <a:ahLst/>
              <a:cxnLst/>
              <a:rect l="l" t="t" r="r" b="b"/>
              <a:pathLst>
                <a:path w="356" h="266" extrusionOk="0">
                  <a:moveTo>
                    <a:pt x="179" y="0"/>
                  </a:moveTo>
                  <a:cubicBezTo>
                    <a:pt x="174" y="0"/>
                    <a:pt x="169" y="1"/>
                    <a:pt x="163" y="1"/>
                  </a:cubicBezTo>
                  <a:cubicBezTo>
                    <a:pt x="0" y="20"/>
                    <a:pt x="21" y="266"/>
                    <a:pt x="175" y="266"/>
                  </a:cubicBezTo>
                  <a:cubicBezTo>
                    <a:pt x="180" y="266"/>
                    <a:pt x="186" y="265"/>
                    <a:pt x="192" y="265"/>
                  </a:cubicBezTo>
                  <a:cubicBezTo>
                    <a:pt x="356" y="248"/>
                    <a:pt x="334" y="0"/>
                    <a:pt x="1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622489" y="2881255"/>
              <a:ext cx="16326" cy="12210"/>
            </a:xfrm>
            <a:custGeom>
              <a:avLst/>
              <a:gdLst/>
              <a:ahLst/>
              <a:cxnLst/>
              <a:rect l="l" t="t" r="r" b="b"/>
              <a:pathLst>
                <a:path w="357" h="267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0" y="19"/>
                    <a:pt x="20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545663" y="2860585"/>
              <a:ext cx="16326" cy="12118"/>
            </a:xfrm>
            <a:custGeom>
              <a:avLst/>
              <a:gdLst/>
              <a:ahLst/>
              <a:cxnLst/>
              <a:rect l="l" t="t" r="r" b="b"/>
              <a:pathLst>
                <a:path w="357" h="265" extrusionOk="0">
                  <a:moveTo>
                    <a:pt x="182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1" y="19"/>
                    <a:pt x="21" y="265"/>
                    <a:pt x="176" y="265"/>
                  </a:cubicBezTo>
                  <a:cubicBezTo>
                    <a:pt x="181" y="265"/>
                    <a:pt x="187" y="264"/>
                    <a:pt x="193" y="264"/>
                  </a:cubicBezTo>
                  <a:cubicBezTo>
                    <a:pt x="356" y="247"/>
                    <a:pt x="335" y="1"/>
                    <a:pt x="1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847893" y="277607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69" y="0"/>
                    <a:pt x="164" y="1"/>
                  </a:cubicBezTo>
                  <a:cubicBezTo>
                    <a:pt x="1" y="19"/>
                    <a:pt x="22" y="265"/>
                    <a:pt x="175" y="265"/>
                  </a:cubicBezTo>
                  <a:cubicBezTo>
                    <a:pt x="181" y="265"/>
                    <a:pt x="187" y="265"/>
                    <a:pt x="193" y="264"/>
                  </a:cubicBezTo>
                  <a:cubicBezTo>
                    <a:pt x="357" y="247"/>
                    <a:pt x="336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878852" y="2794139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1" y="19"/>
                    <a:pt x="22" y="265"/>
                    <a:pt x="175" y="265"/>
                  </a:cubicBezTo>
                  <a:cubicBezTo>
                    <a:pt x="181" y="265"/>
                    <a:pt x="187" y="264"/>
                    <a:pt x="193" y="264"/>
                  </a:cubicBezTo>
                  <a:cubicBezTo>
                    <a:pt x="356" y="247"/>
                    <a:pt x="336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843228" y="3447073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70" y="1"/>
                    <a:pt x="164" y="2"/>
                  </a:cubicBezTo>
                  <a:cubicBezTo>
                    <a:pt x="0" y="18"/>
                    <a:pt x="20" y="264"/>
                    <a:pt x="175" y="264"/>
                  </a:cubicBezTo>
                  <a:cubicBezTo>
                    <a:pt x="181" y="264"/>
                    <a:pt x="187" y="264"/>
                    <a:pt x="193" y="263"/>
                  </a:cubicBezTo>
                  <a:cubicBezTo>
                    <a:pt x="356" y="246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4843365" y="3410444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69" y="0"/>
                    <a:pt x="164" y="1"/>
                  </a:cubicBezTo>
                  <a:cubicBezTo>
                    <a:pt x="0" y="20"/>
                    <a:pt x="22" y="265"/>
                    <a:pt x="177" y="265"/>
                  </a:cubicBezTo>
                  <a:cubicBezTo>
                    <a:pt x="182" y="265"/>
                    <a:pt x="187" y="265"/>
                    <a:pt x="193" y="264"/>
                  </a:cubicBezTo>
                  <a:cubicBezTo>
                    <a:pt x="356" y="246"/>
                    <a:pt x="335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4989107" y="3072864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2"/>
                  </a:cubicBezTo>
                  <a:cubicBezTo>
                    <a:pt x="1" y="20"/>
                    <a:pt x="22" y="266"/>
                    <a:pt x="175" y="266"/>
                  </a:cubicBezTo>
                  <a:cubicBezTo>
                    <a:pt x="181" y="266"/>
                    <a:pt x="187" y="266"/>
                    <a:pt x="193" y="265"/>
                  </a:cubicBezTo>
                  <a:cubicBezTo>
                    <a:pt x="357" y="248"/>
                    <a:pt x="336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004244" y="3020869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69" y="1"/>
                    <a:pt x="163" y="2"/>
                  </a:cubicBezTo>
                  <a:cubicBezTo>
                    <a:pt x="0" y="19"/>
                    <a:pt x="21" y="265"/>
                    <a:pt x="175" y="265"/>
                  </a:cubicBezTo>
                  <a:cubicBezTo>
                    <a:pt x="181" y="265"/>
                    <a:pt x="186" y="264"/>
                    <a:pt x="192" y="264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767682" y="2763317"/>
              <a:ext cx="178987" cy="695370"/>
            </a:xfrm>
            <a:custGeom>
              <a:avLst/>
              <a:gdLst/>
              <a:ahLst/>
              <a:cxnLst/>
              <a:rect l="l" t="t" r="r" b="b"/>
              <a:pathLst>
                <a:path w="3914" h="15206" fill="none" extrusionOk="0">
                  <a:moveTo>
                    <a:pt x="0" y="1"/>
                  </a:moveTo>
                  <a:cubicBezTo>
                    <a:pt x="2373" y="1248"/>
                    <a:pt x="3914" y="3927"/>
                    <a:pt x="3799" y="6604"/>
                  </a:cubicBezTo>
                  <a:cubicBezTo>
                    <a:pt x="3737" y="8067"/>
                    <a:pt x="3227" y="9467"/>
                    <a:pt x="2849" y="10880"/>
                  </a:cubicBezTo>
                  <a:cubicBezTo>
                    <a:pt x="2469" y="12295"/>
                    <a:pt x="2220" y="13813"/>
                    <a:pt x="2670" y="15206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343444" y="2814489"/>
              <a:ext cx="276941" cy="689197"/>
            </a:xfrm>
            <a:custGeom>
              <a:avLst/>
              <a:gdLst/>
              <a:ahLst/>
              <a:cxnLst/>
              <a:rect l="l" t="t" r="r" b="b"/>
              <a:pathLst>
                <a:path w="6056" h="15071" fill="none" extrusionOk="0">
                  <a:moveTo>
                    <a:pt x="6007" y="15070"/>
                  </a:moveTo>
                  <a:cubicBezTo>
                    <a:pt x="6055" y="13892"/>
                    <a:pt x="5592" y="12741"/>
                    <a:pt x="4947" y="11754"/>
                  </a:cubicBezTo>
                  <a:cubicBezTo>
                    <a:pt x="4304" y="10766"/>
                    <a:pt x="3480" y="9911"/>
                    <a:pt x="2707" y="9019"/>
                  </a:cubicBezTo>
                  <a:cubicBezTo>
                    <a:pt x="1934" y="8128"/>
                    <a:pt x="1197" y="7178"/>
                    <a:pt x="775" y="6078"/>
                  </a:cubicBezTo>
                  <a:cubicBezTo>
                    <a:pt x="1" y="4061"/>
                    <a:pt x="425" y="1633"/>
                    <a:pt x="1840" y="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4490741" y="2807767"/>
              <a:ext cx="264731" cy="712931"/>
            </a:xfrm>
            <a:custGeom>
              <a:avLst/>
              <a:gdLst/>
              <a:ahLst/>
              <a:cxnLst/>
              <a:rect l="l" t="t" r="r" b="b"/>
              <a:pathLst>
                <a:path w="5789" h="15590" fill="none" extrusionOk="0">
                  <a:moveTo>
                    <a:pt x="377" y="1"/>
                  </a:moveTo>
                  <a:cubicBezTo>
                    <a:pt x="0" y="1521"/>
                    <a:pt x="66" y="3134"/>
                    <a:pt x="449" y="4652"/>
                  </a:cubicBezTo>
                  <a:cubicBezTo>
                    <a:pt x="832" y="6171"/>
                    <a:pt x="1527" y="7600"/>
                    <a:pt x="2384" y="8910"/>
                  </a:cubicBezTo>
                  <a:cubicBezTo>
                    <a:pt x="3077" y="9972"/>
                    <a:pt x="3878" y="10961"/>
                    <a:pt x="4539" y="12042"/>
                  </a:cubicBezTo>
                  <a:cubicBezTo>
                    <a:pt x="5201" y="13123"/>
                    <a:pt x="5726" y="14323"/>
                    <a:pt x="5788" y="15589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600401" y="2779231"/>
              <a:ext cx="145330" cy="551047"/>
            </a:xfrm>
            <a:custGeom>
              <a:avLst/>
              <a:gdLst/>
              <a:ahLst/>
              <a:cxnLst/>
              <a:rect l="l" t="t" r="r" b="b"/>
              <a:pathLst>
                <a:path w="3178" h="12050" fill="none" extrusionOk="0">
                  <a:moveTo>
                    <a:pt x="3178" y="12049"/>
                  </a:moveTo>
                  <a:cubicBezTo>
                    <a:pt x="3167" y="7850"/>
                    <a:pt x="2060" y="3659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694285" y="2776670"/>
              <a:ext cx="157494" cy="611273"/>
            </a:xfrm>
            <a:custGeom>
              <a:avLst/>
              <a:gdLst/>
              <a:ahLst/>
              <a:cxnLst/>
              <a:rect l="l" t="t" r="r" b="b"/>
              <a:pathLst>
                <a:path w="3444" h="13367" fill="none" extrusionOk="0">
                  <a:moveTo>
                    <a:pt x="1" y="1"/>
                  </a:moveTo>
                  <a:cubicBezTo>
                    <a:pt x="1618" y="1403"/>
                    <a:pt x="2718" y="3391"/>
                    <a:pt x="3044" y="5508"/>
                  </a:cubicBezTo>
                  <a:cubicBezTo>
                    <a:pt x="3443" y="8102"/>
                    <a:pt x="2713" y="10745"/>
                    <a:pt x="2846" y="13367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846887" y="2870463"/>
              <a:ext cx="156625" cy="307123"/>
            </a:xfrm>
            <a:custGeom>
              <a:avLst/>
              <a:gdLst/>
              <a:ahLst/>
              <a:cxnLst/>
              <a:rect l="l" t="t" r="r" b="b"/>
              <a:pathLst>
                <a:path w="3425" h="6716" extrusionOk="0">
                  <a:moveTo>
                    <a:pt x="1342" y="1"/>
                  </a:moveTo>
                  <a:cubicBezTo>
                    <a:pt x="1267" y="1"/>
                    <a:pt x="1191" y="9"/>
                    <a:pt x="1117" y="27"/>
                  </a:cubicBezTo>
                  <a:cubicBezTo>
                    <a:pt x="770" y="112"/>
                    <a:pt x="497" y="393"/>
                    <a:pt x="344" y="714"/>
                  </a:cubicBezTo>
                  <a:cubicBezTo>
                    <a:pt x="189" y="1035"/>
                    <a:pt x="138" y="1394"/>
                    <a:pt x="100" y="1748"/>
                  </a:cubicBezTo>
                  <a:cubicBezTo>
                    <a:pt x="14" y="2572"/>
                    <a:pt x="1" y="3409"/>
                    <a:pt x="130" y="4230"/>
                  </a:cubicBezTo>
                  <a:cubicBezTo>
                    <a:pt x="237" y="4919"/>
                    <a:pt x="430" y="5865"/>
                    <a:pt x="940" y="6380"/>
                  </a:cubicBezTo>
                  <a:cubicBezTo>
                    <a:pt x="1138" y="6581"/>
                    <a:pt x="1418" y="6716"/>
                    <a:pt x="1694" y="6716"/>
                  </a:cubicBezTo>
                  <a:cubicBezTo>
                    <a:pt x="1781" y="6716"/>
                    <a:pt x="1867" y="6703"/>
                    <a:pt x="1950" y="6674"/>
                  </a:cubicBezTo>
                  <a:cubicBezTo>
                    <a:pt x="2859" y="6363"/>
                    <a:pt x="3145" y="4860"/>
                    <a:pt x="3261" y="4049"/>
                  </a:cubicBezTo>
                  <a:cubicBezTo>
                    <a:pt x="3424" y="2920"/>
                    <a:pt x="3240" y="1708"/>
                    <a:pt x="2576" y="779"/>
                  </a:cubicBezTo>
                  <a:cubicBezTo>
                    <a:pt x="2407" y="543"/>
                    <a:pt x="2206" y="324"/>
                    <a:pt x="1955" y="177"/>
                  </a:cubicBezTo>
                  <a:cubicBezTo>
                    <a:pt x="1770" y="68"/>
                    <a:pt x="1556" y="1"/>
                    <a:pt x="134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2"/>
          <p:cNvGrpSpPr/>
          <p:nvPr/>
        </p:nvGrpSpPr>
        <p:grpSpPr>
          <a:xfrm>
            <a:off x="3973528" y="4171635"/>
            <a:ext cx="1243433" cy="755223"/>
            <a:chOff x="4693941" y="4517447"/>
            <a:chExt cx="1243433" cy="755223"/>
          </a:xfrm>
        </p:grpSpPr>
        <p:sp>
          <p:nvSpPr>
            <p:cNvPr id="126" name="Google Shape;126;p2"/>
            <p:cNvSpPr/>
            <p:nvPr/>
          </p:nvSpPr>
          <p:spPr>
            <a:xfrm>
              <a:off x="5364914" y="4572639"/>
              <a:ext cx="365067" cy="471457"/>
            </a:xfrm>
            <a:custGeom>
              <a:avLst/>
              <a:gdLst/>
              <a:ahLst/>
              <a:cxnLst/>
              <a:rect l="l" t="t" r="r" b="b"/>
              <a:pathLst>
                <a:path w="8877" h="11464" extrusionOk="0">
                  <a:moveTo>
                    <a:pt x="1690" y="0"/>
                  </a:moveTo>
                  <a:cubicBezTo>
                    <a:pt x="114" y="0"/>
                    <a:pt x="0" y="5036"/>
                    <a:pt x="0" y="5036"/>
                  </a:cubicBezTo>
                  <a:lnTo>
                    <a:pt x="680" y="6971"/>
                  </a:lnTo>
                  <a:cubicBezTo>
                    <a:pt x="680" y="6971"/>
                    <a:pt x="5439" y="11463"/>
                    <a:pt x="7295" y="11463"/>
                  </a:cubicBezTo>
                  <a:cubicBezTo>
                    <a:pt x="7563" y="11463"/>
                    <a:pt x="7770" y="11370"/>
                    <a:pt x="7894" y="11156"/>
                  </a:cubicBezTo>
                  <a:cubicBezTo>
                    <a:pt x="8876" y="9456"/>
                    <a:pt x="1013" y="5568"/>
                    <a:pt x="1013" y="5568"/>
                  </a:cubicBezTo>
                  <a:cubicBezTo>
                    <a:pt x="1013" y="5568"/>
                    <a:pt x="3367" y="116"/>
                    <a:pt x="1742" y="2"/>
                  </a:cubicBezTo>
                  <a:cubicBezTo>
                    <a:pt x="1724" y="1"/>
                    <a:pt x="1707" y="0"/>
                    <a:pt x="1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5356071" y="4517447"/>
              <a:ext cx="581302" cy="458955"/>
            </a:xfrm>
            <a:custGeom>
              <a:avLst/>
              <a:gdLst/>
              <a:ahLst/>
              <a:cxnLst/>
              <a:rect l="l" t="t" r="r" b="b"/>
              <a:pathLst>
                <a:path w="14135" h="11160" extrusionOk="0">
                  <a:moveTo>
                    <a:pt x="5741" y="0"/>
                  </a:moveTo>
                  <a:cubicBezTo>
                    <a:pt x="3674" y="0"/>
                    <a:pt x="1" y="6761"/>
                    <a:pt x="1" y="6761"/>
                  </a:cubicBezTo>
                  <a:lnTo>
                    <a:pt x="746" y="8087"/>
                  </a:lnTo>
                  <a:cubicBezTo>
                    <a:pt x="746" y="8087"/>
                    <a:pt x="6900" y="11160"/>
                    <a:pt x="9554" y="11160"/>
                  </a:cubicBezTo>
                  <a:cubicBezTo>
                    <a:pt x="10236" y="11160"/>
                    <a:pt x="10687" y="10957"/>
                    <a:pt x="10744" y="10447"/>
                  </a:cubicBezTo>
                  <a:lnTo>
                    <a:pt x="10742" y="10447"/>
                  </a:lnTo>
                  <a:cubicBezTo>
                    <a:pt x="11018" y="7954"/>
                    <a:pt x="2244" y="7487"/>
                    <a:pt x="2244" y="7487"/>
                  </a:cubicBezTo>
                  <a:cubicBezTo>
                    <a:pt x="2244" y="7487"/>
                    <a:pt x="14135" y="6105"/>
                    <a:pt x="13178" y="3828"/>
                  </a:cubicBezTo>
                  <a:cubicBezTo>
                    <a:pt x="12996" y="3395"/>
                    <a:pt x="12472" y="3219"/>
                    <a:pt x="11742" y="3219"/>
                  </a:cubicBezTo>
                  <a:cubicBezTo>
                    <a:pt x="8637" y="3219"/>
                    <a:pt x="1811" y="6396"/>
                    <a:pt x="1811" y="6396"/>
                  </a:cubicBezTo>
                  <a:cubicBezTo>
                    <a:pt x="1811" y="6396"/>
                    <a:pt x="8115" y="1352"/>
                    <a:pt x="6192" y="130"/>
                  </a:cubicBezTo>
                  <a:cubicBezTo>
                    <a:pt x="6053" y="41"/>
                    <a:pt x="5902" y="0"/>
                    <a:pt x="5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355701" y="4584524"/>
              <a:ext cx="459161" cy="244365"/>
            </a:xfrm>
            <a:custGeom>
              <a:avLst/>
              <a:gdLst/>
              <a:ahLst/>
              <a:cxnLst/>
              <a:rect l="l" t="t" r="r" b="b"/>
              <a:pathLst>
                <a:path w="11165" h="5942" fill="none" extrusionOk="0">
                  <a:moveTo>
                    <a:pt x="4829" y="0"/>
                  </a:moveTo>
                  <a:lnTo>
                    <a:pt x="0" y="5942"/>
                  </a:lnTo>
                  <a:lnTo>
                    <a:pt x="11165" y="2676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385806" y="4832473"/>
              <a:ext cx="269122" cy="71187"/>
            </a:xfrm>
            <a:custGeom>
              <a:avLst/>
              <a:gdLst/>
              <a:ahLst/>
              <a:cxnLst/>
              <a:rect l="l" t="t" r="r" b="b"/>
              <a:pathLst>
                <a:path w="6544" h="1731" fill="none" extrusionOk="0">
                  <a:moveTo>
                    <a:pt x="0" y="0"/>
                  </a:moveTo>
                  <a:lnTo>
                    <a:pt x="6544" y="173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693941" y="4636631"/>
              <a:ext cx="854495" cy="636039"/>
            </a:xfrm>
            <a:custGeom>
              <a:avLst/>
              <a:gdLst/>
              <a:ahLst/>
              <a:cxnLst/>
              <a:rect l="l" t="t" r="r" b="b"/>
              <a:pathLst>
                <a:path w="20778" h="15466" extrusionOk="0">
                  <a:moveTo>
                    <a:pt x="9961" y="1"/>
                  </a:moveTo>
                  <a:cubicBezTo>
                    <a:pt x="9461" y="1"/>
                    <a:pt x="8962" y="53"/>
                    <a:pt x="8473" y="160"/>
                  </a:cubicBezTo>
                  <a:cubicBezTo>
                    <a:pt x="7777" y="313"/>
                    <a:pt x="7098" y="574"/>
                    <a:pt x="6506" y="967"/>
                  </a:cubicBezTo>
                  <a:cubicBezTo>
                    <a:pt x="6274" y="1120"/>
                    <a:pt x="6056" y="1292"/>
                    <a:pt x="5856" y="1486"/>
                  </a:cubicBezTo>
                  <a:cubicBezTo>
                    <a:pt x="5145" y="2175"/>
                    <a:pt x="4675" y="3141"/>
                    <a:pt x="4688" y="4131"/>
                  </a:cubicBezTo>
                  <a:cubicBezTo>
                    <a:pt x="4694" y="4577"/>
                    <a:pt x="4782" y="5033"/>
                    <a:pt x="4835" y="5480"/>
                  </a:cubicBezTo>
                  <a:cubicBezTo>
                    <a:pt x="4915" y="6155"/>
                    <a:pt x="4876" y="6963"/>
                    <a:pt x="4214" y="7346"/>
                  </a:cubicBezTo>
                  <a:cubicBezTo>
                    <a:pt x="3727" y="7627"/>
                    <a:pt x="3061" y="7411"/>
                    <a:pt x="2638" y="7799"/>
                  </a:cubicBezTo>
                  <a:cubicBezTo>
                    <a:pt x="2235" y="8166"/>
                    <a:pt x="2391" y="8824"/>
                    <a:pt x="2599" y="9325"/>
                  </a:cubicBezTo>
                  <a:cubicBezTo>
                    <a:pt x="2808" y="9827"/>
                    <a:pt x="3030" y="10445"/>
                    <a:pt x="2698" y="10877"/>
                  </a:cubicBezTo>
                  <a:cubicBezTo>
                    <a:pt x="2240" y="11473"/>
                    <a:pt x="1121" y="11172"/>
                    <a:pt x="706" y="11797"/>
                  </a:cubicBezTo>
                  <a:cubicBezTo>
                    <a:pt x="225" y="12518"/>
                    <a:pt x="1217" y="13632"/>
                    <a:pt x="656" y="14289"/>
                  </a:cubicBezTo>
                  <a:cubicBezTo>
                    <a:pt x="469" y="14505"/>
                    <a:pt x="78" y="14641"/>
                    <a:pt x="37" y="14953"/>
                  </a:cubicBezTo>
                  <a:cubicBezTo>
                    <a:pt x="1" y="15240"/>
                    <a:pt x="262" y="15426"/>
                    <a:pt x="511" y="15426"/>
                  </a:cubicBezTo>
                  <a:cubicBezTo>
                    <a:pt x="550" y="15426"/>
                    <a:pt x="589" y="15422"/>
                    <a:pt x="626" y="15412"/>
                  </a:cubicBezTo>
                  <a:cubicBezTo>
                    <a:pt x="990" y="15320"/>
                    <a:pt x="1315" y="15231"/>
                    <a:pt x="1568" y="14925"/>
                  </a:cubicBezTo>
                  <a:cubicBezTo>
                    <a:pt x="1756" y="14701"/>
                    <a:pt x="1860" y="14419"/>
                    <a:pt x="2000" y="14161"/>
                  </a:cubicBezTo>
                  <a:cubicBezTo>
                    <a:pt x="2139" y="13901"/>
                    <a:pt x="2336" y="13648"/>
                    <a:pt x="2613" y="13555"/>
                  </a:cubicBezTo>
                  <a:cubicBezTo>
                    <a:pt x="2698" y="13527"/>
                    <a:pt x="2785" y="13515"/>
                    <a:pt x="2873" y="13515"/>
                  </a:cubicBezTo>
                  <a:cubicBezTo>
                    <a:pt x="3086" y="13515"/>
                    <a:pt x="3305" y="13585"/>
                    <a:pt x="3509" y="13656"/>
                  </a:cubicBezTo>
                  <a:cubicBezTo>
                    <a:pt x="3730" y="13733"/>
                    <a:pt x="3964" y="13816"/>
                    <a:pt x="4196" y="13816"/>
                  </a:cubicBezTo>
                  <a:cubicBezTo>
                    <a:pt x="4265" y="13816"/>
                    <a:pt x="4335" y="13808"/>
                    <a:pt x="4404" y="13791"/>
                  </a:cubicBezTo>
                  <a:cubicBezTo>
                    <a:pt x="4697" y="13719"/>
                    <a:pt x="4920" y="13479"/>
                    <a:pt x="5089" y="13228"/>
                  </a:cubicBezTo>
                  <a:cubicBezTo>
                    <a:pt x="5331" y="12867"/>
                    <a:pt x="5504" y="12416"/>
                    <a:pt x="5981" y="12335"/>
                  </a:cubicBezTo>
                  <a:cubicBezTo>
                    <a:pt x="6030" y="12327"/>
                    <a:pt x="6078" y="12323"/>
                    <a:pt x="6126" y="12323"/>
                  </a:cubicBezTo>
                  <a:cubicBezTo>
                    <a:pt x="7197" y="12323"/>
                    <a:pt x="8244" y="14253"/>
                    <a:pt x="9108" y="14721"/>
                  </a:cubicBezTo>
                  <a:cubicBezTo>
                    <a:pt x="10020" y="15216"/>
                    <a:pt x="11048" y="15466"/>
                    <a:pt x="12076" y="15466"/>
                  </a:cubicBezTo>
                  <a:cubicBezTo>
                    <a:pt x="12193" y="15466"/>
                    <a:pt x="12310" y="15463"/>
                    <a:pt x="12427" y="15456"/>
                  </a:cubicBezTo>
                  <a:cubicBezTo>
                    <a:pt x="13478" y="15398"/>
                    <a:pt x="14513" y="15078"/>
                    <a:pt x="15406" y="14500"/>
                  </a:cubicBezTo>
                  <a:cubicBezTo>
                    <a:pt x="20777" y="11018"/>
                    <a:pt x="17856" y="2965"/>
                    <a:pt x="12965" y="667"/>
                  </a:cubicBezTo>
                  <a:cubicBezTo>
                    <a:pt x="12029" y="227"/>
                    <a:pt x="10995" y="1"/>
                    <a:pt x="9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917009" y="4896671"/>
              <a:ext cx="76493" cy="214467"/>
            </a:xfrm>
            <a:custGeom>
              <a:avLst/>
              <a:gdLst/>
              <a:ahLst/>
              <a:cxnLst/>
              <a:rect l="l" t="t" r="r" b="b"/>
              <a:pathLst>
                <a:path w="1860" h="5215" fill="none" extrusionOk="0">
                  <a:moveTo>
                    <a:pt x="1" y="1"/>
                  </a:moveTo>
                  <a:cubicBezTo>
                    <a:pt x="171" y="1858"/>
                    <a:pt x="817" y="3669"/>
                    <a:pt x="1859" y="5215"/>
                  </a:cubicBezTo>
                </a:path>
              </a:pathLst>
            </a:custGeom>
            <a:noFill/>
            <a:ln w="475" cap="rnd" cmpd="sng">
              <a:solidFill>
                <a:srgbClr val="6E99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064816" y="4684625"/>
              <a:ext cx="265010" cy="141429"/>
            </a:xfrm>
            <a:custGeom>
              <a:avLst/>
              <a:gdLst/>
              <a:ahLst/>
              <a:cxnLst/>
              <a:rect l="l" t="t" r="r" b="b"/>
              <a:pathLst>
                <a:path w="6444" h="3439" extrusionOk="0">
                  <a:moveTo>
                    <a:pt x="1801" y="1"/>
                  </a:moveTo>
                  <a:cubicBezTo>
                    <a:pt x="1399" y="1"/>
                    <a:pt x="1061" y="89"/>
                    <a:pt x="838" y="294"/>
                  </a:cubicBezTo>
                  <a:cubicBezTo>
                    <a:pt x="1" y="1060"/>
                    <a:pt x="3906" y="3438"/>
                    <a:pt x="5587" y="3438"/>
                  </a:cubicBezTo>
                  <a:cubicBezTo>
                    <a:pt x="6132" y="3438"/>
                    <a:pt x="6443" y="3188"/>
                    <a:pt x="6284" y="2553"/>
                  </a:cubicBezTo>
                  <a:cubicBezTo>
                    <a:pt x="5996" y="1406"/>
                    <a:pt x="3399" y="1"/>
                    <a:pt x="1801" y="1"/>
                  </a:cubicBezTo>
                  <a:close/>
                </a:path>
              </a:pathLst>
            </a:custGeom>
            <a:solidFill>
              <a:srgbClr val="F9F7E4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133;p2"/>
          <p:cNvGrpSpPr/>
          <p:nvPr/>
        </p:nvGrpSpPr>
        <p:grpSpPr>
          <a:xfrm rot="5036762">
            <a:off x="5238937" y="4364992"/>
            <a:ext cx="800210" cy="743770"/>
            <a:chOff x="5879807" y="1309936"/>
            <a:chExt cx="1080591" cy="1004347"/>
          </a:xfrm>
        </p:grpSpPr>
        <p:sp>
          <p:nvSpPr>
            <p:cNvPr id="134" name="Google Shape;134;p2"/>
            <p:cNvSpPr/>
            <p:nvPr/>
          </p:nvSpPr>
          <p:spPr>
            <a:xfrm>
              <a:off x="6178872" y="1435140"/>
              <a:ext cx="343613" cy="564830"/>
            </a:xfrm>
            <a:custGeom>
              <a:avLst/>
              <a:gdLst/>
              <a:ahLst/>
              <a:cxnLst/>
              <a:rect l="l" t="t" r="r" b="b"/>
              <a:pathLst>
                <a:path w="6850" h="11260" extrusionOk="0">
                  <a:moveTo>
                    <a:pt x="4962" y="0"/>
                  </a:moveTo>
                  <a:cubicBezTo>
                    <a:pt x="4612" y="0"/>
                    <a:pt x="4259" y="153"/>
                    <a:pt x="4042" y="430"/>
                  </a:cubicBezTo>
                  <a:cubicBezTo>
                    <a:pt x="3360" y="1301"/>
                    <a:pt x="2444" y="1971"/>
                    <a:pt x="1776" y="2853"/>
                  </a:cubicBezTo>
                  <a:cubicBezTo>
                    <a:pt x="1111" y="3736"/>
                    <a:pt x="561" y="4719"/>
                    <a:pt x="266" y="5786"/>
                  </a:cubicBezTo>
                  <a:cubicBezTo>
                    <a:pt x="86" y="6436"/>
                    <a:pt x="1" y="7119"/>
                    <a:pt x="79" y="7790"/>
                  </a:cubicBezTo>
                  <a:cubicBezTo>
                    <a:pt x="130" y="8238"/>
                    <a:pt x="253" y="8676"/>
                    <a:pt x="375" y="9112"/>
                  </a:cubicBezTo>
                  <a:cubicBezTo>
                    <a:pt x="555" y="9753"/>
                    <a:pt x="735" y="10395"/>
                    <a:pt x="916" y="11037"/>
                  </a:cubicBezTo>
                  <a:lnTo>
                    <a:pt x="911" y="10705"/>
                  </a:lnTo>
                  <a:lnTo>
                    <a:pt x="911" y="10705"/>
                  </a:lnTo>
                  <a:cubicBezTo>
                    <a:pt x="1238" y="11038"/>
                    <a:pt x="1690" y="11259"/>
                    <a:pt x="2157" y="11259"/>
                  </a:cubicBezTo>
                  <a:cubicBezTo>
                    <a:pt x="2162" y="11259"/>
                    <a:pt x="2167" y="11259"/>
                    <a:pt x="2172" y="11259"/>
                  </a:cubicBezTo>
                  <a:cubicBezTo>
                    <a:pt x="2643" y="11254"/>
                    <a:pt x="3118" y="11005"/>
                    <a:pt x="3348" y="10593"/>
                  </a:cubicBezTo>
                  <a:cubicBezTo>
                    <a:pt x="3578" y="10181"/>
                    <a:pt x="3526" y="9616"/>
                    <a:pt x="3191" y="9284"/>
                  </a:cubicBezTo>
                  <a:lnTo>
                    <a:pt x="3191" y="9284"/>
                  </a:lnTo>
                  <a:cubicBezTo>
                    <a:pt x="3263" y="9336"/>
                    <a:pt x="3350" y="9362"/>
                    <a:pt x="3439" y="9362"/>
                  </a:cubicBezTo>
                  <a:cubicBezTo>
                    <a:pt x="3556" y="9362"/>
                    <a:pt x="3674" y="9317"/>
                    <a:pt x="3755" y="9231"/>
                  </a:cubicBezTo>
                  <a:cubicBezTo>
                    <a:pt x="3897" y="9081"/>
                    <a:pt x="3906" y="8824"/>
                    <a:pt x="3776" y="8665"/>
                  </a:cubicBezTo>
                  <a:lnTo>
                    <a:pt x="3776" y="8665"/>
                  </a:lnTo>
                  <a:cubicBezTo>
                    <a:pt x="3805" y="8669"/>
                    <a:pt x="3834" y="8671"/>
                    <a:pt x="3863" y="8671"/>
                  </a:cubicBezTo>
                  <a:cubicBezTo>
                    <a:pt x="4166" y="8671"/>
                    <a:pt x="4443" y="8435"/>
                    <a:pt x="4599" y="8165"/>
                  </a:cubicBezTo>
                  <a:cubicBezTo>
                    <a:pt x="4834" y="7761"/>
                    <a:pt x="4882" y="7251"/>
                    <a:pt x="4729" y="6809"/>
                  </a:cubicBezTo>
                  <a:cubicBezTo>
                    <a:pt x="4574" y="6367"/>
                    <a:pt x="4219" y="6000"/>
                    <a:pt x="3782" y="5829"/>
                  </a:cubicBezTo>
                  <a:cubicBezTo>
                    <a:pt x="4044" y="5751"/>
                    <a:pt x="4245" y="5540"/>
                    <a:pt x="4317" y="5278"/>
                  </a:cubicBezTo>
                  <a:cubicBezTo>
                    <a:pt x="4390" y="5016"/>
                    <a:pt x="4320" y="4718"/>
                    <a:pt x="4138" y="4516"/>
                  </a:cubicBezTo>
                  <a:lnTo>
                    <a:pt x="4138" y="4516"/>
                  </a:lnTo>
                  <a:cubicBezTo>
                    <a:pt x="4304" y="4544"/>
                    <a:pt x="4473" y="4559"/>
                    <a:pt x="4642" y="4559"/>
                  </a:cubicBezTo>
                  <a:cubicBezTo>
                    <a:pt x="5051" y="4559"/>
                    <a:pt x="5458" y="4474"/>
                    <a:pt x="5816" y="4282"/>
                  </a:cubicBezTo>
                  <a:cubicBezTo>
                    <a:pt x="6322" y="4009"/>
                    <a:pt x="6717" y="3504"/>
                    <a:pt x="6782" y="2932"/>
                  </a:cubicBezTo>
                  <a:cubicBezTo>
                    <a:pt x="6849" y="2361"/>
                    <a:pt x="6547" y="1744"/>
                    <a:pt x="6022" y="1510"/>
                  </a:cubicBezTo>
                  <a:cubicBezTo>
                    <a:pt x="6198" y="1004"/>
                    <a:pt x="5960" y="387"/>
                    <a:pt x="5490" y="130"/>
                  </a:cubicBezTo>
                  <a:cubicBezTo>
                    <a:pt x="5328" y="42"/>
                    <a:pt x="5145" y="0"/>
                    <a:pt x="4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240672" y="1571781"/>
              <a:ext cx="464655" cy="337794"/>
            </a:xfrm>
            <a:custGeom>
              <a:avLst/>
              <a:gdLst/>
              <a:ahLst/>
              <a:cxnLst/>
              <a:rect l="l" t="t" r="r" b="b"/>
              <a:pathLst>
                <a:path w="9263" h="6734" extrusionOk="0">
                  <a:moveTo>
                    <a:pt x="2093" y="1"/>
                  </a:moveTo>
                  <a:lnTo>
                    <a:pt x="1549" y="668"/>
                  </a:lnTo>
                  <a:cubicBezTo>
                    <a:pt x="2863" y="2016"/>
                    <a:pt x="4385" y="2666"/>
                    <a:pt x="4385" y="2666"/>
                  </a:cubicBezTo>
                  <a:cubicBezTo>
                    <a:pt x="4344" y="2667"/>
                    <a:pt x="4303" y="2668"/>
                    <a:pt x="4262" y="2668"/>
                  </a:cubicBezTo>
                  <a:cubicBezTo>
                    <a:pt x="2579" y="2668"/>
                    <a:pt x="522" y="1515"/>
                    <a:pt x="522" y="1515"/>
                  </a:cubicBezTo>
                  <a:lnTo>
                    <a:pt x="0" y="2380"/>
                  </a:lnTo>
                  <a:cubicBezTo>
                    <a:pt x="849" y="2940"/>
                    <a:pt x="3297" y="3759"/>
                    <a:pt x="3297" y="3759"/>
                  </a:cubicBezTo>
                  <a:cubicBezTo>
                    <a:pt x="2863" y="3689"/>
                    <a:pt x="2477" y="3663"/>
                    <a:pt x="2142" y="3663"/>
                  </a:cubicBezTo>
                  <a:cubicBezTo>
                    <a:pt x="1119" y="3663"/>
                    <a:pt x="572" y="3910"/>
                    <a:pt x="572" y="3910"/>
                  </a:cubicBezTo>
                  <a:lnTo>
                    <a:pt x="802" y="4824"/>
                  </a:lnTo>
                  <a:cubicBezTo>
                    <a:pt x="1208" y="4671"/>
                    <a:pt x="1635" y="4605"/>
                    <a:pt x="2067" y="4605"/>
                  </a:cubicBezTo>
                  <a:cubicBezTo>
                    <a:pt x="4181" y="4605"/>
                    <a:pt x="6420" y="6175"/>
                    <a:pt x="7059" y="6656"/>
                  </a:cubicBezTo>
                  <a:cubicBezTo>
                    <a:pt x="7127" y="6708"/>
                    <a:pt x="7208" y="6734"/>
                    <a:pt x="7290" y="6734"/>
                  </a:cubicBezTo>
                  <a:cubicBezTo>
                    <a:pt x="7352" y="6734"/>
                    <a:pt x="7414" y="6719"/>
                    <a:pt x="7471" y="6689"/>
                  </a:cubicBezTo>
                  <a:cubicBezTo>
                    <a:pt x="9021" y="5883"/>
                    <a:pt x="9262" y="3759"/>
                    <a:pt x="9100" y="2924"/>
                  </a:cubicBezTo>
                  <a:cubicBezTo>
                    <a:pt x="9068" y="2765"/>
                    <a:pt x="8938" y="2642"/>
                    <a:pt x="8777" y="2621"/>
                  </a:cubicBezTo>
                  <a:cubicBezTo>
                    <a:pt x="3778" y="1998"/>
                    <a:pt x="2093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879807" y="1309936"/>
              <a:ext cx="593422" cy="704081"/>
            </a:xfrm>
            <a:custGeom>
              <a:avLst/>
              <a:gdLst/>
              <a:ahLst/>
              <a:cxnLst/>
              <a:rect l="l" t="t" r="r" b="b"/>
              <a:pathLst>
                <a:path w="11830" h="14036" extrusionOk="0">
                  <a:moveTo>
                    <a:pt x="6828" y="1"/>
                  </a:moveTo>
                  <a:cubicBezTo>
                    <a:pt x="6636" y="1"/>
                    <a:pt x="6444" y="28"/>
                    <a:pt x="6260" y="81"/>
                  </a:cubicBezTo>
                  <a:cubicBezTo>
                    <a:pt x="5671" y="250"/>
                    <a:pt x="5171" y="670"/>
                    <a:pt x="4845" y="1189"/>
                  </a:cubicBezTo>
                  <a:cubicBezTo>
                    <a:pt x="4520" y="1708"/>
                    <a:pt x="4358" y="2320"/>
                    <a:pt x="4320" y="2931"/>
                  </a:cubicBezTo>
                  <a:cubicBezTo>
                    <a:pt x="4148" y="2824"/>
                    <a:pt x="3951" y="2775"/>
                    <a:pt x="3751" y="2775"/>
                  </a:cubicBezTo>
                  <a:cubicBezTo>
                    <a:pt x="3364" y="2775"/>
                    <a:pt x="2968" y="2961"/>
                    <a:pt x="2731" y="3275"/>
                  </a:cubicBezTo>
                  <a:cubicBezTo>
                    <a:pt x="2374" y="3749"/>
                    <a:pt x="2388" y="4413"/>
                    <a:pt x="2671" y="4937"/>
                  </a:cubicBezTo>
                  <a:cubicBezTo>
                    <a:pt x="2604" y="4930"/>
                    <a:pt x="2537" y="4927"/>
                    <a:pt x="2470" y="4927"/>
                  </a:cubicBezTo>
                  <a:cubicBezTo>
                    <a:pt x="1670" y="4927"/>
                    <a:pt x="877" y="5359"/>
                    <a:pt x="456" y="6042"/>
                  </a:cubicBezTo>
                  <a:cubicBezTo>
                    <a:pt x="1" y="6782"/>
                    <a:pt x="6" y="7780"/>
                    <a:pt x="466" y="8516"/>
                  </a:cubicBezTo>
                  <a:cubicBezTo>
                    <a:pt x="888" y="9191"/>
                    <a:pt x="1677" y="9616"/>
                    <a:pt x="2471" y="9616"/>
                  </a:cubicBezTo>
                  <a:cubicBezTo>
                    <a:pt x="2544" y="9616"/>
                    <a:pt x="2616" y="9613"/>
                    <a:pt x="2688" y="9605"/>
                  </a:cubicBezTo>
                  <a:lnTo>
                    <a:pt x="2688" y="9605"/>
                  </a:lnTo>
                  <a:cubicBezTo>
                    <a:pt x="2262" y="9989"/>
                    <a:pt x="2233" y="10713"/>
                    <a:pt x="2588" y="11164"/>
                  </a:cubicBezTo>
                  <a:cubicBezTo>
                    <a:pt x="2841" y="11486"/>
                    <a:pt x="3289" y="11660"/>
                    <a:pt x="3720" y="11660"/>
                  </a:cubicBezTo>
                  <a:cubicBezTo>
                    <a:pt x="3892" y="11660"/>
                    <a:pt x="4060" y="11632"/>
                    <a:pt x="4213" y="11576"/>
                  </a:cubicBezTo>
                  <a:lnTo>
                    <a:pt x="4213" y="11576"/>
                  </a:lnTo>
                  <a:cubicBezTo>
                    <a:pt x="3876" y="11992"/>
                    <a:pt x="3950" y="12637"/>
                    <a:pt x="4270" y="13067"/>
                  </a:cubicBezTo>
                  <a:cubicBezTo>
                    <a:pt x="4590" y="13497"/>
                    <a:pt x="5102" y="13742"/>
                    <a:pt x="5616" y="13891"/>
                  </a:cubicBezTo>
                  <a:cubicBezTo>
                    <a:pt x="5917" y="13977"/>
                    <a:pt x="6234" y="14036"/>
                    <a:pt x="6546" y="14036"/>
                  </a:cubicBezTo>
                  <a:cubicBezTo>
                    <a:pt x="6810" y="14036"/>
                    <a:pt x="7071" y="13994"/>
                    <a:pt x="7315" y="13892"/>
                  </a:cubicBezTo>
                  <a:cubicBezTo>
                    <a:pt x="7849" y="13671"/>
                    <a:pt x="8265" y="13101"/>
                    <a:pt x="8160" y="12534"/>
                  </a:cubicBezTo>
                  <a:cubicBezTo>
                    <a:pt x="8679" y="12414"/>
                    <a:pt x="9092" y="11930"/>
                    <a:pt x="9126" y="11398"/>
                  </a:cubicBezTo>
                  <a:cubicBezTo>
                    <a:pt x="9161" y="10868"/>
                    <a:pt x="8835" y="10294"/>
                    <a:pt x="8337" y="10110"/>
                  </a:cubicBezTo>
                  <a:cubicBezTo>
                    <a:pt x="8673" y="9829"/>
                    <a:pt x="8879" y="9399"/>
                    <a:pt x="8888" y="8962"/>
                  </a:cubicBezTo>
                  <a:cubicBezTo>
                    <a:pt x="8899" y="8524"/>
                    <a:pt x="8711" y="8085"/>
                    <a:pt x="8388" y="7790"/>
                  </a:cubicBezTo>
                  <a:lnTo>
                    <a:pt x="8388" y="7790"/>
                  </a:lnTo>
                  <a:cubicBezTo>
                    <a:pt x="8426" y="7796"/>
                    <a:pt x="8464" y="7799"/>
                    <a:pt x="8502" y="7799"/>
                  </a:cubicBezTo>
                  <a:cubicBezTo>
                    <a:pt x="8906" y="7799"/>
                    <a:pt x="9359" y="7476"/>
                    <a:pt x="9560" y="7134"/>
                  </a:cubicBezTo>
                  <a:cubicBezTo>
                    <a:pt x="9779" y="6758"/>
                    <a:pt x="9742" y="6249"/>
                    <a:pt x="9471" y="5909"/>
                  </a:cubicBezTo>
                  <a:lnTo>
                    <a:pt x="9471" y="5909"/>
                  </a:lnTo>
                  <a:cubicBezTo>
                    <a:pt x="9680" y="5952"/>
                    <a:pt x="9896" y="5978"/>
                    <a:pt x="10109" y="5978"/>
                  </a:cubicBezTo>
                  <a:cubicBezTo>
                    <a:pt x="10361" y="5978"/>
                    <a:pt x="10611" y="5942"/>
                    <a:pt x="10847" y="5855"/>
                  </a:cubicBezTo>
                  <a:cubicBezTo>
                    <a:pt x="11283" y="5692"/>
                    <a:pt x="11662" y="5329"/>
                    <a:pt x="11757" y="4874"/>
                  </a:cubicBezTo>
                  <a:cubicBezTo>
                    <a:pt x="11829" y="4526"/>
                    <a:pt x="11727" y="4146"/>
                    <a:pt x="11488" y="3883"/>
                  </a:cubicBezTo>
                  <a:cubicBezTo>
                    <a:pt x="11276" y="3647"/>
                    <a:pt x="10960" y="3511"/>
                    <a:pt x="10643" y="3511"/>
                  </a:cubicBezTo>
                  <a:cubicBezTo>
                    <a:pt x="10604" y="3511"/>
                    <a:pt x="10565" y="3513"/>
                    <a:pt x="10526" y="3517"/>
                  </a:cubicBezTo>
                  <a:cubicBezTo>
                    <a:pt x="10807" y="3078"/>
                    <a:pt x="10694" y="2435"/>
                    <a:pt x="10282" y="2119"/>
                  </a:cubicBezTo>
                  <a:cubicBezTo>
                    <a:pt x="10088" y="1970"/>
                    <a:pt x="9829" y="1893"/>
                    <a:pt x="9573" y="1893"/>
                  </a:cubicBezTo>
                  <a:cubicBezTo>
                    <a:pt x="9284" y="1893"/>
                    <a:pt x="8998" y="1991"/>
                    <a:pt x="8811" y="2194"/>
                  </a:cubicBezTo>
                  <a:cubicBezTo>
                    <a:pt x="8759" y="1520"/>
                    <a:pt x="8527" y="819"/>
                    <a:pt x="8000" y="396"/>
                  </a:cubicBezTo>
                  <a:cubicBezTo>
                    <a:pt x="7672" y="131"/>
                    <a:pt x="7251" y="1"/>
                    <a:pt x="68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091440" y="1844511"/>
              <a:ext cx="46400" cy="49009"/>
            </a:xfrm>
            <a:custGeom>
              <a:avLst/>
              <a:gdLst/>
              <a:ahLst/>
              <a:cxnLst/>
              <a:rect l="l" t="t" r="r" b="b"/>
              <a:pathLst>
                <a:path w="925" h="977" fill="none" extrusionOk="0">
                  <a:moveTo>
                    <a:pt x="925" y="936"/>
                  </a:moveTo>
                  <a:cubicBezTo>
                    <a:pt x="748" y="976"/>
                    <a:pt x="558" y="967"/>
                    <a:pt x="393" y="892"/>
                  </a:cubicBezTo>
                  <a:cubicBezTo>
                    <a:pt x="229" y="816"/>
                    <a:pt x="93" y="671"/>
                    <a:pt x="47" y="497"/>
                  </a:cubicBezTo>
                  <a:cubicBezTo>
                    <a:pt x="0" y="322"/>
                    <a:pt x="50" y="120"/>
                    <a:pt x="187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084468" y="1774836"/>
              <a:ext cx="55129" cy="79558"/>
            </a:xfrm>
            <a:custGeom>
              <a:avLst/>
              <a:gdLst/>
              <a:ahLst/>
              <a:cxnLst/>
              <a:rect l="l" t="t" r="r" b="b"/>
              <a:pathLst>
                <a:path w="1099" h="1586" fill="none" extrusionOk="0">
                  <a:moveTo>
                    <a:pt x="1099" y="1382"/>
                  </a:moveTo>
                  <a:cubicBezTo>
                    <a:pt x="947" y="1538"/>
                    <a:pt x="701" y="1586"/>
                    <a:pt x="497" y="1516"/>
                  </a:cubicBezTo>
                  <a:cubicBezTo>
                    <a:pt x="291" y="1444"/>
                    <a:pt x="131" y="1265"/>
                    <a:pt x="66" y="1057"/>
                  </a:cubicBezTo>
                  <a:cubicBezTo>
                    <a:pt x="0" y="850"/>
                    <a:pt x="26" y="620"/>
                    <a:pt x="117" y="424"/>
                  </a:cubicBezTo>
                  <a:cubicBezTo>
                    <a:pt x="206" y="232"/>
                    <a:pt x="365" y="66"/>
                    <a:pt x="566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088481" y="1492676"/>
              <a:ext cx="28693" cy="37622"/>
            </a:xfrm>
            <a:custGeom>
              <a:avLst/>
              <a:gdLst/>
              <a:ahLst/>
              <a:cxnLst/>
              <a:rect l="l" t="t" r="r" b="b"/>
              <a:pathLst>
                <a:path w="572" h="750" fill="none" extrusionOk="0">
                  <a:moveTo>
                    <a:pt x="117" y="749"/>
                  </a:moveTo>
                  <a:cubicBezTo>
                    <a:pt x="40" y="661"/>
                    <a:pt x="0" y="543"/>
                    <a:pt x="7" y="427"/>
                  </a:cubicBezTo>
                  <a:cubicBezTo>
                    <a:pt x="11" y="310"/>
                    <a:pt x="63" y="197"/>
                    <a:pt x="147" y="115"/>
                  </a:cubicBezTo>
                  <a:cubicBezTo>
                    <a:pt x="203" y="61"/>
                    <a:pt x="275" y="21"/>
                    <a:pt x="353" y="10"/>
                  </a:cubicBezTo>
                  <a:cubicBezTo>
                    <a:pt x="431" y="0"/>
                    <a:pt x="514" y="23"/>
                    <a:pt x="572" y="7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113361" y="1465438"/>
              <a:ext cx="72084" cy="59643"/>
            </a:xfrm>
            <a:custGeom>
              <a:avLst/>
              <a:gdLst/>
              <a:ahLst/>
              <a:cxnLst/>
              <a:rect l="l" t="t" r="r" b="b"/>
              <a:pathLst>
                <a:path w="1437" h="1189" fill="none" extrusionOk="0">
                  <a:moveTo>
                    <a:pt x="38" y="1188"/>
                  </a:moveTo>
                  <a:cubicBezTo>
                    <a:pt x="1" y="925"/>
                    <a:pt x="34" y="646"/>
                    <a:pt x="172" y="419"/>
                  </a:cubicBezTo>
                  <a:cubicBezTo>
                    <a:pt x="307" y="190"/>
                    <a:pt x="553" y="21"/>
                    <a:pt x="818" y="12"/>
                  </a:cubicBezTo>
                  <a:cubicBezTo>
                    <a:pt x="1083" y="0"/>
                    <a:pt x="1356" y="168"/>
                    <a:pt x="1436" y="42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243029" y="1601176"/>
              <a:ext cx="39980" cy="55028"/>
            </a:xfrm>
            <a:custGeom>
              <a:avLst/>
              <a:gdLst/>
              <a:ahLst/>
              <a:cxnLst/>
              <a:rect l="l" t="t" r="r" b="b"/>
              <a:pathLst>
                <a:path w="797" h="1097" fill="none" extrusionOk="0">
                  <a:moveTo>
                    <a:pt x="1" y="1031"/>
                  </a:moveTo>
                  <a:cubicBezTo>
                    <a:pt x="260" y="1096"/>
                    <a:pt x="555" y="962"/>
                    <a:pt x="676" y="726"/>
                  </a:cubicBezTo>
                  <a:cubicBezTo>
                    <a:pt x="796" y="488"/>
                    <a:pt x="732" y="172"/>
                    <a:pt x="528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235605" y="1640202"/>
              <a:ext cx="68622" cy="98971"/>
            </a:xfrm>
            <a:custGeom>
              <a:avLst/>
              <a:gdLst/>
              <a:ahLst/>
              <a:cxnLst/>
              <a:rect l="l" t="t" r="r" b="b"/>
              <a:pathLst>
                <a:path w="1368" h="1973" fill="none" extrusionOk="0">
                  <a:moveTo>
                    <a:pt x="776" y="0"/>
                  </a:moveTo>
                  <a:cubicBezTo>
                    <a:pt x="1069" y="173"/>
                    <a:pt x="1284" y="481"/>
                    <a:pt x="1326" y="818"/>
                  </a:cubicBezTo>
                  <a:cubicBezTo>
                    <a:pt x="1367" y="1156"/>
                    <a:pt x="1230" y="1514"/>
                    <a:pt x="960" y="1723"/>
                  </a:cubicBezTo>
                  <a:cubicBezTo>
                    <a:pt x="692" y="1931"/>
                    <a:pt x="299" y="1972"/>
                    <a:pt x="0" y="1808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213735" y="1709074"/>
              <a:ext cx="27038" cy="29696"/>
            </a:xfrm>
            <a:custGeom>
              <a:avLst/>
              <a:gdLst/>
              <a:ahLst/>
              <a:cxnLst/>
              <a:rect l="l" t="t" r="r" b="b"/>
              <a:pathLst>
                <a:path w="539" h="592" fill="none" extrusionOk="0">
                  <a:moveTo>
                    <a:pt x="513" y="1"/>
                  </a:moveTo>
                  <a:cubicBezTo>
                    <a:pt x="539" y="149"/>
                    <a:pt x="511" y="314"/>
                    <a:pt x="411" y="429"/>
                  </a:cubicBezTo>
                  <a:cubicBezTo>
                    <a:pt x="312" y="543"/>
                    <a:pt x="133" y="591"/>
                    <a:pt x="1" y="518"/>
                  </a:cubicBezTo>
                </a:path>
              </a:pathLst>
            </a:custGeom>
            <a:solidFill>
              <a:schemeClr val="dk1"/>
            </a:solidFill>
            <a:ln w="275" cap="flat" cmpd="sng">
              <a:solidFill>
                <a:srgbClr val="21300A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296251" y="1426111"/>
              <a:ext cx="42136" cy="27038"/>
            </a:xfrm>
            <a:custGeom>
              <a:avLst/>
              <a:gdLst/>
              <a:ahLst/>
              <a:cxnLst/>
              <a:rect l="l" t="t" r="r" b="b"/>
              <a:pathLst>
                <a:path w="840" h="539" fill="none" extrusionOk="0">
                  <a:moveTo>
                    <a:pt x="0" y="331"/>
                  </a:moveTo>
                  <a:cubicBezTo>
                    <a:pt x="37" y="192"/>
                    <a:pt x="152" y="77"/>
                    <a:pt x="291" y="39"/>
                  </a:cubicBezTo>
                  <a:cubicBezTo>
                    <a:pt x="431" y="0"/>
                    <a:pt x="588" y="40"/>
                    <a:pt x="691" y="141"/>
                  </a:cubicBezTo>
                  <a:cubicBezTo>
                    <a:pt x="795" y="242"/>
                    <a:pt x="840" y="400"/>
                    <a:pt x="805" y="53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422007" y="1554425"/>
              <a:ext cx="15450" cy="12089"/>
            </a:xfrm>
            <a:custGeom>
              <a:avLst/>
              <a:gdLst/>
              <a:ahLst/>
              <a:cxnLst/>
              <a:rect l="l" t="t" r="r" b="b"/>
              <a:pathLst>
                <a:path w="308" h="241" extrusionOk="0">
                  <a:moveTo>
                    <a:pt x="147" y="0"/>
                  </a:moveTo>
                  <a:cubicBezTo>
                    <a:pt x="105" y="0"/>
                    <a:pt x="63" y="22"/>
                    <a:pt x="41" y="72"/>
                  </a:cubicBezTo>
                  <a:cubicBezTo>
                    <a:pt x="1" y="167"/>
                    <a:pt x="82" y="240"/>
                    <a:pt x="161" y="240"/>
                  </a:cubicBezTo>
                  <a:cubicBezTo>
                    <a:pt x="203" y="240"/>
                    <a:pt x="245" y="219"/>
                    <a:pt x="267" y="168"/>
                  </a:cubicBezTo>
                  <a:cubicBezTo>
                    <a:pt x="307" y="74"/>
                    <a:pt x="226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383232" y="1547653"/>
              <a:ext cx="15350" cy="12139"/>
            </a:xfrm>
            <a:custGeom>
              <a:avLst/>
              <a:gdLst/>
              <a:ahLst/>
              <a:cxnLst/>
              <a:rect l="l" t="t" r="r" b="b"/>
              <a:pathLst>
                <a:path w="306" h="242" extrusionOk="0">
                  <a:moveTo>
                    <a:pt x="146" y="1"/>
                  </a:moveTo>
                  <a:cubicBezTo>
                    <a:pt x="104" y="1"/>
                    <a:pt x="62" y="22"/>
                    <a:pt x="40" y="73"/>
                  </a:cubicBezTo>
                  <a:cubicBezTo>
                    <a:pt x="1" y="168"/>
                    <a:pt x="82" y="241"/>
                    <a:pt x="160" y="241"/>
                  </a:cubicBezTo>
                  <a:cubicBezTo>
                    <a:pt x="203" y="241"/>
                    <a:pt x="244" y="220"/>
                    <a:pt x="265" y="169"/>
                  </a:cubicBezTo>
                  <a:cubicBezTo>
                    <a:pt x="306" y="74"/>
                    <a:pt x="225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153641" y="1382069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6" y="0"/>
                  </a:moveTo>
                  <a:cubicBezTo>
                    <a:pt x="104" y="0"/>
                    <a:pt x="63" y="22"/>
                    <a:pt x="41" y="72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3" y="241"/>
                    <a:pt x="244" y="220"/>
                    <a:pt x="266" y="170"/>
                  </a:cubicBezTo>
                  <a:cubicBezTo>
                    <a:pt x="307" y="75"/>
                    <a:pt x="225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199037" y="1346905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0"/>
                  </a:moveTo>
                  <a:cubicBezTo>
                    <a:pt x="105" y="0"/>
                    <a:pt x="63" y="21"/>
                    <a:pt x="41" y="72"/>
                  </a:cubicBezTo>
                  <a:cubicBezTo>
                    <a:pt x="1" y="167"/>
                    <a:pt x="82" y="240"/>
                    <a:pt x="160" y="240"/>
                  </a:cubicBezTo>
                  <a:cubicBezTo>
                    <a:pt x="203" y="240"/>
                    <a:pt x="245" y="219"/>
                    <a:pt x="266" y="168"/>
                  </a:cubicBezTo>
                  <a:cubicBezTo>
                    <a:pt x="307" y="74"/>
                    <a:pt x="226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191764" y="1386985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1"/>
                  </a:moveTo>
                  <a:cubicBezTo>
                    <a:pt x="104" y="1"/>
                    <a:pt x="63" y="22"/>
                    <a:pt x="41" y="73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3" y="241"/>
                    <a:pt x="244" y="220"/>
                    <a:pt x="266" y="169"/>
                  </a:cubicBezTo>
                  <a:cubicBezTo>
                    <a:pt x="307" y="75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991869" y="1705763"/>
              <a:ext cx="15350" cy="12089"/>
            </a:xfrm>
            <a:custGeom>
              <a:avLst/>
              <a:gdLst/>
              <a:ahLst/>
              <a:cxnLst/>
              <a:rect l="l" t="t" r="r" b="b"/>
              <a:pathLst>
                <a:path w="306" h="241" extrusionOk="0">
                  <a:moveTo>
                    <a:pt x="145" y="1"/>
                  </a:moveTo>
                  <a:cubicBezTo>
                    <a:pt x="103" y="1"/>
                    <a:pt x="62" y="22"/>
                    <a:pt x="41" y="73"/>
                  </a:cubicBezTo>
                  <a:cubicBezTo>
                    <a:pt x="0" y="167"/>
                    <a:pt x="81" y="241"/>
                    <a:pt x="160" y="241"/>
                  </a:cubicBezTo>
                  <a:cubicBezTo>
                    <a:pt x="202" y="241"/>
                    <a:pt x="244" y="220"/>
                    <a:pt x="266" y="169"/>
                  </a:cubicBezTo>
                  <a:cubicBezTo>
                    <a:pt x="305" y="74"/>
                    <a:pt x="224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5943463" y="1696483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1"/>
                  </a:moveTo>
                  <a:cubicBezTo>
                    <a:pt x="105" y="1"/>
                    <a:pt x="63" y="22"/>
                    <a:pt x="41" y="73"/>
                  </a:cubicBezTo>
                  <a:cubicBezTo>
                    <a:pt x="1" y="167"/>
                    <a:pt x="82" y="241"/>
                    <a:pt x="160" y="241"/>
                  </a:cubicBezTo>
                  <a:cubicBezTo>
                    <a:pt x="203" y="241"/>
                    <a:pt x="245" y="219"/>
                    <a:pt x="266" y="169"/>
                  </a:cubicBezTo>
                  <a:cubicBezTo>
                    <a:pt x="307" y="74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964029" y="1648378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5" y="0"/>
                  </a:moveTo>
                  <a:cubicBezTo>
                    <a:pt x="103" y="0"/>
                    <a:pt x="62" y="22"/>
                    <a:pt x="40" y="72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4" y="241"/>
                    <a:pt x="245" y="220"/>
                    <a:pt x="267" y="170"/>
                  </a:cubicBezTo>
                  <a:cubicBezTo>
                    <a:pt x="306" y="75"/>
                    <a:pt x="22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205609" y="1915440"/>
              <a:ext cx="15350" cy="12089"/>
            </a:xfrm>
            <a:custGeom>
              <a:avLst/>
              <a:gdLst/>
              <a:ahLst/>
              <a:cxnLst/>
              <a:rect l="l" t="t" r="r" b="b"/>
              <a:pathLst>
                <a:path w="306" h="241" extrusionOk="0">
                  <a:moveTo>
                    <a:pt x="145" y="0"/>
                  </a:moveTo>
                  <a:cubicBezTo>
                    <a:pt x="103" y="0"/>
                    <a:pt x="61" y="21"/>
                    <a:pt x="40" y="72"/>
                  </a:cubicBezTo>
                  <a:cubicBezTo>
                    <a:pt x="0" y="166"/>
                    <a:pt x="82" y="241"/>
                    <a:pt x="161" y="241"/>
                  </a:cubicBezTo>
                  <a:cubicBezTo>
                    <a:pt x="203" y="241"/>
                    <a:pt x="245" y="219"/>
                    <a:pt x="266" y="169"/>
                  </a:cubicBezTo>
                  <a:cubicBezTo>
                    <a:pt x="306" y="74"/>
                    <a:pt x="22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234903" y="1919603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6" y="1"/>
                  </a:moveTo>
                  <a:cubicBezTo>
                    <a:pt x="104" y="1"/>
                    <a:pt x="62" y="22"/>
                    <a:pt x="40" y="73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4" y="241"/>
                    <a:pt x="245" y="220"/>
                    <a:pt x="267" y="169"/>
                  </a:cubicBezTo>
                  <a:cubicBezTo>
                    <a:pt x="306" y="74"/>
                    <a:pt x="225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155296" y="1628514"/>
              <a:ext cx="15450" cy="12089"/>
            </a:xfrm>
            <a:custGeom>
              <a:avLst/>
              <a:gdLst/>
              <a:ahLst/>
              <a:cxnLst/>
              <a:rect l="l" t="t" r="r" b="b"/>
              <a:pathLst>
                <a:path w="308" h="241" extrusionOk="0">
                  <a:moveTo>
                    <a:pt x="146" y="0"/>
                  </a:moveTo>
                  <a:cubicBezTo>
                    <a:pt x="104" y="0"/>
                    <a:pt x="63" y="22"/>
                    <a:pt x="41" y="72"/>
                  </a:cubicBezTo>
                  <a:cubicBezTo>
                    <a:pt x="1" y="167"/>
                    <a:pt x="82" y="240"/>
                    <a:pt x="161" y="240"/>
                  </a:cubicBezTo>
                  <a:cubicBezTo>
                    <a:pt x="203" y="240"/>
                    <a:pt x="245" y="219"/>
                    <a:pt x="267" y="168"/>
                  </a:cubicBezTo>
                  <a:cubicBezTo>
                    <a:pt x="307" y="74"/>
                    <a:pt x="225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180728" y="1583218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7" y="1"/>
                  </a:moveTo>
                  <a:cubicBezTo>
                    <a:pt x="104" y="1"/>
                    <a:pt x="62" y="22"/>
                    <a:pt x="41" y="73"/>
                  </a:cubicBezTo>
                  <a:cubicBezTo>
                    <a:pt x="0" y="167"/>
                    <a:pt x="81" y="241"/>
                    <a:pt x="160" y="241"/>
                  </a:cubicBezTo>
                  <a:cubicBezTo>
                    <a:pt x="202" y="241"/>
                    <a:pt x="244" y="220"/>
                    <a:pt x="266" y="169"/>
                  </a:cubicBezTo>
                  <a:cubicBezTo>
                    <a:pt x="306" y="74"/>
                    <a:pt x="225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5901327" y="1674763"/>
              <a:ext cx="125858" cy="87634"/>
            </a:xfrm>
            <a:custGeom>
              <a:avLst/>
              <a:gdLst/>
              <a:ahLst/>
              <a:cxnLst/>
              <a:rect l="l" t="t" r="r" b="b"/>
              <a:pathLst>
                <a:path w="2509" h="1747" extrusionOk="0">
                  <a:moveTo>
                    <a:pt x="498" y="0"/>
                  </a:moveTo>
                  <a:cubicBezTo>
                    <a:pt x="323" y="0"/>
                    <a:pt x="191" y="88"/>
                    <a:pt x="140" y="301"/>
                  </a:cubicBezTo>
                  <a:cubicBezTo>
                    <a:pt x="1" y="891"/>
                    <a:pt x="1176" y="1746"/>
                    <a:pt x="1831" y="1746"/>
                  </a:cubicBezTo>
                  <a:cubicBezTo>
                    <a:pt x="1949" y="1746"/>
                    <a:pt x="2050" y="1719"/>
                    <a:pt x="2123" y="1657"/>
                  </a:cubicBezTo>
                  <a:cubicBezTo>
                    <a:pt x="2509" y="1333"/>
                    <a:pt x="1180" y="0"/>
                    <a:pt x="498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111204" y="1936408"/>
              <a:ext cx="92399" cy="45598"/>
            </a:xfrm>
            <a:custGeom>
              <a:avLst/>
              <a:gdLst/>
              <a:ahLst/>
              <a:cxnLst/>
              <a:rect l="l" t="t" r="r" b="b"/>
              <a:pathLst>
                <a:path w="1842" h="909" extrusionOk="0">
                  <a:moveTo>
                    <a:pt x="412" y="1"/>
                  </a:moveTo>
                  <a:cubicBezTo>
                    <a:pt x="213" y="1"/>
                    <a:pt x="68" y="51"/>
                    <a:pt x="52" y="171"/>
                  </a:cubicBezTo>
                  <a:cubicBezTo>
                    <a:pt x="0" y="563"/>
                    <a:pt x="787" y="908"/>
                    <a:pt x="1307" y="908"/>
                  </a:cubicBezTo>
                  <a:cubicBezTo>
                    <a:pt x="1525" y="908"/>
                    <a:pt x="1696" y="848"/>
                    <a:pt x="1738" y="704"/>
                  </a:cubicBezTo>
                  <a:cubicBezTo>
                    <a:pt x="1841" y="352"/>
                    <a:pt x="938" y="1"/>
                    <a:pt x="41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114465" y="1332459"/>
              <a:ext cx="119587" cy="90644"/>
            </a:xfrm>
            <a:custGeom>
              <a:avLst/>
              <a:gdLst/>
              <a:ahLst/>
              <a:cxnLst/>
              <a:rect l="l" t="t" r="r" b="b"/>
              <a:pathLst>
                <a:path w="2384" h="1807" extrusionOk="0">
                  <a:moveTo>
                    <a:pt x="1756" y="0"/>
                  </a:moveTo>
                  <a:cubicBezTo>
                    <a:pt x="1093" y="0"/>
                    <a:pt x="1" y="1363"/>
                    <a:pt x="431" y="1743"/>
                  </a:cubicBezTo>
                  <a:cubicBezTo>
                    <a:pt x="480" y="1787"/>
                    <a:pt x="541" y="1806"/>
                    <a:pt x="610" y="1806"/>
                  </a:cubicBezTo>
                  <a:cubicBezTo>
                    <a:pt x="1204" y="1806"/>
                    <a:pt x="2383" y="323"/>
                    <a:pt x="1964" y="57"/>
                  </a:cubicBezTo>
                  <a:cubicBezTo>
                    <a:pt x="1902" y="18"/>
                    <a:pt x="1832" y="0"/>
                    <a:pt x="1756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444730" y="1905358"/>
              <a:ext cx="10484" cy="8728"/>
            </a:xfrm>
            <a:custGeom>
              <a:avLst/>
              <a:gdLst/>
              <a:ahLst/>
              <a:cxnLst/>
              <a:rect l="l" t="t" r="r" b="b"/>
              <a:pathLst>
                <a:path w="209" h="174" extrusionOk="0">
                  <a:moveTo>
                    <a:pt x="109" y="0"/>
                  </a:moveTo>
                  <a:cubicBezTo>
                    <a:pt x="56" y="0"/>
                    <a:pt x="1" y="43"/>
                    <a:pt x="18" y="110"/>
                  </a:cubicBezTo>
                  <a:cubicBezTo>
                    <a:pt x="30" y="154"/>
                    <a:pt x="65" y="174"/>
                    <a:pt x="101" y="174"/>
                  </a:cubicBezTo>
                  <a:cubicBezTo>
                    <a:pt x="154" y="174"/>
                    <a:pt x="209" y="130"/>
                    <a:pt x="190" y="63"/>
                  </a:cubicBezTo>
                  <a:cubicBezTo>
                    <a:pt x="179" y="19"/>
                    <a:pt x="145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" name="Google Shape;161;p2"/>
            <p:cNvGrpSpPr/>
            <p:nvPr/>
          </p:nvGrpSpPr>
          <p:grpSpPr>
            <a:xfrm>
              <a:off x="6388800" y="1848875"/>
              <a:ext cx="571599" cy="465408"/>
              <a:chOff x="6388800" y="1848875"/>
              <a:chExt cx="571599" cy="465408"/>
            </a:xfrm>
          </p:grpSpPr>
          <p:sp>
            <p:nvSpPr>
              <p:cNvPr id="162" name="Google Shape;162;p2"/>
              <p:cNvSpPr/>
              <p:nvPr/>
            </p:nvSpPr>
            <p:spPr>
              <a:xfrm>
                <a:off x="6585785" y="1848875"/>
                <a:ext cx="223273" cy="417803"/>
              </a:xfrm>
              <a:custGeom>
                <a:avLst/>
                <a:gdLst/>
                <a:ahLst/>
                <a:cxnLst/>
                <a:rect l="l" t="t" r="r" b="b"/>
                <a:pathLst>
                  <a:path w="4451" h="8329" extrusionOk="0">
                    <a:moveTo>
                      <a:pt x="1045" y="1"/>
                    </a:moveTo>
                    <a:cubicBezTo>
                      <a:pt x="1004" y="1"/>
                      <a:pt x="963" y="4"/>
                      <a:pt x="921" y="11"/>
                    </a:cubicBezTo>
                    <a:cubicBezTo>
                      <a:pt x="537" y="75"/>
                      <a:pt x="225" y="442"/>
                      <a:pt x="225" y="833"/>
                    </a:cubicBezTo>
                    <a:cubicBezTo>
                      <a:pt x="225" y="1640"/>
                      <a:pt x="0" y="2436"/>
                      <a:pt x="15" y="3243"/>
                    </a:cubicBezTo>
                    <a:cubicBezTo>
                      <a:pt x="27" y="4049"/>
                      <a:pt x="155" y="4862"/>
                      <a:pt x="465" y="5606"/>
                    </a:cubicBezTo>
                    <a:cubicBezTo>
                      <a:pt x="655" y="6061"/>
                      <a:pt x="913" y="6490"/>
                      <a:pt x="1258" y="6842"/>
                    </a:cubicBezTo>
                    <a:cubicBezTo>
                      <a:pt x="1490" y="7076"/>
                      <a:pt x="1758" y="7271"/>
                      <a:pt x="2023" y="7466"/>
                    </a:cubicBezTo>
                    <a:cubicBezTo>
                      <a:pt x="2416" y="7753"/>
                      <a:pt x="2809" y="8041"/>
                      <a:pt x="3200" y="8328"/>
                    </a:cubicBezTo>
                    <a:lnTo>
                      <a:pt x="3048" y="8141"/>
                    </a:lnTo>
                    <a:lnTo>
                      <a:pt x="3048" y="8141"/>
                    </a:lnTo>
                    <a:cubicBezTo>
                      <a:pt x="3109" y="8149"/>
                      <a:pt x="3170" y="8153"/>
                      <a:pt x="3232" y="8153"/>
                    </a:cubicBezTo>
                    <a:cubicBezTo>
                      <a:pt x="3515" y="8153"/>
                      <a:pt x="3800" y="8068"/>
                      <a:pt x="4021" y="7891"/>
                    </a:cubicBezTo>
                    <a:cubicBezTo>
                      <a:pt x="4290" y="7677"/>
                      <a:pt x="4450" y="7321"/>
                      <a:pt x="4397" y="6981"/>
                    </a:cubicBezTo>
                    <a:cubicBezTo>
                      <a:pt x="4343" y="6640"/>
                      <a:pt x="4059" y="6339"/>
                      <a:pt x="3717" y="6300"/>
                    </a:cubicBezTo>
                    <a:cubicBezTo>
                      <a:pt x="3869" y="6294"/>
                      <a:pt x="4005" y="6165"/>
                      <a:pt x="4017" y="6016"/>
                    </a:cubicBezTo>
                    <a:cubicBezTo>
                      <a:pt x="4032" y="5866"/>
                      <a:pt x="3922" y="5714"/>
                      <a:pt x="3775" y="5681"/>
                    </a:cubicBezTo>
                    <a:cubicBezTo>
                      <a:pt x="3992" y="5558"/>
                      <a:pt x="4057" y="5270"/>
                      <a:pt x="4024" y="5025"/>
                    </a:cubicBezTo>
                    <a:cubicBezTo>
                      <a:pt x="3976" y="4686"/>
                      <a:pt x="3775" y="4372"/>
                      <a:pt x="3487" y="4188"/>
                    </a:cubicBezTo>
                    <a:cubicBezTo>
                      <a:pt x="3296" y="4064"/>
                      <a:pt x="3068" y="4001"/>
                      <a:pt x="2840" y="4001"/>
                    </a:cubicBezTo>
                    <a:cubicBezTo>
                      <a:pt x="2727" y="4001"/>
                      <a:pt x="2613" y="4017"/>
                      <a:pt x="2504" y="4049"/>
                    </a:cubicBezTo>
                    <a:cubicBezTo>
                      <a:pt x="2619" y="3888"/>
                      <a:pt x="2639" y="3675"/>
                      <a:pt x="2563" y="3493"/>
                    </a:cubicBezTo>
                    <a:cubicBezTo>
                      <a:pt x="2488" y="3310"/>
                      <a:pt x="2314" y="3169"/>
                      <a:pt x="2117" y="3136"/>
                    </a:cubicBezTo>
                    <a:cubicBezTo>
                      <a:pt x="2486" y="2935"/>
                      <a:pt x="2807" y="2631"/>
                      <a:pt x="2975" y="2246"/>
                    </a:cubicBezTo>
                    <a:cubicBezTo>
                      <a:pt x="3144" y="1862"/>
                      <a:pt x="3142" y="1395"/>
                      <a:pt x="2924" y="1038"/>
                    </a:cubicBezTo>
                    <a:cubicBezTo>
                      <a:pt x="2741" y="739"/>
                      <a:pt x="2398" y="539"/>
                      <a:pt x="2053" y="539"/>
                    </a:cubicBezTo>
                    <a:cubicBezTo>
                      <a:pt x="1984" y="539"/>
                      <a:pt x="1915" y="547"/>
                      <a:pt x="1848" y="563"/>
                    </a:cubicBezTo>
                    <a:cubicBezTo>
                      <a:pt x="1735" y="232"/>
                      <a:pt x="1393" y="1"/>
                      <a:pt x="10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6616986" y="1895676"/>
                <a:ext cx="343412" cy="245295"/>
              </a:xfrm>
              <a:custGeom>
                <a:avLst/>
                <a:gdLst/>
                <a:ahLst/>
                <a:cxnLst/>
                <a:rect l="l" t="t" r="r" b="b"/>
                <a:pathLst>
                  <a:path w="6846" h="4890" extrusionOk="0">
                    <a:moveTo>
                      <a:pt x="5378" y="1"/>
                    </a:moveTo>
                    <a:cubicBezTo>
                      <a:pt x="5330" y="1"/>
                      <a:pt x="5281" y="13"/>
                      <a:pt x="5238" y="39"/>
                    </a:cubicBezTo>
                    <a:cubicBezTo>
                      <a:pt x="3007" y="1378"/>
                      <a:pt x="1422" y="1573"/>
                      <a:pt x="686" y="1573"/>
                    </a:cubicBezTo>
                    <a:cubicBezTo>
                      <a:pt x="383" y="1573"/>
                      <a:pt x="224" y="1540"/>
                      <a:pt x="224" y="1540"/>
                    </a:cubicBezTo>
                    <a:lnTo>
                      <a:pt x="210" y="2168"/>
                    </a:lnTo>
                    <a:cubicBezTo>
                      <a:pt x="520" y="2209"/>
                      <a:pt x="820" y="2226"/>
                      <a:pt x="1098" y="2226"/>
                    </a:cubicBezTo>
                    <a:cubicBezTo>
                      <a:pt x="2041" y="2226"/>
                      <a:pt x="2736" y="2040"/>
                      <a:pt x="2736" y="2040"/>
                    </a:cubicBezTo>
                    <a:lnTo>
                      <a:pt x="2736" y="2040"/>
                    </a:lnTo>
                    <a:cubicBezTo>
                      <a:pt x="1784" y="2840"/>
                      <a:pt x="1" y="3116"/>
                      <a:pt x="1" y="3116"/>
                    </a:cubicBezTo>
                    <a:lnTo>
                      <a:pt x="92" y="3847"/>
                    </a:lnTo>
                    <a:cubicBezTo>
                      <a:pt x="831" y="3787"/>
                      <a:pt x="2603" y="3156"/>
                      <a:pt x="2603" y="3156"/>
                    </a:cubicBezTo>
                    <a:lnTo>
                      <a:pt x="2603" y="3156"/>
                    </a:lnTo>
                    <a:cubicBezTo>
                      <a:pt x="1465" y="3785"/>
                      <a:pt x="1107" y="4468"/>
                      <a:pt x="1107" y="4468"/>
                    </a:cubicBezTo>
                    <a:lnTo>
                      <a:pt x="1650" y="4890"/>
                    </a:lnTo>
                    <a:cubicBezTo>
                      <a:pt x="2619" y="3292"/>
                      <a:pt x="5364" y="3140"/>
                      <a:pt x="6067" y="3129"/>
                    </a:cubicBezTo>
                    <a:cubicBezTo>
                      <a:pt x="6175" y="3127"/>
                      <a:pt x="6273" y="3062"/>
                      <a:pt x="6317" y="2961"/>
                    </a:cubicBezTo>
                    <a:cubicBezTo>
                      <a:pt x="6846" y="1802"/>
                      <a:pt x="6030" y="473"/>
                      <a:pt x="5561" y="68"/>
                    </a:cubicBezTo>
                    <a:cubicBezTo>
                      <a:pt x="5509" y="24"/>
                      <a:pt x="5444" y="1"/>
                      <a:pt x="53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6388800" y="1861115"/>
                <a:ext cx="388609" cy="453168"/>
              </a:xfrm>
              <a:custGeom>
                <a:avLst/>
                <a:gdLst/>
                <a:ahLst/>
                <a:cxnLst/>
                <a:rect l="l" t="t" r="r" b="b"/>
                <a:pathLst>
                  <a:path w="7747" h="9034" extrusionOk="0">
                    <a:moveTo>
                      <a:pt x="3954" y="0"/>
                    </a:moveTo>
                    <a:cubicBezTo>
                      <a:pt x="3952" y="0"/>
                      <a:pt x="3950" y="0"/>
                      <a:pt x="3948" y="0"/>
                    </a:cubicBezTo>
                    <a:cubicBezTo>
                      <a:pt x="3569" y="5"/>
                      <a:pt x="3167" y="326"/>
                      <a:pt x="3138" y="704"/>
                    </a:cubicBezTo>
                    <a:cubicBezTo>
                      <a:pt x="2805" y="342"/>
                      <a:pt x="2358" y="43"/>
                      <a:pt x="1864" y="37"/>
                    </a:cubicBezTo>
                    <a:cubicBezTo>
                      <a:pt x="1859" y="37"/>
                      <a:pt x="1853" y="37"/>
                      <a:pt x="1847" y="37"/>
                    </a:cubicBezTo>
                    <a:cubicBezTo>
                      <a:pt x="1406" y="37"/>
                      <a:pt x="981" y="281"/>
                      <a:pt x="723" y="639"/>
                    </a:cubicBezTo>
                    <a:cubicBezTo>
                      <a:pt x="462" y="1001"/>
                      <a:pt x="363" y="1467"/>
                      <a:pt x="410" y="1911"/>
                    </a:cubicBezTo>
                    <a:cubicBezTo>
                      <a:pt x="456" y="2357"/>
                      <a:pt x="638" y="2780"/>
                      <a:pt x="892" y="3149"/>
                    </a:cubicBezTo>
                    <a:cubicBezTo>
                      <a:pt x="461" y="3193"/>
                      <a:pt x="125" y="3625"/>
                      <a:pt x="133" y="4059"/>
                    </a:cubicBezTo>
                    <a:cubicBezTo>
                      <a:pt x="141" y="4492"/>
                      <a:pt x="448" y="4868"/>
                      <a:pt x="846" y="5041"/>
                    </a:cubicBezTo>
                    <a:cubicBezTo>
                      <a:pt x="312" y="5384"/>
                      <a:pt x="1" y="6042"/>
                      <a:pt x="73" y="6671"/>
                    </a:cubicBezTo>
                    <a:cubicBezTo>
                      <a:pt x="143" y="7302"/>
                      <a:pt x="595" y="7872"/>
                      <a:pt x="1190" y="8087"/>
                    </a:cubicBezTo>
                    <a:cubicBezTo>
                      <a:pt x="1372" y="8153"/>
                      <a:pt x="1564" y="8185"/>
                      <a:pt x="1756" y="8185"/>
                    </a:cubicBezTo>
                    <a:cubicBezTo>
                      <a:pt x="2196" y="8185"/>
                      <a:pt x="2637" y="8019"/>
                      <a:pt x="2955" y="7714"/>
                    </a:cubicBezTo>
                    <a:lnTo>
                      <a:pt x="2955" y="7714"/>
                    </a:lnTo>
                    <a:cubicBezTo>
                      <a:pt x="2883" y="8126"/>
                      <a:pt x="3193" y="8554"/>
                      <a:pt x="3598" y="8653"/>
                    </a:cubicBezTo>
                    <a:cubicBezTo>
                      <a:pt x="3661" y="8668"/>
                      <a:pt x="3726" y="8675"/>
                      <a:pt x="3792" y="8675"/>
                    </a:cubicBezTo>
                    <a:cubicBezTo>
                      <a:pt x="4151" y="8675"/>
                      <a:pt x="4533" y="8460"/>
                      <a:pt x="4718" y="8159"/>
                    </a:cubicBezTo>
                    <a:lnTo>
                      <a:pt x="4718" y="8159"/>
                    </a:lnTo>
                    <a:cubicBezTo>
                      <a:pt x="4710" y="8550"/>
                      <a:pt x="5043" y="8887"/>
                      <a:pt x="5420" y="8989"/>
                    </a:cubicBezTo>
                    <a:cubicBezTo>
                      <a:pt x="5532" y="9020"/>
                      <a:pt x="5647" y="9033"/>
                      <a:pt x="5763" y="9033"/>
                    </a:cubicBezTo>
                    <a:cubicBezTo>
                      <a:pt x="6034" y="9033"/>
                      <a:pt x="6309" y="8959"/>
                      <a:pt x="6563" y="8857"/>
                    </a:cubicBezTo>
                    <a:cubicBezTo>
                      <a:pt x="6954" y="8699"/>
                      <a:pt x="7333" y="8461"/>
                      <a:pt x="7539" y="8094"/>
                    </a:cubicBezTo>
                    <a:cubicBezTo>
                      <a:pt x="7746" y="7728"/>
                      <a:pt x="7729" y="7212"/>
                      <a:pt x="7413" y="6935"/>
                    </a:cubicBezTo>
                    <a:cubicBezTo>
                      <a:pt x="7657" y="6633"/>
                      <a:pt x="7676" y="6168"/>
                      <a:pt x="7457" y="5849"/>
                    </a:cubicBezTo>
                    <a:cubicBezTo>
                      <a:pt x="7284" y="5594"/>
                      <a:pt x="6968" y="5426"/>
                      <a:pt x="6661" y="5426"/>
                    </a:cubicBezTo>
                    <a:cubicBezTo>
                      <a:pt x="6581" y="5426"/>
                      <a:pt x="6501" y="5438"/>
                      <a:pt x="6424" y="5462"/>
                    </a:cubicBezTo>
                    <a:cubicBezTo>
                      <a:pt x="6491" y="5151"/>
                      <a:pt x="6416" y="4811"/>
                      <a:pt x="6225" y="4555"/>
                    </a:cubicBezTo>
                    <a:cubicBezTo>
                      <a:pt x="6035" y="4300"/>
                      <a:pt x="5730" y="4132"/>
                      <a:pt x="5412" y="4108"/>
                    </a:cubicBezTo>
                    <a:cubicBezTo>
                      <a:pt x="5690" y="3955"/>
                      <a:pt x="5832" y="3519"/>
                      <a:pt x="5789" y="3205"/>
                    </a:cubicBezTo>
                    <a:cubicBezTo>
                      <a:pt x="5747" y="2890"/>
                      <a:pt x="5497" y="2614"/>
                      <a:pt x="5189" y="2540"/>
                    </a:cubicBezTo>
                    <a:cubicBezTo>
                      <a:pt x="5492" y="2390"/>
                      <a:pt x="5776" y="2180"/>
                      <a:pt x="5953" y="1891"/>
                    </a:cubicBezTo>
                    <a:cubicBezTo>
                      <a:pt x="6131" y="1602"/>
                      <a:pt x="6185" y="1223"/>
                      <a:pt x="6035" y="920"/>
                    </a:cubicBezTo>
                    <a:cubicBezTo>
                      <a:pt x="5920" y="687"/>
                      <a:pt x="5690" y="514"/>
                      <a:pt x="5434" y="471"/>
                    </a:cubicBezTo>
                    <a:cubicBezTo>
                      <a:pt x="5389" y="463"/>
                      <a:pt x="5344" y="459"/>
                      <a:pt x="5298" y="459"/>
                    </a:cubicBezTo>
                    <a:cubicBezTo>
                      <a:pt x="5085" y="459"/>
                      <a:pt x="4871" y="543"/>
                      <a:pt x="4718" y="693"/>
                    </a:cubicBezTo>
                    <a:cubicBezTo>
                      <a:pt x="4683" y="318"/>
                      <a:pt x="4331" y="0"/>
                      <a:pt x="39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6609010" y="2239636"/>
                <a:ext cx="43591" cy="22523"/>
              </a:xfrm>
              <a:custGeom>
                <a:avLst/>
                <a:gdLst/>
                <a:ahLst/>
                <a:cxnLst/>
                <a:rect l="l" t="t" r="r" b="b"/>
                <a:pathLst>
                  <a:path w="869" h="449" fill="none" extrusionOk="0">
                    <a:moveTo>
                      <a:pt x="869" y="204"/>
                    </a:moveTo>
                    <a:cubicBezTo>
                      <a:pt x="786" y="307"/>
                      <a:pt x="672" y="386"/>
                      <a:pt x="543" y="418"/>
                    </a:cubicBezTo>
                    <a:cubicBezTo>
                      <a:pt x="415" y="449"/>
                      <a:pt x="272" y="426"/>
                      <a:pt x="166" y="348"/>
                    </a:cubicBezTo>
                    <a:cubicBezTo>
                      <a:pt x="61" y="268"/>
                      <a:pt x="0" y="129"/>
                      <a:pt x="26" y="0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6580619" y="2194190"/>
                <a:ext cx="51718" cy="478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953" fill="none" extrusionOk="0">
                    <a:moveTo>
                      <a:pt x="1031" y="553"/>
                    </a:moveTo>
                    <a:cubicBezTo>
                      <a:pt x="1015" y="711"/>
                      <a:pt x="895" y="849"/>
                      <a:pt x="745" y="901"/>
                    </a:cubicBezTo>
                    <a:cubicBezTo>
                      <a:pt x="595" y="952"/>
                      <a:pt x="422" y="922"/>
                      <a:pt x="292" y="833"/>
                    </a:cubicBezTo>
                    <a:cubicBezTo>
                      <a:pt x="161" y="742"/>
                      <a:pt x="73" y="598"/>
                      <a:pt x="36" y="445"/>
                    </a:cubicBezTo>
                    <a:cubicBezTo>
                      <a:pt x="1" y="295"/>
                      <a:pt x="17" y="128"/>
                      <a:pt x="103" y="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6451151" y="2032167"/>
                <a:ext cx="14046" cy="29947"/>
              </a:xfrm>
              <a:custGeom>
                <a:avLst/>
                <a:gdLst/>
                <a:ahLst/>
                <a:cxnLst/>
                <a:rect l="l" t="t" r="r" b="b"/>
                <a:pathLst>
                  <a:path w="280" h="597" fill="none" extrusionOk="0">
                    <a:moveTo>
                      <a:pt x="280" y="596"/>
                    </a:moveTo>
                    <a:cubicBezTo>
                      <a:pt x="197" y="580"/>
                      <a:pt x="120" y="531"/>
                      <a:pt x="72" y="460"/>
                    </a:cubicBezTo>
                    <a:cubicBezTo>
                      <a:pt x="22" y="392"/>
                      <a:pt x="0" y="302"/>
                      <a:pt x="13" y="219"/>
                    </a:cubicBezTo>
                    <a:cubicBezTo>
                      <a:pt x="21" y="162"/>
                      <a:pt x="43" y="106"/>
                      <a:pt x="83" y="66"/>
                    </a:cubicBezTo>
                    <a:cubicBezTo>
                      <a:pt x="125" y="25"/>
                      <a:pt x="182" y="1"/>
                      <a:pt x="240" y="7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6460080" y="1990532"/>
                <a:ext cx="37772" cy="59142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179" fill="none" extrusionOk="0">
                    <a:moveTo>
                      <a:pt x="295" y="1179"/>
                    </a:moveTo>
                    <a:cubicBezTo>
                      <a:pt x="154" y="1045"/>
                      <a:pt x="49" y="869"/>
                      <a:pt x="25" y="677"/>
                    </a:cubicBezTo>
                    <a:cubicBezTo>
                      <a:pt x="1" y="484"/>
                      <a:pt x="65" y="278"/>
                      <a:pt x="213" y="152"/>
                    </a:cubicBezTo>
                    <a:cubicBezTo>
                      <a:pt x="362" y="27"/>
                      <a:pt x="593" y="0"/>
                      <a:pt x="753" y="11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6597623" y="2023990"/>
                <a:ext cx="22573" cy="4163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830" fill="none" extrusionOk="0">
                    <a:moveTo>
                      <a:pt x="162" y="829"/>
                    </a:moveTo>
                    <a:cubicBezTo>
                      <a:pt x="339" y="750"/>
                      <a:pt x="449" y="542"/>
                      <a:pt x="412" y="350"/>
                    </a:cubicBezTo>
                    <a:cubicBezTo>
                      <a:pt x="374" y="160"/>
                      <a:pt x="195" y="7"/>
                      <a:pt x="0" y="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6618140" y="2042500"/>
                <a:ext cx="47203" cy="7133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422" fill="none" extrusionOk="0">
                    <a:moveTo>
                      <a:pt x="0" y="34"/>
                    </a:moveTo>
                    <a:cubicBezTo>
                      <a:pt x="246" y="1"/>
                      <a:pt x="506" y="82"/>
                      <a:pt x="682" y="256"/>
                    </a:cubicBezTo>
                    <a:cubicBezTo>
                      <a:pt x="859" y="432"/>
                      <a:pt x="941" y="700"/>
                      <a:pt x="880" y="939"/>
                    </a:cubicBezTo>
                    <a:cubicBezTo>
                      <a:pt x="819" y="1181"/>
                      <a:pt x="612" y="1380"/>
                      <a:pt x="367" y="1422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6625814" y="2099434"/>
                <a:ext cx="10133" cy="26486"/>
              </a:xfrm>
              <a:custGeom>
                <a:avLst/>
                <a:gdLst/>
                <a:ahLst/>
                <a:cxnLst/>
                <a:rect l="l" t="t" r="r" b="b"/>
                <a:pathLst>
                  <a:path w="202" h="528" fill="none" extrusionOk="0">
                    <a:moveTo>
                      <a:pt x="61" y="1"/>
                    </a:moveTo>
                    <a:cubicBezTo>
                      <a:pt x="144" y="76"/>
                      <a:pt x="202" y="181"/>
                      <a:pt x="195" y="293"/>
                    </a:cubicBezTo>
                    <a:cubicBezTo>
                      <a:pt x="191" y="403"/>
                      <a:pt x="109" y="512"/>
                      <a:pt x="0" y="528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6539636" y="1899388"/>
                <a:ext cx="29997" cy="2167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432" fill="none" extrusionOk="0">
                    <a:moveTo>
                      <a:pt x="42" y="431"/>
                    </a:moveTo>
                    <a:cubicBezTo>
                      <a:pt x="0" y="336"/>
                      <a:pt x="15" y="217"/>
                      <a:pt x="77" y="133"/>
                    </a:cubicBezTo>
                    <a:cubicBezTo>
                      <a:pt x="141" y="48"/>
                      <a:pt x="250" y="0"/>
                      <a:pt x="353" y="11"/>
                    </a:cubicBezTo>
                    <a:cubicBezTo>
                      <a:pt x="459" y="23"/>
                      <a:pt x="555" y="93"/>
                      <a:pt x="598" y="189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6666094" y="1924218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8" y="110"/>
                    </a:cubicBezTo>
                    <a:cubicBezTo>
                      <a:pt x="30" y="155"/>
                      <a:pt x="65" y="175"/>
                      <a:pt x="100" y="175"/>
                    </a:cubicBezTo>
                    <a:cubicBezTo>
                      <a:pt x="154" y="175"/>
                      <a:pt x="209" y="131"/>
                      <a:pt x="191" y="64"/>
                    </a:cubicBezTo>
                    <a:cubicBezTo>
                      <a:pt x="178" y="20"/>
                      <a:pt x="143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6640763" y="1937812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0"/>
                    </a:moveTo>
                    <a:cubicBezTo>
                      <a:pt x="55" y="0"/>
                      <a:pt x="0" y="44"/>
                      <a:pt x="19" y="111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2"/>
                      <a:pt x="191" y="65"/>
                    </a:cubicBezTo>
                    <a:cubicBezTo>
                      <a:pt x="179" y="20"/>
                      <a:pt x="144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6434497" y="1945989"/>
                <a:ext cx="10484" cy="872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4" extrusionOk="0">
                    <a:moveTo>
                      <a:pt x="109" y="0"/>
                    </a:moveTo>
                    <a:cubicBezTo>
                      <a:pt x="56" y="0"/>
                      <a:pt x="1" y="44"/>
                      <a:pt x="19" y="111"/>
                    </a:cubicBezTo>
                    <a:cubicBezTo>
                      <a:pt x="31" y="155"/>
                      <a:pt x="65" y="174"/>
                      <a:pt x="100" y="174"/>
                    </a:cubicBezTo>
                    <a:cubicBezTo>
                      <a:pt x="154" y="174"/>
                      <a:pt x="209" y="131"/>
                      <a:pt x="192" y="64"/>
                    </a:cubicBezTo>
                    <a:cubicBezTo>
                      <a:pt x="179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6458575" y="1931642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9" y="0"/>
                    </a:moveTo>
                    <a:cubicBezTo>
                      <a:pt x="56" y="0"/>
                      <a:pt x="1" y="44"/>
                      <a:pt x="18" y="111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2"/>
                      <a:pt x="191" y="65"/>
                    </a:cubicBezTo>
                    <a:cubicBezTo>
                      <a:pt x="179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6487117" y="2204573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10" y="1"/>
                    </a:moveTo>
                    <a:cubicBezTo>
                      <a:pt x="57" y="1"/>
                      <a:pt x="1" y="44"/>
                      <a:pt x="19" y="110"/>
                    </a:cubicBezTo>
                    <a:cubicBezTo>
                      <a:pt x="31" y="155"/>
                      <a:pt x="66" y="174"/>
                      <a:pt x="101" y="174"/>
                    </a:cubicBezTo>
                    <a:cubicBezTo>
                      <a:pt x="155" y="174"/>
                      <a:pt x="210" y="131"/>
                      <a:pt x="192" y="64"/>
                    </a:cubicBezTo>
                    <a:cubicBezTo>
                      <a:pt x="180" y="20"/>
                      <a:pt x="146" y="1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6455164" y="2220976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9" y="0"/>
                    </a:moveTo>
                    <a:cubicBezTo>
                      <a:pt x="56" y="0"/>
                      <a:pt x="1" y="43"/>
                      <a:pt x="19" y="110"/>
                    </a:cubicBezTo>
                    <a:cubicBezTo>
                      <a:pt x="31" y="155"/>
                      <a:pt x="66" y="174"/>
                      <a:pt x="102" y="174"/>
                    </a:cubicBezTo>
                    <a:cubicBezTo>
                      <a:pt x="155" y="174"/>
                      <a:pt x="210" y="131"/>
                      <a:pt x="192" y="64"/>
                    </a:cubicBezTo>
                    <a:cubicBezTo>
                      <a:pt x="180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6445382" y="2184107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9" y="1"/>
                    </a:moveTo>
                    <a:cubicBezTo>
                      <a:pt x="55" y="1"/>
                      <a:pt x="1" y="44"/>
                      <a:pt x="18" y="111"/>
                    </a:cubicBezTo>
                    <a:cubicBezTo>
                      <a:pt x="30" y="155"/>
                      <a:pt x="65" y="175"/>
                      <a:pt x="101" y="175"/>
                    </a:cubicBezTo>
                    <a:cubicBezTo>
                      <a:pt x="154" y="175"/>
                      <a:pt x="209" y="131"/>
                      <a:pt x="192" y="64"/>
                    </a:cubicBezTo>
                    <a:cubicBezTo>
                      <a:pt x="180" y="20"/>
                      <a:pt x="145" y="1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6704117" y="2228801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9" y="0"/>
                    </a:moveTo>
                    <a:cubicBezTo>
                      <a:pt x="56" y="0"/>
                      <a:pt x="0" y="44"/>
                      <a:pt x="19" y="111"/>
                    </a:cubicBezTo>
                    <a:cubicBezTo>
                      <a:pt x="31" y="155"/>
                      <a:pt x="66" y="175"/>
                      <a:pt x="101" y="175"/>
                    </a:cubicBezTo>
                    <a:cubicBezTo>
                      <a:pt x="155" y="175"/>
                      <a:pt x="209" y="131"/>
                      <a:pt x="191" y="64"/>
                    </a:cubicBezTo>
                    <a:cubicBezTo>
                      <a:pt x="180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6722878" y="2218067"/>
                <a:ext cx="10434" cy="8728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74" extrusionOk="0">
                    <a:moveTo>
                      <a:pt x="108" y="0"/>
                    </a:moveTo>
                    <a:cubicBezTo>
                      <a:pt x="55" y="0"/>
                      <a:pt x="0" y="43"/>
                      <a:pt x="18" y="109"/>
                    </a:cubicBezTo>
                    <a:cubicBezTo>
                      <a:pt x="30" y="154"/>
                      <a:pt x="65" y="173"/>
                      <a:pt x="100" y="173"/>
                    </a:cubicBezTo>
                    <a:cubicBezTo>
                      <a:pt x="153" y="173"/>
                      <a:pt x="208" y="130"/>
                      <a:pt x="191" y="64"/>
                    </a:cubicBezTo>
                    <a:cubicBezTo>
                      <a:pt x="179" y="20"/>
                      <a:pt x="143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6546258" y="2086693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9" y="111"/>
                    </a:cubicBezTo>
                    <a:cubicBezTo>
                      <a:pt x="30" y="155"/>
                      <a:pt x="65" y="175"/>
                      <a:pt x="101" y="175"/>
                    </a:cubicBezTo>
                    <a:cubicBezTo>
                      <a:pt x="154" y="175"/>
                      <a:pt x="209" y="132"/>
                      <a:pt x="191" y="65"/>
                    </a:cubicBezTo>
                    <a:cubicBezTo>
                      <a:pt x="179" y="20"/>
                      <a:pt x="144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6540489" y="2049272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9" y="110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1"/>
                      <a:pt x="191" y="65"/>
                    </a:cubicBezTo>
                    <a:cubicBezTo>
                      <a:pt x="179" y="20"/>
                      <a:pt x="144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6422007" y="2212599"/>
                <a:ext cx="98318" cy="39628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790" extrusionOk="0">
                    <a:moveTo>
                      <a:pt x="928" y="0"/>
                    </a:moveTo>
                    <a:cubicBezTo>
                      <a:pt x="446" y="0"/>
                      <a:pt x="1" y="143"/>
                      <a:pt x="163" y="494"/>
                    </a:cubicBezTo>
                    <a:cubicBezTo>
                      <a:pt x="258" y="699"/>
                      <a:pt x="580" y="789"/>
                      <a:pt x="924" y="789"/>
                    </a:cubicBezTo>
                    <a:cubicBezTo>
                      <a:pt x="1373" y="789"/>
                      <a:pt x="1858" y="635"/>
                      <a:pt x="1911" y="379"/>
                    </a:cubicBezTo>
                    <a:cubicBezTo>
                      <a:pt x="1960" y="151"/>
                      <a:pt x="1425" y="0"/>
                      <a:pt x="928" y="0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6656564" y="2263062"/>
                <a:ext cx="72084" cy="34712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692" extrusionOk="0">
                    <a:moveTo>
                      <a:pt x="1088" y="1"/>
                    </a:moveTo>
                    <a:cubicBezTo>
                      <a:pt x="694" y="1"/>
                      <a:pt x="1" y="353"/>
                      <a:pt x="125" y="565"/>
                    </a:cubicBezTo>
                    <a:cubicBezTo>
                      <a:pt x="178" y="654"/>
                      <a:pt x="291" y="692"/>
                      <a:pt x="428" y="692"/>
                    </a:cubicBezTo>
                    <a:cubicBezTo>
                      <a:pt x="829" y="692"/>
                      <a:pt x="1436" y="369"/>
                      <a:pt x="1334" y="114"/>
                    </a:cubicBezTo>
                    <a:cubicBezTo>
                      <a:pt x="1302" y="34"/>
                      <a:pt x="1209" y="1"/>
                      <a:pt x="1088" y="1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6416138" y="1896780"/>
                <a:ext cx="49460" cy="83169"/>
              </a:xfrm>
              <a:custGeom>
                <a:avLst/>
                <a:gdLst/>
                <a:ahLst/>
                <a:cxnLst/>
                <a:rect l="l" t="t" r="r" b="b"/>
                <a:pathLst>
                  <a:path w="986" h="1658" extrusionOk="0">
                    <a:moveTo>
                      <a:pt x="602" y="1"/>
                    </a:moveTo>
                    <a:cubicBezTo>
                      <a:pt x="597" y="1"/>
                      <a:pt x="593" y="1"/>
                      <a:pt x="588" y="1"/>
                    </a:cubicBezTo>
                    <a:cubicBezTo>
                      <a:pt x="72" y="52"/>
                      <a:pt x="0" y="1631"/>
                      <a:pt x="467" y="1657"/>
                    </a:cubicBezTo>
                    <a:cubicBezTo>
                      <a:pt x="470" y="1657"/>
                      <a:pt x="474" y="1657"/>
                      <a:pt x="477" y="1657"/>
                    </a:cubicBezTo>
                    <a:cubicBezTo>
                      <a:pt x="927" y="1657"/>
                      <a:pt x="986" y="1"/>
                      <a:pt x="602" y="1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7" name="Google Shape;187;p2"/>
          <p:cNvGrpSpPr/>
          <p:nvPr/>
        </p:nvGrpSpPr>
        <p:grpSpPr>
          <a:xfrm rot="-10463717">
            <a:off x="7223614" y="4441505"/>
            <a:ext cx="1086603" cy="765466"/>
            <a:chOff x="2494785" y="587053"/>
            <a:chExt cx="1411208" cy="1053812"/>
          </a:xfrm>
        </p:grpSpPr>
        <p:sp>
          <p:nvSpPr>
            <p:cNvPr id="188" name="Google Shape;188;p2"/>
            <p:cNvSpPr/>
            <p:nvPr/>
          </p:nvSpPr>
          <p:spPr>
            <a:xfrm>
              <a:off x="3545375" y="853012"/>
              <a:ext cx="360618" cy="322996"/>
            </a:xfrm>
            <a:custGeom>
              <a:avLst/>
              <a:gdLst/>
              <a:ahLst/>
              <a:cxnLst/>
              <a:rect l="l" t="t" r="r" b="b"/>
              <a:pathLst>
                <a:path w="7189" h="6439" extrusionOk="0">
                  <a:moveTo>
                    <a:pt x="2080" y="0"/>
                  </a:moveTo>
                  <a:cubicBezTo>
                    <a:pt x="1875" y="0"/>
                    <a:pt x="1692" y="88"/>
                    <a:pt x="1543" y="285"/>
                  </a:cubicBezTo>
                  <a:cubicBezTo>
                    <a:pt x="0" y="2323"/>
                    <a:pt x="1707" y="5401"/>
                    <a:pt x="4009" y="6262"/>
                  </a:cubicBezTo>
                  <a:cubicBezTo>
                    <a:pt x="4334" y="6383"/>
                    <a:pt x="4603" y="6439"/>
                    <a:pt x="4823" y="6439"/>
                  </a:cubicBezTo>
                  <a:cubicBezTo>
                    <a:pt x="7188" y="6439"/>
                    <a:pt x="3832" y="0"/>
                    <a:pt x="20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811558" y="897455"/>
              <a:ext cx="984088" cy="717775"/>
            </a:xfrm>
            <a:custGeom>
              <a:avLst/>
              <a:gdLst/>
              <a:ahLst/>
              <a:cxnLst/>
              <a:rect l="l" t="t" r="r" b="b"/>
              <a:pathLst>
                <a:path w="19618" h="14309" extrusionOk="0">
                  <a:moveTo>
                    <a:pt x="11258" y="1"/>
                  </a:moveTo>
                  <a:cubicBezTo>
                    <a:pt x="9900" y="1"/>
                    <a:pt x="8592" y="499"/>
                    <a:pt x="7340" y="1033"/>
                  </a:cubicBezTo>
                  <a:cubicBezTo>
                    <a:pt x="5578" y="1782"/>
                    <a:pt x="3820" y="2634"/>
                    <a:pt x="2419" y="3940"/>
                  </a:cubicBezTo>
                  <a:cubicBezTo>
                    <a:pt x="1017" y="5246"/>
                    <a:pt x="0" y="7079"/>
                    <a:pt x="74" y="8994"/>
                  </a:cubicBezTo>
                  <a:cubicBezTo>
                    <a:pt x="131" y="10532"/>
                    <a:pt x="871" y="11965"/>
                    <a:pt x="1760" y="13222"/>
                  </a:cubicBezTo>
                  <a:cubicBezTo>
                    <a:pt x="2134" y="13750"/>
                    <a:pt x="2660" y="14308"/>
                    <a:pt x="3279" y="14308"/>
                  </a:cubicBezTo>
                  <a:cubicBezTo>
                    <a:pt x="3340" y="14308"/>
                    <a:pt x="3401" y="14303"/>
                    <a:pt x="3464" y="14292"/>
                  </a:cubicBezTo>
                  <a:cubicBezTo>
                    <a:pt x="4246" y="14150"/>
                    <a:pt x="4728" y="13119"/>
                    <a:pt x="5490" y="13119"/>
                  </a:cubicBezTo>
                  <a:cubicBezTo>
                    <a:pt x="5525" y="13119"/>
                    <a:pt x="5561" y="13121"/>
                    <a:pt x="5598" y="13126"/>
                  </a:cubicBezTo>
                  <a:cubicBezTo>
                    <a:pt x="6191" y="13203"/>
                    <a:pt x="6574" y="13910"/>
                    <a:pt x="7171" y="13928"/>
                  </a:cubicBezTo>
                  <a:cubicBezTo>
                    <a:pt x="7179" y="13928"/>
                    <a:pt x="7187" y="13928"/>
                    <a:pt x="7195" y="13928"/>
                  </a:cubicBezTo>
                  <a:cubicBezTo>
                    <a:pt x="7576" y="13928"/>
                    <a:pt x="7899" y="13637"/>
                    <a:pt x="8123" y="13324"/>
                  </a:cubicBezTo>
                  <a:cubicBezTo>
                    <a:pt x="8349" y="13006"/>
                    <a:pt x="8523" y="12641"/>
                    <a:pt x="8824" y="12388"/>
                  </a:cubicBezTo>
                  <a:cubicBezTo>
                    <a:pt x="9131" y="12133"/>
                    <a:pt x="9527" y="12034"/>
                    <a:pt x="9932" y="12034"/>
                  </a:cubicBezTo>
                  <a:cubicBezTo>
                    <a:pt x="10162" y="12034"/>
                    <a:pt x="10396" y="12066"/>
                    <a:pt x="10617" y="12120"/>
                  </a:cubicBezTo>
                  <a:cubicBezTo>
                    <a:pt x="11227" y="12270"/>
                    <a:pt x="11795" y="12559"/>
                    <a:pt x="12403" y="12709"/>
                  </a:cubicBezTo>
                  <a:cubicBezTo>
                    <a:pt x="12628" y="12765"/>
                    <a:pt x="12864" y="12798"/>
                    <a:pt x="13098" y="12798"/>
                  </a:cubicBezTo>
                  <a:cubicBezTo>
                    <a:pt x="13500" y="12798"/>
                    <a:pt x="13893" y="12699"/>
                    <a:pt x="14198" y="12446"/>
                  </a:cubicBezTo>
                  <a:cubicBezTo>
                    <a:pt x="14744" y="11994"/>
                    <a:pt x="14846" y="11213"/>
                    <a:pt x="14937" y="10511"/>
                  </a:cubicBezTo>
                  <a:cubicBezTo>
                    <a:pt x="15028" y="9808"/>
                    <a:pt x="15207" y="9019"/>
                    <a:pt x="15819" y="8662"/>
                  </a:cubicBezTo>
                  <a:cubicBezTo>
                    <a:pt x="16258" y="8403"/>
                    <a:pt x="16804" y="8443"/>
                    <a:pt x="17299" y="8326"/>
                  </a:cubicBezTo>
                  <a:cubicBezTo>
                    <a:pt x="18089" y="8138"/>
                    <a:pt x="18758" y="7506"/>
                    <a:pt x="18991" y="6728"/>
                  </a:cubicBezTo>
                  <a:cubicBezTo>
                    <a:pt x="19617" y="4630"/>
                    <a:pt x="16853" y="2548"/>
                    <a:pt x="15404" y="1504"/>
                  </a:cubicBezTo>
                  <a:cubicBezTo>
                    <a:pt x="14214" y="646"/>
                    <a:pt x="12807" y="24"/>
                    <a:pt x="11340" y="1"/>
                  </a:cubicBezTo>
                  <a:cubicBezTo>
                    <a:pt x="11313" y="1"/>
                    <a:pt x="11285" y="1"/>
                    <a:pt x="11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128380" y="1029632"/>
              <a:ext cx="328865" cy="401350"/>
            </a:xfrm>
            <a:custGeom>
              <a:avLst/>
              <a:gdLst/>
              <a:ahLst/>
              <a:cxnLst/>
              <a:rect l="l" t="t" r="r" b="b"/>
              <a:pathLst>
                <a:path w="6556" h="8001" fill="none" extrusionOk="0">
                  <a:moveTo>
                    <a:pt x="6555" y="8000"/>
                  </a:moveTo>
                  <a:cubicBezTo>
                    <a:pt x="3965" y="5704"/>
                    <a:pt x="1744" y="2993"/>
                    <a:pt x="1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048723" y="1078439"/>
              <a:ext cx="143615" cy="418757"/>
            </a:xfrm>
            <a:custGeom>
              <a:avLst/>
              <a:gdLst/>
              <a:ahLst/>
              <a:cxnLst/>
              <a:rect l="l" t="t" r="r" b="b"/>
              <a:pathLst>
                <a:path w="2863" h="8348" fill="none" extrusionOk="0">
                  <a:moveTo>
                    <a:pt x="2863" y="8348"/>
                  </a:moveTo>
                  <a:cubicBezTo>
                    <a:pt x="1436" y="5760"/>
                    <a:pt x="463" y="2921"/>
                    <a:pt x="0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995200" y="1218892"/>
              <a:ext cx="34010" cy="308901"/>
            </a:xfrm>
            <a:custGeom>
              <a:avLst/>
              <a:gdLst/>
              <a:ahLst/>
              <a:cxnLst/>
              <a:rect l="l" t="t" r="r" b="b"/>
              <a:pathLst>
                <a:path w="678" h="6158" fill="none" extrusionOk="0">
                  <a:moveTo>
                    <a:pt x="1" y="6158"/>
                  </a:moveTo>
                  <a:cubicBezTo>
                    <a:pt x="9" y="4090"/>
                    <a:pt x="235" y="2022"/>
                    <a:pt x="678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2494785" y="697410"/>
              <a:ext cx="634857" cy="943456"/>
            </a:xfrm>
            <a:custGeom>
              <a:avLst/>
              <a:gdLst/>
              <a:ahLst/>
              <a:cxnLst/>
              <a:rect l="l" t="t" r="r" b="b"/>
              <a:pathLst>
                <a:path w="12656" h="18808" extrusionOk="0">
                  <a:moveTo>
                    <a:pt x="7510" y="1"/>
                  </a:moveTo>
                  <a:cubicBezTo>
                    <a:pt x="6438" y="1"/>
                    <a:pt x="5301" y="349"/>
                    <a:pt x="4506" y="1026"/>
                  </a:cubicBezTo>
                  <a:cubicBezTo>
                    <a:pt x="3261" y="2088"/>
                    <a:pt x="2498" y="2972"/>
                    <a:pt x="1714" y="4277"/>
                  </a:cubicBezTo>
                  <a:cubicBezTo>
                    <a:pt x="1276" y="5002"/>
                    <a:pt x="930" y="5781"/>
                    <a:pt x="689" y="6592"/>
                  </a:cubicBezTo>
                  <a:cubicBezTo>
                    <a:pt x="0" y="8904"/>
                    <a:pt x="173" y="11463"/>
                    <a:pt x="1166" y="13662"/>
                  </a:cubicBezTo>
                  <a:cubicBezTo>
                    <a:pt x="1845" y="15166"/>
                    <a:pt x="2882" y="16485"/>
                    <a:pt x="4045" y="17657"/>
                  </a:cubicBezTo>
                  <a:cubicBezTo>
                    <a:pt x="4449" y="18064"/>
                    <a:pt x="4883" y="18465"/>
                    <a:pt x="5418" y="18674"/>
                  </a:cubicBezTo>
                  <a:cubicBezTo>
                    <a:pt x="5637" y="18760"/>
                    <a:pt x="5878" y="18808"/>
                    <a:pt x="6115" y="18808"/>
                  </a:cubicBezTo>
                  <a:cubicBezTo>
                    <a:pt x="6455" y="18808"/>
                    <a:pt x="6789" y="18710"/>
                    <a:pt x="7043" y="18487"/>
                  </a:cubicBezTo>
                  <a:cubicBezTo>
                    <a:pt x="7538" y="18058"/>
                    <a:pt x="7634" y="17275"/>
                    <a:pt x="8167" y="16892"/>
                  </a:cubicBezTo>
                  <a:cubicBezTo>
                    <a:pt x="8602" y="16579"/>
                    <a:pt x="9212" y="16622"/>
                    <a:pt x="9667" y="16338"/>
                  </a:cubicBezTo>
                  <a:cubicBezTo>
                    <a:pt x="10237" y="15980"/>
                    <a:pt x="10398" y="15211"/>
                    <a:pt x="10328" y="14542"/>
                  </a:cubicBezTo>
                  <a:cubicBezTo>
                    <a:pt x="10267" y="13980"/>
                    <a:pt x="10095" y="13367"/>
                    <a:pt x="10393" y="12888"/>
                  </a:cubicBezTo>
                  <a:cubicBezTo>
                    <a:pt x="10745" y="12321"/>
                    <a:pt x="11559" y="12265"/>
                    <a:pt x="12059" y="11823"/>
                  </a:cubicBezTo>
                  <a:cubicBezTo>
                    <a:pt x="12635" y="11313"/>
                    <a:pt x="12656" y="10390"/>
                    <a:pt x="12344" y="9686"/>
                  </a:cubicBezTo>
                  <a:cubicBezTo>
                    <a:pt x="12033" y="8984"/>
                    <a:pt x="11463" y="8435"/>
                    <a:pt x="10954" y="7860"/>
                  </a:cubicBezTo>
                  <a:cubicBezTo>
                    <a:pt x="10443" y="7285"/>
                    <a:pt x="9962" y="6619"/>
                    <a:pt x="9901" y="5853"/>
                  </a:cubicBezTo>
                  <a:cubicBezTo>
                    <a:pt x="9804" y="4644"/>
                    <a:pt x="10770" y="3537"/>
                    <a:pt x="10671" y="2329"/>
                  </a:cubicBezTo>
                  <a:cubicBezTo>
                    <a:pt x="10575" y="1155"/>
                    <a:pt x="9456" y="267"/>
                    <a:pt x="8295" y="66"/>
                  </a:cubicBezTo>
                  <a:cubicBezTo>
                    <a:pt x="8042" y="23"/>
                    <a:pt x="7778" y="1"/>
                    <a:pt x="7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562554" y="869364"/>
              <a:ext cx="194881" cy="685420"/>
            </a:xfrm>
            <a:custGeom>
              <a:avLst/>
              <a:gdLst/>
              <a:ahLst/>
              <a:cxnLst/>
              <a:rect l="l" t="t" r="r" b="b"/>
              <a:pathLst>
                <a:path w="3885" h="13664" fill="none" extrusionOk="0">
                  <a:moveTo>
                    <a:pt x="2191" y="1"/>
                  </a:moveTo>
                  <a:cubicBezTo>
                    <a:pt x="527" y="1882"/>
                    <a:pt x="0" y="4596"/>
                    <a:pt x="447" y="7066"/>
                  </a:cubicBezTo>
                  <a:cubicBezTo>
                    <a:pt x="896" y="9536"/>
                    <a:pt x="2229" y="11778"/>
                    <a:pt x="3885" y="13664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665235" y="918473"/>
              <a:ext cx="249508" cy="472029"/>
            </a:xfrm>
            <a:custGeom>
              <a:avLst/>
              <a:gdLst/>
              <a:ahLst/>
              <a:cxnLst/>
              <a:rect l="l" t="t" r="r" b="b"/>
              <a:pathLst>
                <a:path w="4974" h="9410" fill="none" extrusionOk="0">
                  <a:moveTo>
                    <a:pt x="66" y="1"/>
                  </a:moveTo>
                  <a:cubicBezTo>
                    <a:pt x="0" y="1824"/>
                    <a:pt x="575" y="3633"/>
                    <a:pt x="1487" y="5214"/>
                  </a:cubicBezTo>
                  <a:cubicBezTo>
                    <a:pt x="2400" y="6795"/>
                    <a:pt x="3641" y="8165"/>
                    <a:pt x="4974" y="9410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621494" y="587053"/>
              <a:ext cx="1252859" cy="755648"/>
            </a:xfrm>
            <a:custGeom>
              <a:avLst/>
              <a:gdLst/>
              <a:ahLst/>
              <a:cxnLst/>
              <a:rect l="l" t="t" r="r" b="b"/>
              <a:pathLst>
                <a:path w="24976" h="15064" extrusionOk="0">
                  <a:moveTo>
                    <a:pt x="12252" y="1"/>
                  </a:moveTo>
                  <a:cubicBezTo>
                    <a:pt x="8935" y="1"/>
                    <a:pt x="5350" y="936"/>
                    <a:pt x="2605" y="2763"/>
                  </a:cubicBezTo>
                  <a:cubicBezTo>
                    <a:pt x="1595" y="3435"/>
                    <a:pt x="714" y="4363"/>
                    <a:pt x="320" y="5509"/>
                  </a:cubicBezTo>
                  <a:cubicBezTo>
                    <a:pt x="0" y="6437"/>
                    <a:pt x="55" y="7478"/>
                    <a:pt x="515" y="8348"/>
                  </a:cubicBezTo>
                  <a:cubicBezTo>
                    <a:pt x="689" y="8677"/>
                    <a:pt x="855" y="9049"/>
                    <a:pt x="1113" y="9319"/>
                  </a:cubicBezTo>
                  <a:cubicBezTo>
                    <a:pt x="1522" y="9742"/>
                    <a:pt x="2022" y="10042"/>
                    <a:pt x="2340" y="10553"/>
                  </a:cubicBezTo>
                  <a:cubicBezTo>
                    <a:pt x="2838" y="11351"/>
                    <a:pt x="2965" y="12567"/>
                    <a:pt x="3876" y="12801"/>
                  </a:cubicBezTo>
                  <a:cubicBezTo>
                    <a:pt x="3968" y="12825"/>
                    <a:pt x="4060" y="12835"/>
                    <a:pt x="4150" y="12835"/>
                  </a:cubicBezTo>
                  <a:cubicBezTo>
                    <a:pt x="4837" y="12835"/>
                    <a:pt x="5484" y="12234"/>
                    <a:pt x="6204" y="12167"/>
                  </a:cubicBezTo>
                  <a:cubicBezTo>
                    <a:pt x="6249" y="12163"/>
                    <a:pt x="6294" y="12161"/>
                    <a:pt x="6338" y="12161"/>
                  </a:cubicBezTo>
                  <a:cubicBezTo>
                    <a:pt x="7137" y="12161"/>
                    <a:pt x="7812" y="12806"/>
                    <a:pt x="8340" y="13429"/>
                  </a:cubicBezTo>
                  <a:cubicBezTo>
                    <a:pt x="8896" y="14085"/>
                    <a:pt x="9509" y="14826"/>
                    <a:pt x="10365" y="14926"/>
                  </a:cubicBezTo>
                  <a:cubicBezTo>
                    <a:pt x="10433" y="14935"/>
                    <a:pt x="10500" y="14938"/>
                    <a:pt x="10567" y="14938"/>
                  </a:cubicBezTo>
                  <a:cubicBezTo>
                    <a:pt x="11707" y="14938"/>
                    <a:pt x="12654" y="13815"/>
                    <a:pt x="13818" y="13676"/>
                  </a:cubicBezTo>
                  <a:cubicBezTo>
                    <a:pt x="13904" y="13666"/>
                    <a:pt x="13990" y="13661"/>
                    <a:pt x="14075" y="13661"/>
                  </a:cubicBezTo>
                  <a:cubicBezTo>
                    <a:pt x="14876" y="13661"/>
                    <a:pt x="15634" y="14095"/>
                    <a:pt x="16355" y="14475"/>
                  </a:cubicBezTo>
                  <a:cubicBezTo>
                    <a:pt x="16938" y="14781"/>
                    <a:pt x="17597" y="15064"/>
                    <a:pt x="18237" y="15064"/>
                  </a:cubicBezTo>
                  <a:cubicBezTo>
                    <a:pt x="18472" y="15064"/>
                    <a:pt x="18705" y="15025"/>
                    <a:pt x="18931" y="14936"/>
                  </a:cubicBezTo>
                  <a:cubicBezTo>
                    <a:pt x="20029" y="14502"/>
                    <a:pt x="20451" y="13052"/>
                    <a:pt x="21545" y="12610"/>
                  </a:cubicBezTo>
                  <a:cubicBezTo>
                    <a:pt x="22364" y="12278"/>
                    <a:pt x="23373" y="12600"/>
                    <a:pt x="24131" y="12148"/>
                  </a:cubicBezTo>
                  <a:cubicBezTo>
                    <a:pt x="24709" y="11805"/>
                    <a:pt x="24976" y="11085"/>
                    <a:pt x="24953" y="10413"/>
                  </a:cubicBezTo>
                  <a:cubicBezTo>
                    <a:pt x="24933" y="9740"/>
                    <a:pt x="24672" y="9102"/>
                    <a:pt x="24406" y="8485"/>
                  </a:cubicBezTo>
                  <a:cubicBezTo>
                    <a:pt x="23727" y="6908"/>
                    <a:pt x="22977" y="5337"/>
                    <a:pt x="21867" y="4027"/>
                  </a:cubicBezTo>
                  <a:cubicBezTo>
                    <a:pt x="19691" y="1460"/>
                    <a:pt x="16280" y="143"/>
                    <a:pt x="12916" y="13"/>
                  </a:cubicBezTo>
                  <a:cubicBezTo>
                    <a:pt x="12696" y="5"/>
                    <a:pt x="12475" y="1"/>
                    <a:pt x="12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934340" y="661747"/>
              <a:ext cx="703429" cy="511507"/>
            </a:xfrm>
            <a:custGeom>
              <a:avLst/>
              <a:gdLst/>
              <a:ahLst/>
              <a:cxnLst/>
              <a:rect l="l" t="t" r="r" b="b"/>
              <a:pathLst>
                <a:path w="14023" h="10197" extrusionOk="0">
                  <a:moveTo>
                    <a:pt x="1742" y="1"/>
                  </a:moveTo>
                  <a:cubicBezTo>
                    <a:pt x="1242" y="1"/>
                    <a:pt x="762" y="136"/>
                    <a:pt x="366" y="479"/>
                  </a:cubicBezTo>
                  <a:cubicBezTo>
                    <a:pt x="200" y="623"/>
                    <a:pt x="51" y="806"/>
                    <a:pt x="24" y="1023"/>
                  </a:cubicBezTo>
                  <a:cubicBezTo>
                    <a:pt x="0" y="1224"/>
                    <a:pt x="85" y="1427"/>
                    <a:pt x="212" y="1585"/>
                  </a:cubicBezTo>
                  <a:cubicBezTo>
                    <a:pt x="612" y="2079"/>
                    <a:pt x="1423" y="2227"/>
                    <a:pt x="1999" y="2412"/>
                  </a:cubicBezTo>
                  <a:cubicBezTo>
                    <a:pt x="2045" y="2427"/>
                    <a:pt x="2092" y="2444"/>
                    <a:pt x="2136" y="2459"/>
                  </a:cubicBezTo>
                  <a:cubicBezTo>
                    <a:pt x="1610" y="3750"/>
                    <a:pt x="1654" y="5270"/>
                    <a:pt x="2280" y="6521"/>
                  </a:cubicBezTo>
                  <a:cubicBezTo>
                    <a:pt x="2331" y="6621"/>
                    <a:pt x="2406" y="6735"/>
                    <a:pt x="2520" y="6739"/>
                  </a:cubicBezTo>
                  <a:cubicBezTo>
                    <a:pt x="2522" y="6740"/>
                    <a:pt x="2525" y="6740"/>
                    <a:pt x="2527" y="6740"/>
                  </a:cubicBezTo>
                  <a:cubicBezTo>
                    <a:pt x="2631" y="6740"/>
                    <a:pt x="2713" y="6640"/>
                    <a:pt x="2732" y="6537"/>
                  </a:cubicBezTo>
                  <a:cubicBezTo>
                    <a:pt x="2751" y="6431"/>
                    <a:pt x="2719" y="6324"/>
                    <a:pt x="2694" y="6221"/>
                  </a:cubicBezTo>
                  <a:cubicBezTo>
                    <a:pt x="2402" y="5092"/>
                    <a:pt x="2585" y="3853"/>
                    <a:pt x="3176" y="2848"/>
                  </a:cubicBezTo>
                  <a:cubicBezTo>
                    <a:pt x="4771" y="3516"/>
                    <a:pt x="6246" y="4469"/>
                    <a:pt x="7521" y="5643"/>
                  </a:cubicBezTo>
                  <a:cubicBezTo>
                    <a:pt x="6669" y="6549"/>
                    <a:pt x="6234" y="7836"/>
                    <a:pt x="6377" y="9072"/>
                  </a:cubicBezTo>
                  <a:cubicBezTo>
                    <a:pt x="6387" y="9163"/>
                    <a:pt x="6401" y="9256"/>
                    <a:pt x="6448" y="9336"/>
                  </a:cubicBezTo>
                  <a:cubicBezTo>
                    <a:pt x="6491" y="9409"/>
                    <a:pt x="6570" y="9469"/>
                    <a:pt x="6655" y="9469"/>
                  </a:cubicBezTo>
                  <a:cubicBezTo>
                    <a:pt x="6661" y="9469"/>
                    <a:pt x="6666" y="9469"/>
                    <a:pt x="6671" y="9468"/>
                  </a:cubicBezTo>
                  <a:cubicBezTo>
                    <a:pt x="6844" y="9454"/>
                    <a:pt x="6903" y="9233"/>
                    <a:pt x="6928" y="9063"/>
                  </a:cubicBezTo>
                  <a:cubicBezTo>
                    <a:pt x="7072" y="8062"/>
                    <a:pt x="7567" y="7115"/>
                    <a:pt x="8298" y="6419"/>
                  </a:cubicBezTo>
                  <a:cubicBezTo>
                    <a:pt x="9221" y="7402"/>
                    <a:pt x="10013" y="8507"/>
                    <a:pt x="10632" y="9708"/>
                  </a:cubicBezTo>
                  <a:cubicBezTo>
                    <a:pt x="10748" y="9932"/>
                    <a:pt x="10938" y="10196"/>
                    <a:pt x="11166" y="10196"/>
                  </a:cubicBezTo>
                  <a:cubicBezTo>
                    <a:pt x="11223" y="10196"/>
                    <a:pt x="11281" y="10180"/>
                    <a:pt x="11341" y="10144"/>
                  </a:cubicBezTo>
                  <a:cubicBezTo>
                    <a:pt x="11506" y="10045"/>
                    <a:pt x="11573" y="9834"/>
                    <a:pt x="11514" y="9652"/>
                  </a:cubicBezTo>
                  <a:cubicBezTo>
                    <a:pt x="11295" y="8970"/>
                    <a:pt x="11000" y="8327"/>
                    <a:pt x="10648" y="7715"/>
                  </a:cubicBezTo>
                  <a:cubicBezTo>
                    <a:pt x="10816" y="7662"/>
                    <a:pt x="10992" y="7639"/>
                    <a:pt x="11170" y="7639"/>
                  </a:cubicBezTo>
                  <a:cubicBezTo>
                    <a:pt x="11450" y="7639"/>
                    <a:pt x="11736" y="7695"/>
                    <a:pt x="12004" y="7777"/>
                  </a:cubicBezTo>
                  <a:cubicBezTo>
                    <a:pt x="12512" y="7934"/>
                    <a:pt x="12994" y="8176"/>
                    <a:pt x="13513" y="8285"/>
                  </a:cubicBezTo>
                  <a:cubicBezTo>
                    <a:pt x="13564" y="8296"/>
                    <a:pt x="13620" y="8303"/>
                    <a:pt x="13675" y="8303"/>
                  </a:cubicBezTo>
                  <a:cubicBezTo>
                    <a:pt x="13798" y="8303"/>
                    <a:pt x="13916" y="8267"/>
                    <a:pt x="13962" y="8159"/>
                  </a:cubicBezTo>
                  <a:cubicBezTo>
                    <a:pt x="14022" y="8018"/>
                    <a:pt x="13906" y="7867"/>
                    <a:pt x="13796" y="7761"/>
                  </a:cubicBezTo>
                  <a:cubicBezTo>
                    <a:pt x="12897" y="6909"/>
                    <a:pt x="11675" y="6364"/>
                    <a:pt x="10449" y="6364"/>
                  </a:cubicBezTo>
                  <a:cubicBezTo>
                    <a:pt x="10230" y="6364"/>
                    <a:pt x="10011" y="6381"/>
                    <a:pt x="9794" y="6417"/>
                  </a:cubicBezTo>
                  <a:cubicBezTo>
                    <a:pt x="8841" y="5130"/>
                    <a:pt x="7677" y="3971"/>
                    <a:pt x="6526" y="2848"/>
                  </a:cubicBezTo>
                  <a:cubicBezTo>
                    <a:pt x="6291" y="2618"/>
                    <a:pt x="6055" y="2388"/>
                    <a:pt x="5814" y="2165"/>
                  </a:cubicBezTo>
                  <a:cubicBezTo>
                    <a:pt x="5955" y="2153"/>
                    <a:pt x="6098" y="2147"/>
                    <a:pt x="6240" y="2147"/>
                  </a:cubicBezTo>
                  <a:cubicBezTo>
                    <a:pt x="6901" y="2147"/>
                    <a:pt x="7561" y="2275"/>
                    <a:pt x="8172" y="2524"/>
                  </a:cubicBezTo>
                  <a:cubicBezTo>
                    <a:pt x="8686" y="2733"/>
                    <a:pt x="9187" y="3030"/>
                    <a:pt x="9742" y="3045"/>
                  </a:cubicBezTo>
                  <a:cubicBezTo>
                    <a:pt x="9747" y="3045"/>
                    <a:pt x="9753" y="3045"/>
                    <a:pt x="9759" y="3045"/>
                  </a:cubicBezTo>
                  <a:cubicBezTo>
                    <a:pt x="9922" y="3045"/>
                    <a:pt x="10117" y="2981"/>
                    <a:pt x="10133" y="2821"/>
                  </a:cubicBezTo>
                  <a:cubicBezTo>
                    <a:pt x="10144" y="2706"/>
                    <a:pt x="10051" y="2610"/>
                    <a:pt x="9957" y="2542"/>
                  </a:cubicBezTo>
                  <a:cubicBezTo>
                    <a:pt x="9745" y="2385"/>
                    <a:pt x="9500" y="2280"/>
                    <a:pt x="9258" y="2175"/>
                  </a:cubicBezTo>
                  <a:cubicBezTo>
                    <a:pt x="8509" y="1854"/>
                    <a:pt x="7755" y="1529"/>
                    <a:pt x="6963" y="1331"/>
                  </a:cubicBezTo>
                  <a:cubicBezTo>
                    <a:pt x="6496" y="1215"/>
                    <a:pt x="6013" y="1144"/>
                    <a:pt x="5532" y="1144"/>
                  </a:cubicBezTo>
                  <a:cubicBezTo>
                    <a:pt x="5257" y="1144"/>
                    <a:pt x="4983" y="1167"/>
                    <a:pt x="4714" y="1218"/>
                  </a:cubicBezTo>
                  <a:cubicBezTo>
                    <a:pt x="4532" y="1079"/>
                    <a:pt x="4346" y="947"/>
                    <a:pt x="4156" y="821"/>
                  </a:cubicBezTo>
                  <a:cubicBezTo>
                    <a:pt x="3502" y="392"/>
                    <a:pt x="2593" y="1"/>
                    <a:pt x="174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3449666" y="777970"/>
              <a:ext cx="413189" cy="344265"/>
            </a:xfrm>
            <a:custGeom>
              <a:avLst/>
              <a:gdLst/>
              <a:ahLst/>
              <a:cxnLst/>
              <a:rect l="l" t="t" r="r" b="b"/>
              <a:pathLst>
                <a:path w="8237" h="6863" extrusionOk="0">
                  <a:moveTo>
                    <a:pt x="2680" y="1"/>
                  </a:moveTo>
                  <a:cubicBezTo>
                    <a:pt x="2625" y="1"/>
                    <a:pt x="2570" y="4"/>
                    <a:pt x="2515" y="9"/>
                  </a:cubicBezTo>
                  <a:cubicBezTo>
                    <a:pt x="0" y="259"/>
                    <a:pt x="4327" y="6863"/>
                    <a:pt x="6501" y="6863"/>
                  </a:cubicBezTo>
                  <a:cubicBezTo>
                    <a:pt x="6646" y="6863"/>
                    <a:pt x="6781" y="6833"/>
                    <a:pt x="6904" y="6771"/>
                  </a:cubicBezTo>
                  <a:cubicBezTo>
                    <a:pt x="8237" y="6094"/>
                    <a:pt x="5323" y="1"/>
                    <a:pt x="2680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822493" y="1111696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2" y="379"/>
                  </a:cubicBezTo>
                  <a:cubicBezTo>
                    <a:pt x="299" y="379"/>
                    <a:pt x="328" y="373"/>
                    <a:pt x="357" y="358"/>
                  </a:cubicBezTo>
                  <a:cubicBezTo>
                    <a:pt x="543" y="263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840601" y="1055565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2" y="379"/>
                  </a:cubicBezTo>
                  <a:cubicBezTo>
                    <a:pt x="299" y="379"/>
                    <a:pt x="327" y="372"/>
                    <a:pt x="357" y="357"/>
                  </a:cubicBezTo>
                  <a:cubicBezTo>
                    <a:pt x="543" y="262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64104" y="1046988"/>
              <a:ext cx="27288" cy="19062"/>
            </a:xfrm>
            <a:custGeom>
              <a:avLst/>
              <a:gdLst/>
              <a:ahLst/>
              <a:cxnLst/>
              <a:rect l="l" t="t" r="r" b="b"/>
              <a:pathLst>
                <a:path w="544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3" y="379"/>
                  </a:cubicBezTo>
                  <a:cubicBezTo>
                    <a:pt x="300" y="379"/>
                    <a:pt x="329" y="373"/>
                    <a:pt x="359" y="357"/>
                  </a:cubicBezTo>
                  <a:cubicBezTo>
                    <a:pt x="543" y="262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3182203" y="1071567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2" y="380"/>
                    <a:pt x="271" y="380"/>
                  </a:cubicBezTo>
                  <a:cubicBezTo>
                    <a:pt x="298" y="380"/>
                    <a:pt x="327" y="373"/>
                    <a:pt x="357" y="358"/>
                  </a:cubicBezTo>
                  <a:cubicBezTo>
                    <a:pt x="543" y="263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3231262" y="991458"/>
              <a:ext cx="27288" cy="19062"/>
            </a:xfrm>
            <a:custGeom>
              <a:avLst/>
              <a:gdLst/>
              <a:ahLst/>
              <a:cxnLst/>
              <a:rect l="l" t="t" r="r" b="b"/>
              <a:pathLst>
                <a:path w="544" h="380" extrusionOk="0">
                  <a:moveTo>
                    <a:pt x="272" y="1"/>
                  </a:moveTo>
                  <a:cubicBezTo>
                    <a:pt x="245" y="1"/>
                    <a:pt x="216" y="7"/>
                    <a:pt x="187" y="23"/>
                  </a:cubicBezTo>
                  <a:cubicBezTo>
                    <a:pt x="1" y="118"/>
                    <a:pt x="102" y="380"/>
                    <a:pt x="272" y="380"/>
                  </a:cubicBezTo>
                  <a:cubicBezTo>
                    <a:pt x="299" y="380"/>
                    <a:pt x="328" y="373"/>
                    <a:pt x="358" y="358"/>
                  </a:cubicBezTo>
                  <a:cubicBezTo>
                    <a:pt x="543" y="263"/>
                    <a:pt x="441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3140067" y="1021104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8"/>
                    <a:pt x="272" y="378"/>
                  </a:cubicBezTo>
                  <a:cubicBezTo>
                    <a:pt x="300" y="378"/>
                    <a:pt x="329" y="371"/>
                    <a:pt x="359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3485031" y="86780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1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3580489" y="874782"/>
              <a:ext cx="27238" cy="18961"/>
            </a:xfrm>
            <a:custGeom>
              <a:avLst/>
              <a:gdLst/>
              <a:ahLst/>
              <a:cxnLst/>
              <a:rect l="l" t="t" r="r" b="b"/>
              <a:pathLst>
                <a:path w="543" h="378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1" y="117"/>
                    <a:pt x="102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3531230" y="929709"/>
              <a:ext cx="27188" cy="19062"/>
            </a:xfrm>
            <a:custGeom>
              <a:avLst/>
              <a:gdLst/>
              <a:ahLst/>
              <a:cxnLst/>
              <a:rect l="l" t="t" r="r" b="b"/>
              <a:pathLst>
                <a:path w="542" h="380" extrusionOk="0">
                  <a:moveTo>
                    <a:pt x="271" y="1"/>
                  </a:moveTo>
                  <a:cubicBezTo>
                    <a:pt x="243" y="1"/>
                    <a:pt x="215" y="7"/>
                    <a:pt x="185" y="23"/>
                  </a:cubicBezTo>
                  <a:cubicBezTo>
                    <a:pt x="0" y="118"/>
                    <a:pt x="102" y="380"/>
                    <a:pt x="271" y="380"/>
                  </a:cubicBezTo>
                  <a:cubicBezTo>
                    <a:pt x="299" y="380"/>
                    <a:pt x="328" y="373"/>
                    <a:pt x="357" y="358"/>
                  </a:cubicBezTo>
                  <a:cubicBezTo>
                    <a:pt x="542" y="263"/>
                    <a:pt x="440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3308912" y="645392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1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3235927" y="62597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3" y="1"/>
                  </a:moveTo>
                  <a:cubicBezTo>
                    <a:pt x="245" y="1"/>
                    <a:pt x="216" y="8"/>
                    <a:pt x="186" y="23"/>
                  </a:cubicBezTo>
                  <a:cubicBezTo>
                    <a:pt x="1" y="118"/>
                    <a:pt x="102" y="379"/>
                    <a:pt x="271" y="379"/>
                  </a:cubicBezTo>
                  <a:cubicBezTo>
                    <a:pt x="298" y="379"/>
                    <a:pt x="327" y="372"/>
                    <a:pt x="357" y="357"/>
                  </a:cubicBezTo>
                  <a:cubicBezTo>
                    <a:pt x="543" y="262"/>
                    <a:pt x="442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3468126" y="118999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1"/>
                  </a:moveTo>
                  <a:cubicBezTo>
                    <a:pt x="245" y="1"/>
                    <a:pt x="216" y="8"/>
                    <a:pt x="186" y="23"/>
                  </a:cubicBezTo>
                  <a:cubicBezTo>
                    <a:pt x="1" y="118"/>
                    <a:pt x="102" y="379"/>
                    <a:pt x="271" y="379"/>
                  </a:cubicBezTo>
                  <a:cubicBezTo>
                    <a:pt x="298" y="379"/>
                    <a:pt x="327" y="372"/>
                    <a:pt x="357" y="357"/>
                  </a:cubicBezTo>
                  <a:cubicBezTo>
                    <a:pt x="543" y="262"/>
                    <a:pt x="442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429903" y="1173496"/>
              <a:ext cx="27288" cy="19112"/>
            </a:xfrm>
            <a:custGeom>
              <a:avLst/>
              <a:gdLst/>
              <a:ahLst/>
              <a:cxnLst/>
              <a:rect l="l" t="t" r="r" b="b"/>
              <a:pathLst>
                <a:path w="544" h="381" extrusionOk="0">
                  <a:moveTo>
                    <a:pt x="272" y="1"/>
                  </a:moveTo>
                  <a:cubicBezTo>
                    <a:pt x="245" y="1"/>
                    <a:pt x="216" y="8"/>
                    <a:pt x="187" y="23"/>
                  </a:cubicBezTo>
                  <a:cubicBezTo>
                    <a:pt x="1" y="118"/>
                    <a:pt x="102" y="380"/>
                    <a:pt x="272" y="380"/>
                  </a:cubicBezTo>
                  <a:cubicBezTo>
                    <a:pt x="299" y="380"/>
                    <a:pt x="328" y="373"/>
                    <a:pt x="357" y="358"/>
                  </a:cubicBezTo>
                  <a:cubicBezTo>
                    <a:pt x="543" y="263"/>
                    <a:pt x="442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-7219233">
            <a:off x="8611999" y="4526481"/>
            <a:ext cx="539563" cy="420785"/>
            <a:chOff x="3251316" y="2649443"/>
            <a:chExt cx="735796" cy="573820"/>
          </a:xfrm>
        </p:grpSpPr>
        <p:sp>
          <p:nvSpPr>
            <p:cNvPr id="213" name="Google Shape;213;p2"/>
            <p:cNvSpPr/>
            <p:nvPr/>
          </p:nvSpPr>
          <p:spPr>
            <a:xfrm>
              <a:off x="3457147" y="2649443"/>
              <a:ext cx="469784" cy="535818"/>
            </a:xfrm>
            <a:custGeom>
              <a:avLst/>
              <a:gdLst/>
              <a:ahLst/>
              <a:cxnLst/>
              <a:rect l="l" t="t" r="r" b="b"/>
              <a:pathLst>
                <a:path w="10273" h="11717" extrusionOk="0">
                  <a:moveTo>
                    <a:pt x="3098" y="1"/>
                  </a:moveTo>
                  <a:cubicBezTo>
                    <a:pt x="2053" y="1"/>
                    <a:pt x="994" y="261"/>
                    <a:pt x="1" y="959"/>
                  </a:cubicBezTo>
                  <a:lnTo>
                    <a:pt x="7965" y="11716"/>
                  </a:lnTo>
                  <a:cubicBezTo>
                    <a:pt x="10272" y="9701"/>
                    <a:pt x="9223" y="4648"/>
                    <a:pt x="9702" y="2703"/>
                  </a:cubicBezTo>
                  <a:cubicBezTo>
                    <a:pt x="9769" y="2433"/>
                    <a:pt x="9629" y="2154"/>
                    <a:pt x="9370" y="2050"/>
                  </a:cubicBezTo>
                  <a:cubicBezTo>
                    <a:pt x="8108" y="1541"/>
                    <a:pt x="5642" y="1"/>
                    <a:pt x="3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3251316" y="2662567"/>
              <a:ext cx="735796" cy="560696"/>
            </a:xfrm>
            <a:custGeom>
              <a:avLst/>
              <a:gdLst/>
              <a:ahLst/>
              <a:cxnLst/>
              <a:rect l="l" t="t" r="r" b="b"/>
              <a:pathLst>
                <a:path w="16090" h="12261" extrusionOk="0">
                  <a:moveTo>
                    <a:pt x="6331" y="1"/>
                  </a:moveTo>
                  <a:cubicBezTo>
                    <a:pt x="5611" y="1"/>
                    <a:pt x="4908" y="267"/>
                    <a:pt x="4267" y="878"/>
                  </a:cubicBezTo>
                  <a:cubicBezTo>
                    <a:pt x="1" y="4946"/>
                    <a:pt x="5552" y="12261"/>
                    <a:pt x="10164" y="12261"/>
                  </a:cubicBezTo>
                  <a:cubicBezTo>
                    <a:pt x="10595" y="12261"/>
                    <a:pt x="11019" y="12197"/>
                    <a:pt x="11425" y="12060"/>
                  </a:cubicBezTo>
                  <a:cubicBezTo>
                    <a:pt x="16090" y="10490"/>
                    <a:pt x="10853" y="1"/>
                    <a:pt x="6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3327685" y="2721422"/>
              <a:ext cx="586762" cy="448931"/>
            </a:xfrm>
            <a:custGeom>
              <a:avLst/>
              <a:gdLst/>
              <a:ahLst/>
              <a:cxnLst/>
              <a:rect l="l" t="t" r="r" b="b"/>
              <a:pathLst>
                <a:path w="12831" h="9817" extrusionOk="0">
                  <a:moveTo>
                    <a:pt x="5005" y="504"/>
                  </a:moveTo>
                  <a:cubicBezTo>
                    <a:pt x="8151" y="504"/>
                    <a:pt x="12192" y="8137"/>
                    <a:pt x="8979" y="9108"/>
                  </a:cubicBezTo>
                  <a:cubicBezTo>
                    <a:pt x="8741" y="9179"/>
                    <a:pt x="8493" y="9213"/>
                    <a:pt x="8238" y="9213"/>
                  </a:cubicBezTo>
                  <a:cubicBezTo>
                    <a:pt x="5024" y="9213"/>
                    <a:pt x="814" y="3818"/>
                    <a:pt x="3686" y="1059"/>
                  </a:cubicBezTo>
                  <a:cubicBezTo>
                    <a:pt x="4088" y="673"/>
                    <a:pt x="4537" y="504"/>
                    <a:pt x="5005" y="504"/>
                  </a:cubicBezTo>
                  <a:close/>
                  <a:moveTo>
                    <a:pt x="4757" y="1"/>
                  </a:moveTo>
                  <a:cubicBezTo>
                    <a:pt x="4225" y="1"/>
                    <a:pt x="3714" y="194"/>
                    <a:pt x="3255" y="634"/>
                  </a:cubicBezTo>
                  <a:cubicBezTo>
                    <a:pt x="0" y="3757"/>
                    <a:pt x="4715" y="9817"/>
                    <a:pt x="8345" y="9817"/>
                  </a:cubicBezTo>
                  <a:cubicBezTo>
                    <a:pt x="8638" y="9817"/>
                    <a:pt x="8924" y="9777"/>
                    <a:pt x="9198" y="9693"/>
                  </a:cubicBezTo>
                  <a:cubicBezTo>
                    <a:pt x="12830" y="8585"/>
                    <a:pt x="8311" y="1"/>
                    <a:pt x="47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3437346" y="2809315"/>
              <a:ext cx="366800" cy="280645"/>
            </a:xfrm>
            <a:custGeom>
              <a:avLst/>
              <a:gdLst/>
              <a:ahLst/>
              <a:cxnLst/>
              <a:rect l="l" t="t" r="r" b="b"/>
              <a:pathLst>
                <a:path w="8021" h="6137" extrusionOk="0">
                  <a:moveTo>
                    <a:pt x="3097" y="691"/>
                  </a:moveTo>
                  <a:cubicBezTo>
                    <a:pt x="4880" y="691"/>
                    <a:pt x="7163" y="5010"/>
                    <a:pt x="5342" y="5562"/>
                  </a:cubicBezTo>
                  <a:cubicBezTo>
                    <a:pt x="5206" y="5603"/>
                    <a:pt x="5064" y="5622"/>
                    <a:pt x="4919" y="5622"/>
                  </a:cubicBezTo>
                  <a:cubicBezTo>
                    <a:pt x="3097" y="5622"/>
                    <a:pt x="719" y="2569"/>
                    <a:pt x="2348" y="1006"/>
                  </a:cubicBezTo>
                  <a:cubicBezTo>
                    <a:pt x="2577" y="787"/>
                    <a:pt x="2831" y="691"/>
                    <a:pt x="3097" y="691"/>
                  </a:cubicBezTo>
                  <a:close/>
                  <a:moveTo>
                    <a:pt x="2974" y="1"/>
                  </a:moveTo>
                  <a:cubicBezTo>
                    <a:pt x="2641" y="1"/>
                    <a:pt x="2322" y="121"/>
                    <a:pt x="2035" y="396"/>
                  </a:cubicBezTo>
                  <a:cubicBezTo>
                    <a:pt x="1" y="2350"/>
                    <a:pt x="2949" y="6137"/>
                    <a:pt x="5217" y="6137"/>
                  </a:cubicBezTo>
                  <a:cubicBezTo>
                    <a:pt x="5400" y="6137"/>
                    <a:pt x="5578" y="6112"/>
                    <a:pt x="5749" y="6060"/>
                  </a:cubicBezTo>
                  <a:cubicBezTo>
                    <a:pt x="8021" y="5367"/>
                    <a:pt x="5195" y="1"/>
                    <a:pt x="29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3516322" y="2883444"/>
              <a:ext cx="189002" cy="144598"/>
            </a:xfrm>
            <a:custGeom>
              <a:avLst/>
              <a:gdLst/>
              <a:ahLst/>
              <a:cxnLst/>
              <a:rect l="l" t="t" r="r" b="b"/>
              <a:pathLst>
                <a:path w="4133" h="3162" extrusionOk="0">
                  <a:moveTo>
                    <a:pt x="1707" y="382"/>
                  </a:moveTo>
                  <a:cubicBezTo>
                    <a:pt x="2600" y="382"/>
                    <a:pt x="3744" y="2545"/>
                    <a:pt x="2831" y="2821"/>
                  </a:cubicBezTo>
                  <a:cubicBezTo>
                    <a:pt x="2763" y="2842"/>
                    <a:pt x="2692" y="2852"/>
                    <a:pt x="2620" y="2852"/>
                  </a:cubicBezTo>
                  <a:cubicBezTo>
                    <a:pt x="1708" y="2852"/>
                    <a:pt x="515" y="1322"/>
                    <a:pt x="1332" y="540"/>
                  </a:cubicBezTo>
                  <a:cubicBezTo>
                    <a:pt x="1446" y="430"/>
                    <a:pt x="1574" y="382"/>
                    <a:pt x="1707" y="382"/>
                  </a:cubicBezTo>
                  <a:close/>
                  <a:moveTo>
                    <a:pt x="1533" y="0"/>
                  </a:moveTo>
                  <a:cubicBezTo>
                    <a:pt x="1361" y="0"/>
                    <a:pt x="1197" y="63"/>
                    <a:pt x="1049" y="204"/>
                  </a:cubicBezTo>
                  <a:cubicBezTo>
                    <a:pt x="0" y="1209"/>
                    <a:pt x="1519" y="3161"/>
                    <a:pt x="2687" y="3161"/>
                  </a:cubicBezTo>
                  <a:cubicBezTo>
                    <a:pt x="2782" y="3161"/>
                    <a:pt x="2874" y="3149"/>
                    <a:pt x="2962" y="3122"/>
                  </a:cubicBezTo>
                  <a:cubicBezTo>
                    <a:pt x="4132" y="2765"/>
                    <a:pt x="2677" y="0"/>
                    <a:pt x="15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3477680" y="3013820"/>
              <a:ext cx="289242" cy="179307"/>
            </a:xfrm>
            <a:custGeom>
              <a:avLst/>
              <a:gdLst/>
              <a:ahLst/>
              <a:cxnLst/>
              <a:rect l="l" t="t" r="r" b="b"/>
              <a:pathLst>
                <a:path w="6325" h="3921" extrusionOk="0">
                  <a:moveTo>
                    <a:pt x="752" y="0"/>
                  </a:moveTo>
                  <a:cubicBezTo>
                    <a:pt x="465" y="0"/>
                    <a:pt x="274" y="115"/>
                    <a:pt x="235" y="386"/>
                  </a:cubicBezTo>
                  <a:cubicBezTo>
                    <a:pt x="0" y="2037"/>
                    <a:pt x="2804" y="3921"/>
                    <a:pt x="4380" y="3921"/>
                  </a:cubicBezTo>
                  <a:cubicBezTo>
                    <a:pt x="4602" y="3921"/>
                    <a:pt x="4800" y="3883"/>
                    <a:pt x="4961" y="3802"/>
                  </a:cubicBezTo>
                  <a:cubicBezTo>
                    <a:pt x="6325" y="3119"/>
                    <a:pt x="2244" y="0"/>
                    <a:pt x="752" y="0"/>
                  </a:cubicBezTo>
                  <a:close/>
                </a:path>
              </a:pathLst>
            </a:custGeom>
            <a:solidFill>
              <a:srgbClr val="F9F7E4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3503700" y="2686621"/>
              <a:ext cx="13125" cy="9237"/>
            </a:xfrm>
            <a:custGeom>
              <a:avLst/>
              <a:gdLst/>
              <a:ahLst/>
              <a:cxnLst/>
              <a:rect l="l" t="t" r="r" b="b"/>
              <a:pathLst>
                <a:path w="287" h="202" extrusionOk="0">
                  <a:moveTo>
                    <a:pt x="140" y="1"/>
                  </a:moveTo>
                  <a:cubicBezTo>
                    <a:pt x="119" y="1"/>
                    <a:pt x="97" y="8"/>
                    <a:pt x="76" y="27"/>
                  </a:cubicBezTo>
                  <a:cubicBezTo>
                    <a:pt x="1" y="94"/>
                    <a:pt x="67" y="202"/>
                    <a:pt x="146" y="202"/>
                  </a:cubicBezTo>
                  <a:cubicBezTo>
                    <a:pt x="167" y="202"/>
                    <a:pt x="189" y="194"/>
                    <a:pt x="209" y="177"/>
                  </a:cubicBezTo>
                  <a:cubicBezTo>
                    <a:pt x="286" y="110"/>
                    <a:pt x="219" y="1"/>
                    <a:pt x="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3530132" y="2680494"/>
              <a:ext cx="13125" cy="9237"/>
            </a:xfrm>
            <a:custGeom>
              <a:avLst/>
              <a:gdLst/>
              <a:ahLst/>
              <a:cxnLst/>
              <a:rect l="l" t="t" r="r" b="b"/>
              <a:pathLst>
                <a:path w="287" h="202" extrusionOk="0">
                  <a:moveTo>
                    <a:pt x="141" y="1"/>
                  </a:moveTo>
                  <a:cubicBezTo>
                    <a:pt x="120" y="1"/>
                    <a:pt x="98" y="8"/>
                    <a:pt x="78" y="26"/>
                  </a:cubicBezTo>
                  <a:cubicBezTo>
                    <a:pt x="1" y="93"/>
                    <a:pt x="68" y="202"/>
                    <a:pt x="148" y="202"/>
                  </a:cubicBezTo>
                  <a:cubicBezTo>
                    <a:pt x="169" y="202"/>
                    <a:pt x="190" y="194"/>
                    <a:pt x="211" y="176"/>
                  </a:cubicBezTo>
                  <a:cubicBezTo>
                    <a:pt x="286" y="110"/>
                    <a:pt x="220" y="1"/>
                    <a:pt x="1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3508090" y="2796282"/>
              <a:ext cx="13125" cy="9192"/>
            </a:xfrm>
            <a:custGeom>
              <a:avLst/>
              <a:gdLst/>
              <a:ahLst/>
              <a:cxnLst/>
              <a:rect l="l" t="t" r="r" b="b"/>
              <a:pathLst>
                <a:path w="287" h="201" extrusionOk="0">
                  <a:moveTo>
                    <a:pt x="141" y="0"/>
                  </a:moveTo>
                  <a:cubicBezTo>
                    <a:pt x="120" y="0"/>
                    <a:pt x="98" y="8"/>
                    <a:pt x="78" y="25"/>
                  </a:cubicBezTo>
                  <a:cubicBezTo>
                    <a:pt x="1" y="92"/>
                    <a:pt x="68" y="200"/>
                    <a:pt x="147" y="200"/>
                  </a:cubicBezTo>
                  <a:cubicBezTo>
                    <a:pt x="168" y="200"/>
                    <a:pt x="190" y="193"/>
                    <a:pt x="210" y="175"/>
                  </a:cubicBezTo>
                  <a:cubicBezTo>
                    <a:pt x="286" y="108"/>
                    <a:pt x="220" y="0"/>
                    <a:pt x="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3540147" y="2781374"/>
              <a:ext cx="13079" cy="9192"/>
            </a:xfrm>
            <a:custGeom>
              <a:avLst/>
              <a:gdLst/>
              <a:ahLst/>
              <a:cxnLst/>
              <a:rect l="l" t="t" r="r" b="b"/>
              <a:pathLst>
                <a:path w="286" h="201" extrusionOk="0">
                  <a:moveTo>
                    <a:pt x="140" y="0"/>
                  </a:moveTo>
                  <a:cubicBezTo>
                    <a:pt x="119" y="0"/>
                    <a:pt x="98" y="8"/>
                    <a:pt x="78" y="25"/>
                  </a:cubicBezTo>
                  <a:cubicBezTo>
                    <a:pt x="1" y="92"/>
                    <a:pt x="68" y="201"/>
                    <a:pt x="147" y="201"/>
                  </a:cubicBezTo>
                  <a:cubicBezTo>
                    <a:pt x="167" y="201"/>
                    <a:pt x="189" y="193"/>
                    <a:pt x="209" y="176"/>
                  </a:cubicBezTo>
                  <a:cubicBezTo>
                    <a:pt x="286" y="108"/>
                    <a:pt x="219" y="0"/>
                    <a:pt x="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3632293" y="2986565"/>
              <a:ext cx="13125" cy="9192"/>
            </a:xfrm>
            <a:custGeom>
              <a:avLst/>
              <a:gdLst/>
              <a:ahLst/>
              <a:cxnLst/>
              <a:rect l="l" t="t" r="r" b="b"/>
              <a:pathLst>
                <a:path w="287" h="201" extrusionOk="0">
                  <a:moveTo>
                    <a:pt x="141" y="0"/>
                  </a:moveTo>
                  <a:cubicBezTo>
                    <a:pt x="120" y="0"/>
                    <a:pt x="98" y="8"/>
                    <a:pt x="78" y="25"/>
                  </a:cubicBezTo>
                  <a:cubicBezTo>
                    <a:pt x="1" y="92"/>
                    <a:pt x="68" y="201"/>
                    <a:pt x="147" y="201"/>
                  </a:cubicBezTo>
                  <a:cubicBezTo>
                    <a:pt x="168" y="201"/>
                    <a:pt x="190" y="193"/>
                    <a:pt x="210" y="175"/>
                  </a:cubicBezTo>
                  <a:cubicBezTo>
                    <a:pt x="286" y="108"/>
                    <a:pt x="220" y="0"/>
                    <a:pt x="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3611120" y="2975681"/>
              <a:ext cx="13079" cy="9192"/>
            </a:xfrm>
            <a:custGeom>
              <a:avLst/>
              <a:gdLst/>
              <a:ahLst/>
              <a:cxnLst/>
              <a:rect l="l" t="t" r="r" b="b"/>
              <a:pathLst>
                <a:path w="286" h="201" extrusionOk="0">
                  <a:moveTo>
                    <a:pt x="139" y="0"/>
                  </a:moveTo>
                  <a:cubicBezTo>
                    <a:pt x="118" y="0"/>
                    <a:pt x="96" y="8"/>
                    <a:pt x="76" y="25"/>
                  </a:cubicBezTo>
                  <a:cubicBezTo>
                    <a:pt x="0" y="92"/>
                    <a:pt x="67" y="200"/>
                    <a:pt x="146" y="200"/>
                  </a:cubicBezTo>
                  <a:cubicBezTo>
                    <a:pt x="167" y="200"/>
                    <a:pt x="189" y="193"/>
                    <a:pt x="209" y="175"/>
                  </a:cubicBezTo>
                  <a:cubicBezTo>
                    <a:pt x="286" y="108"/>
                    <a:pt x="219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2"/>
          <p:cNvGrpSpPr/>
          <p:nvPr/>
        </p:nvGrpSpPr>
        <p:grpSpPr>
          <a:xfrm rot="-8878882">
            <a:off x="8371920" y="3406261"/>
            <a:ext cx="705620" cy="1423174"/>
            <a:chOff x="4243844" y="2649404"/>
            <a:chExt cx="962480" cy="1941240"/>
          </a:xfrm>
        </p:grpSpPr>
        <p:sp>
          <p:nvSpPr>
            <p:cNvPr id="226" name="Google Shape;226;p2"/>
            <p:cNvSpPr/>
            <p:nvPr/>
          </p:nvSpPr>
          <p:spPr>
            <a:xfrm>
              <a:off x="4723781" y="3271973"/>
              <a:ext cx="482543" cy="824603"/>
            </a:xfrm>
            <a:custGeom>
              <a:avLst/>
              <a:gdLst/>
              <a:ahLst/>
              <a:cxnLst/>
              <a:rect l="l" t="t" r="r" b="b"/>
              <a:pathLst>
                <a:path w="10552" h="18032" extrusionOk="0">
                  <a:moveTo>
                    <a:pt x="1" y="0"/>
                  </a:moveTo>
                  <a:cubicBezTo>
                    <a:pt x="1" y="0"/>
                    <a:pt x="2640" y="11052"/>
                    <a:pt x="7401" y="17659"/>
                  </a:cubicBezTo>
                  <a:cubicBezTo>
                    <a:pt x="7576" y="17900"/>
                    <a:pt x="7850" y="18031"/>
                    <a:pt x="8131" y="18031"/>
                  </a:cubicBezTo>
                  <a:cubicBezTo>
                    <a:pt x="8272" y="18031"/>
                    <a:pt x="8414" y="17998"/>
                    <a:pt x="8546" y="17929"/>
                  </a:cubicBezTo>
                  <a:cubicBezTo>
                    <a:pt x="9009" y="17688"/>
                    <a:pt x="9619" y="17334"/>
                    <a:pt x="10114" y="16923"/>
                  </a:cubicBezTo>
                  <a:cubicBezTo>
                    <a:pt x="10493" y="16610"/>
                    <a:pt x="10552" y="16053"/>
                    <a:pt x="10245" y="15668"/>
                  </a:cubicBezTo>
                  <a:cubicBezTo>
                    <a:pt x="8631" y="13637"/>
                    <a:pt x="3453" y="6816"/>
                    <a:pt x="1211" y="1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4805638" y="3515257"/>
              <a:ext cx="198514" cy="411753"/>
            </a:xfrm>
            <a:custGeom>
              <a:avLst/>
              <a:gdLst/>
              <a:ahLst/>
              <a:cxnLst/>
              <a:rect l="l" t="t" r="r" b="b"/>
              <a:pathLst>
                <a:path w="4341" h="9004" fill="none" extrusionOk="0">
                  <a:moveTo>
                    <a:pt x="4340" y="9004"/>
                  </a:moveTo>
                  <a:cubicBezTo>
                    <a:pt x="2001" y="4964"/>
                    <a:pt x="1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4740198" y="3415520"/>
              <a:ext cx="413216" cy="1050418"/>
            </a:xfrm>
            <a:custGeom>
              <a:avLst/>
              <a:gdLst/>
              <a:ahLst/>
              <a:cxnLst/>
              <a:rect l="l" t="t" r="r" b="b"/>
              <a:pathLst>
                <a:path w="9036" h="22970" extrusionOk="0">
                  <a:moveTo>
                    <a:pt x="1" y="0"/>
                  </a:moveTo>
                  <a:cubicBezTo>
                    <a:pt x="1" y="1"/>
                    <a:pt x="775" y="13574"/>
                    <a:pt x="4986" y="22360"/>
                  </a:cubicBezTo>
                  <a:cubicBezTo>
                    <a:pt x="5169" y="22742"/>
                    <a:pt x="5552" y="22969"/>
                    <a:pt x="5957" y="22969"/>
                  </a:cubicBezTo>
                  <a:cubicBezTo>
                    <a:pt x="6063" y="22969"/>
                    <a:pt x="6171" y="22954"/>
                    <a:pt x="6278" y="22921"/>
                  </a:cubicBezTo>
                  <a:cubicBezTo>
                    <a:pt x="6873" y="22734"/>
                    <a:pt x="7667" y="22446"/>
                    <a:pt x="8336" y="22068"/>
                  </a:cubicBezTo>
                  <a:cubicBezTo>
                    <a:pt x="8848" y="21779"/>
                    <a:pt x="9035" y="21134"/>
                    <a:pt x="8756" y="20617"/>
                  </a:cubicBezTo>
                  <a:cubicBezTo>
                    <a:pt x="7283" y="17885"/>
                    <a:pt x="2628" y="8756"/>
                    <a:pt x="1398" y="4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4764024" y="3596519"/>
              <a:ext cx="169292" cy="614200"/>
            </a:xfrm>
            <a:custGeom>
              <a:avLst/>
              <a:gdLst/>
              <a:ahLst/>
              <a:cxnLst/>
              <a:rect l="l" t="t" r="r" b="b"/>
              <a:pathLst>
                <a:path w="3702" h="13431" fill="none" extrusionOk="0">
                  <a:moveTo>
                    <a:pt x="3702" y="13430"/>
                  </a:moveTo>
                  <a:cubicBezTo>
                    <a:pt x="625" y="5217"/>
                    <a:pt x="1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4600676" y="3431342"/>
              <a:ext cx="290751" cy="1159301"/>
            </a:xfrm>
            <a:custGeom>
              <a:avLst/>
              <a:gdLst/>
              <a:ahLst/>
              <a:cxnLst/>
              <a:rect l="l" t="t" r="r" b="b"/>
              <a:pathLst>
                <a:path w="6358" h="25351" extrusionOk="0">
                  <a:moveTo>
                    <a:pt x="3314" y="1"/>
                  </a:moveTo>
                  <a:lnTo>
                    <a:pt x="1997" y="826"/>
                  </a:lnTo>
                  <a:cubicBezTo>
                    <a:pt x="3090" y="9750"/>
                    <a:pt x="884" y="20454"/>
                    <a:pt x="141" y="23683"/>
                  </a:cubicBezTo>
                  <a:cubicBezTo>
                    <a:pt x="1" y="24293"/>
                    <a:pt x="376" y="24903"/>
                    <a:pt x="984" y="25056"/>
                  </a:cubicBezTo>
                  <a:cubicBezTo>
                    <a:pt x="1779" y="25255"/>
                    <a:pt x="2677" y="25327"/>
                    <a:pt x="3343" y="25350"/>
                  </a:cubicBezTo>
                  <a:cubicBezTo>
                    <a:pt x="3356" y="25350"/>
                    <a:pt x="3369" y="25350"/>
                    <a:pt x="3382" y="25350"/>
                  </a:cubicBezTo>
                  <a:cubicBezTo>
                    <a:pt x="3934" y="25350"/>
                    <a:pt x="4413" y="24957"/>
                    <a:pt x="4511" y="24409"/>
                  </a:cubicBezTo>
                  <a:cubicBezTo>
                    <a:pt x="6357" y="14181"/>
                    <a:pt x="3314" y="1"/>
                    <a:pt x="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4762835" y="3559844"/>
              <a:ext cx="41889" cy="720385"/>
            </a:xfrm>
            <a:custGeom>
              <a:avLst/>
              <a:gdLst/>
              <a:ahLst/>
              <a:cxnLst/>
              <a:rect l="l" t="t" r="r" b="b"/>
              <a:pathLst>
                <a:path w="916" h="15753" fill="none" extrusionOk="0">
                  <a:moveTo>
                    <a:pt x="458" y="1"/>
                  </a:moveTo>
                  <a:cubicBezTo>
                    <a:pt x="916" y="9584"/>
                    <a:pt x="1" y="15752"/>
                    <a:pt x="1" y="15752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4535948" y="3128044"/>
              <a:ext cx="287687" cy="1086270"/>
            </a:xfrm>
            <a:custGeom>
              <a:avLst/>
              <a:gdLst/>
              <a:ahLst/>
              <a:cxnLst/>
              <a:rect l="l" t="t" r="r" b="b"/>
              <a:pathLst>
                <a:path w="6291" h="23754" extrusionOk="0">
                  <a:moveTo>
                    <a:pt x="3906" y="0"/>
                  </a:moveTo>
                  <a:lnTo>
                    <a:pt x="2645" y="731"/>
                  </a:lnTo>
                  <a:cubicBezTo>
                    <a:pt x="3375" y="9127"/>
                    <a:pt x="954" y="19084"/>
                    <a:pt x="153" y="22082"/>
                  </a:cubicBezTo>
                  <a:cubicBezTo>
                    <a:pt x="1" y="22651"/>
                    <a:pt x="331" y="23233"/>
                    <a:pt x="897" y="23398"/>
                  </a:cubicBezTo>
                  <a:cubicBezTo>
                    <a:pt x="1634" y="23612"/>
                    <a:pt x="2474" y="23708"/>
                    <a:pt x="3095" y="23751"/>
                  </a:cubicBezTo>
                  <a:cubicBezTo>
                    <a:pt x="3120" y="23753"/>
                    <a:pt x="3146" y="23753"/>
                    <a:pt x="3170" y="23753"/>
                  </a:cubicBezTo>
                  <a:cubicBezTo>
                    <a:pt x="3673" y="23753"/>
                    <a:pt x="4115" y="23405"/>
                    <a:pt x="4223" y="22908"/>
                  </a:cubicBezTo>
                  <a:cubicBezTo>
                    <a:pt x="6290" y="13387"/>
                    <a:pt x="3906" y="0"/>
                    <a:pt x="3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4695520" y="3446250"/>
              <a:ext cx="35029" cy="500423"/>
            </a:xfrm>
            <a:custGeom>
              <a:avLst/>
              <a:gdLst/>
              <a:ahLst/>
              <a:cxnLst/>
              <a:rect l="l" t="t" r="r" b="b"/>
              <a:pathLst>
                <a:path w="766" h="10943" fill="none" extrusionOk="0">
                  <a:moveTo>
                    <a:pt x="1" y="10942"/>
                  </a:moveTo>
                  <a:cubicBezTo>
                    <a:pt x="766" y="6295"/>
                    <a:pt x="55" y="0"/>
                    <a:pt x="5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4447846" y="2649404"/>
              <a:ext cx="250738" cy="101749"/>
            </a:xfrm>
            <a:custGeom>
              <a:avLst/>
              <a:gdLst/>
              <a:ahLst/>
              <a:cxnLst/>
              <a:rect l="l" t="t" r="r" b="b"/>
              <a:pathLst>
                <a:path w="5483" h="2225" extrusionOk="0">
                  <a:moveTo>
                    <a:pt x="4190" y="0"/>
                  </a:moveTo>
                  <a:cubicBezTo>
                    <a:pt x="3672" y="0"/>
                    <a:pt x="3183" y="1169"/>
                    <a:pt x="3183" y="1169"/>
                  </a:cubicBezTo>
                  <a:cubicBezTo>
                    <a:pt x="3183" y="1169"/>
                    <a:pt x="2044" y="103"/>
                    <a:pt x="1476" y="103"/>
                  </a:cubicBezTo>
                  <a:cubicBezTo>
                    <a:pt x="1417" y="103"/>
                    <a:pt x="1364" y="114"/>
                    <a:pt x="1320" y="140"/>
                  </a:cubicBezTo>
                  <a:cubicBezTo>
                    <a:pt x="844" y="411"/>
                    <a:pt x="1901" y="1179"/>
                    <a:pt x="1901" y="1179"/>
                  </a:cubicBezTo>
                  <a:cubicBezTo>
                    <a:pt x="1901" y="1179"/>
                    <a:pt x="1381" y="1037"/>
                    <a:pt x="916" y="1037"/>
                  </a:cubicBezTo>
                  <a:cubicBezTo>
                    <a:pt x="607" y="1037"/>
                    <a:pt x="323" y="1099"/>
                    <a:pt x="231" y="1308"/>
                  </a:cubicBezTo>
                  <a:cubicBezTo>
                    <a:pt x="1" y="1831"/>
                    <a:pt x="2353" y="2225"/>
                    <a:pt x="2353" y="2225"/>
                  </a:cubicBezTo>
                  <a:lnTo>
                    <a:pt x="4285" y="1941"/>
                  </a:lnTo>
                  <a:cubicBezTo>
                    <a:pt x="4285" y="1941"/>
                    <a:pt x="5482" y="1064"/>
                    <a:pt x="5347" y="799"/>
                  </a:cubicBezTo>
                  <a:cubicBezTo>
                    <a:pt x="5326" y="758"/>
                    <a:pt x="5284" y="740"/>
                    <a:pt x="5228" y="740"/>
                  </a:cubicBezTo>
                  <a:cubicBezTo>
                    <a:pt x="4925" y="740"/>
                    <a:pt x="4211" y="1254"/>
                    <a:pt x="4211" y="1254"/>
                  </a:cubicBezTo>
                  <a:cubicBezTo>
                    <a:pt x="4211" y="1254"/>
                    <a:pt x="4737" y="34"/>
                    <a:pt x="4211" y="1"/>
                  </a:cubicBezTo>
                  <a:cubicBezTo>
                    <a:pt x="4204" y="0"/>
                    <a:pt x="4197" y="0"/>
                    <a:pt x="4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4243844" y="2727922"/>
              <a:ext cx="860776" cy="1034413"/>
            </a:xfrm>
            <a:custGeom>
              <a:avLst/>
              <a:gdLst/>
              <a:ahLst/>
              <a:cxnLst/>
              <a:rect l="l" t="t" r="r" b="b"/>
              <a:pathLst>
                <a:path w="18823" h="22620" extrusionOk="0">
                  <a:moveTo>
                    <a:pt x="9653" y="0"/>
                  </a:moveTo>
                  <a:cubicBezTo>
                    <a:pt x="5669" y="0"/>
                    <a:pt x="1541" y="1821"/>
                    <a:pt x="995" y="5044"/>
                  </a:cubicBezTo>
                  <a:cubicBezTo>
                    <a:pt x="1" y="10920"/>
                    <a:pt x="5235" y="13524"/>
                    <a:pt x="6458" y="14781"/>
                  </a:cubicBezTo>
                  <a:cubicBezTo>
                    <a:pt x="7545" y="15898"/>
                    <a:pt x="7987" y="18590"/>
                    <a:pt x="7330" y="21132"/>
                  </a:cubicBezTo>
                  <a:cubicBezTo>
                    <a:pt x="7290" y="21286"/>
                    <a:pt x="7413" y="21402"/>
                    <a:pt x="7541" y="21402"/>
                  </a:cubicBezTo>
                  <a:cubicBezTo>
                    <a:pt x="7600" y="21402"/>
                    <a:pt x="7661" y="21377"/>
                    <a:pt x="7706" y="21319"/>
                  </a:cubicBezTo>
                  <a:cubicBezTo>
                    <a:pt x="8503" y="20307"/>
                    <a:pt x="9704" y="18284"/>
                    <a:pt x="9520" y="15447"/>
                  </a:cubicBezTo>
                  <a:lnTo>
                    <a:pt x="9520" y="15447"/>
                  </a:lnTo>
                  <a:cubicBezTo>
                    <a:pt x="9520" y="15447"/>
                    <a:pt x="10988" y="19480"/>
                    <a:pt x="11273" y="22426"/>
                  </a:cubicBezTo>
                  <a:cubicBezTo>
                    <a:pt x="11285" y="22552"/>
                    <a:pt x="11386" y="22619"/>
                    <a:pt x="11487" y="22619"/>
                  </a:cubicBezTo>
                  <a:cubicBezTo>
                    <a:pt x="11575" y="22619"/>
                    <a:pt x="11663" y="22568"/>
                    <a:pt x="11693" y="22461"/>
                  </a:cubicBezTo>
                  <a:cubicBezTo>
                    <a:pt x="12116" y="20923"/>
                    <a:pt x="12661" y="18110"/>
                    <a:pt x="12014" y="15327"/>
                  </a:cubicBezTo>
                  <a:lnTo>
                    <a:pt x="12014" y="15327"/>
                  </a:lnTo>
                  <a:cubicBezTo>
                    <a:pt x="12015" y="15328"/>
                    <a:pt x="12982" y="18739"/>
                    <a:pt x="15896" y="20280"/>
                  </a:cubicBezTo>
                  <a:cubicBezTo>
                    <a:pt x="15929" y="20298"/>
                    <a:pt x="15963" y="20305"/>
                    <a:pt x="15995" y="20305"/>
                  </a:cubicBezTo>
                  <a:cubicBezTo>
                    <a:pt x="16151" y="20305"/>
                    <a:pt x="16274" y="20120"/>
                    <a:pt x="16170" y="19968"/>
                  </a:cubicBezTo>
                  <a:cubicBezTo>
                    <a:pt x="15096" y="18370"/>
                    <a:pt x="14139" y="16732"/>
                    <a:pt x="14406" y="14691"/>
                  </a:cubicBezTo>
                  <a:cubicBezTo>
                    <a:pt x="14834" y="11397"/>
                    <a:pt x="18822" y="8490"/>
                    <a:pt x="17122" y="3933"/>
                  </a:cubicBezTo>
                  <a:cubicBezTo>
                    <a:pt x="16114" y="1233"/>
                    <a:pt x="12933" y="0"/>
                    <a:pt x="96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4393884" y="295085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1"/>
                  </a:cubicBezTo>
                  <a:cubicBezTo>
                    <a:pt x="0" y="20"/>
                    <a:pt x="20" y="266"/>
                    <a:pt x="175" y="266"/>
                  </a:cubicBezTo>
                  <a:cubicBezTo>
                    <a:pt x="181" y="266"/>
                    <a:pt x="187" y="266"/>
                    <a:pt x="192" y="265"/>
                  </a:cubicBezTo>
                  <a:cubicBezTo>
                    <a:pt x="356" y="248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4433944" y="3008705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70" y="0"/>
                    <a:pt x="164" y="1"/>
                  </a:cubicBezTo>
                  <a:cubicBezTo>
                    <a:pt x="1" y="20"/>
                    <a:pt x="22" y="265"/>
                    <a:pt x="177" y="265"/>
                  </a:cubicBezTo>
                  <a:cubicBezTo>
                    <a:pt x="182" y="265"/>
                    <a:pt x="188" y="265"/>
                    <a:pt x="193" y="264"/>
                  </a:cubicBezTo>
                  <a:cubicBezTo>
                    <a:pt x="357" y="246"/>
                    <a:pt x="335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4378245" y="2998187"/>
              <a:ext cx="16326" cy="12073"/>
            </a:xfrm>
            <a:custGeom>
              <a:avLst/>
              <a:gdLst/>
              <a:ahLst/>
              <a:cxnLst/>
              <a:rect l="l" t="t" r="r" b="b"/>
              <a:pathLst>
                <a:path w="357" h="264" extrusionOk="0">
                  <a:moveTo>
                    <a:pt x="181" y="0"/>
                  </a:moveTo>
                  <a:cubicBezTo>
                    <a:pt x="176" y="0"/>
                    <a:pt x="170" y="0"/>
                    <a:pt x="164" y="1"/>
                  </a:cubicBezTo>
                  <a:cubicBezTo>
                    <a:pt x="1" y="18"/>
                    <a:pt x="22" y="264"/>
                    <a:pt x="176" y="264"/>
                  </a:cubicBezTo>
                  <a:cubicBezTo>
                    <a:pt x="181" y="264"/>
                    <a:pt x="187" y="264"/>
                    <a:pt x="193" y="263"/>
                  </a:cubicBezTo>
                  <a:cubicBezTo>
                    <a:pt x="356" y="246"/>
                    <a:pt x="335" y="0"/>
                    <a:pt x="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4789770" y="317040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2"/>
                  </a:cubicBezTo>
                  <a:cubicBezTo>
                    <a:pt x="0" y="20"/>
                    <a:pt x="22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7" y="247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4799099" y="313560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2" y="0"/>
                  </a:moveTo>
                  <a:cubicBezTo>
                    <a:pt x="176" y="0"/>
                    <a:pt x="170" y="0"/>
                    <a:pt x="164" y="1"/>
                  </a:cubicBezTo>
                  <a:cubicBezTo>
                    <a:pt x="1" y="18"/>
                    <a:pt x="22" y="265"/>
                    <a:pt x="177" y="265"/>
                  </a:cubicBezTo>
                  <a:cubicBezTo>
                    <a:pt x="182" y="265"/>
                    <a:pt x="188" y="265"/>
                    <a:pt x="193" y="265"/>
                  </a:cubicBezTo>
                  <a:cubicBezTo>
                    <a:pt x="356" y="246"/>
                    <a:pt x="335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4627016" y="3382731"/>
              <a:ext cx="16326" cy="12210"/>
            </a:xfrm>
            <a:custGeom>
              <a:avLst/>
              <a:gdLst/>
              <a:ahLst/>
              <a:cxnLst/>
              <a:rect l="l" t="t" r="r" b="b"/>
              <a:pathLst>
                <a:path w="357" h="267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0" y="19"/>
                    <a:pt x="22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4627108" y="3338556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70" y="1"/>
                    <a:pt x="164" y="2"/>
                  </a:cubicBezTo>
                  <a:cubicBezTo>
                    <a:pt x="0" y="19"/>
                    <a:pt x="20" y="265"/>
                    <a:pt x="175" y="265"/>
                  </a:cubicBezTo>
                  <a:cubicBezTo>
                    <a:pt x="181" y="265"/>
                    <a:pt x="186" y="264"/>
                    <a:pt x="192" y="264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4598984" y="3353327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1"/>
                  </a:cubicBezTo>
                  <a:cubicBezTo>
                    <a:pt x="0" y="20"/>
                    <a:pt x="22" y="266"/>
                    <a:pt x="177" y="266"/>
                  </a:cubicBezTo>
                  <a:cubicBezTo>
                    <a:pt x="182" y="266"/>
                    <a:pt x="187" y="265"/>
                    <a:pt x="193" y="265"/>
                  </a:cubicBezTo>
                  <a:cubicBezTo>
                    <a:pt x="356" y="246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4564320" y="2835068"/>
              <a:ext cx="16280" cy="12164"/>
            </a:xfrm>
            <a:custGeom>
              <a:avLst/>
              <a:gdLst/>
              <a:ahLst/>
              <a:cxnLst/>
              <a:rect l="l" t="t" r="r" b="b"/>
              <a:pathLst>
                <a:path w="356" h="266" extrusionOk="0">
                  <a:moveTo>
                    <a:pt x="179" y="0"/>
                  </a:moveTo>
                  <a:cubicBezTo>
                    <a:pt x="174" y="0"/>
                    <a:pt x="169" y="1"/>
                    <a:pt x="163" y="1"/>
                  </a:cubicBezTo>
                  <a:cubicBezTo>
                    <a:pt x="0" y="20"/>
                    <a:pt x="21" y="266"/>
                    <a:pt x="175" y="266"/>
                  </a:cubicBezTo>
                  <a:cubicBezTo>
                    <a:pt x="180" y="266"/>
                    <a:pt x="186" y="265"/>
                    <a:pt x="192" y="265"/>
                  </a:cubicBezTo>
                  <a:cubicBezTo>
                    <a:pt x="356" y="248"/>
                    <a:pt x="334" y="0"/>
                    <a:pt x="1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4622489" y="2881255"/>
              <a:ext cx="16326" cy="12210"/>
            </a:xfrm>
            <a:custGeom>
              <a:avLst/>
              <a:gdLst/>
              <a:ahLst/>
              <a:cxnLst/>
              <a:rect l="l" t="t" r="r" b="b"/>
              <a:pathLst>
                <a:path w="357" h="267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0" y="19"/>
                    <a:pt x="20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4545663" y="2860585"/>
              <a:ext cx="16326" cy="12118"/>
            </a:xfrm>
            <a:custGeom>
              <a:avLst/>
              <a:gdLst/>
              <a:ahLst/>
              <a:cxnLst/>
              <a:rect l="l" t="t" r="r" b="b"/>
              <a:pathLst>
                <a:path w="357" h="265" extrusionOk="0">
                  <a:moveTo>
                    <a:pt x="182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1" y="19"/>
                    <a:pt x="21" y="265"/>
                    <a:pt x="176" y="265"/>
                  </a:cubicBezTo>
                  <a:cubicBezTo>
                    <a:pt x="181" y="265"/>
                    <a:pt x="187" y="264"/>
                    <a:pt x="193" y="264"/>
                  </a:cubicBezTo>
                  <a:cubicBezTo>
                    <a:pt x="356" y="247"/>
                    <a:pt x="335" y="1"/>
                    <a:pt x="1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4847893" y="277607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69" y="0"/>
                    <a:pt x="164" y="1"/>
                  </a:cubicBezTo>
                  <a:cubicBezTo>
                    <a:pt x="1" y="19"/>
                    <a:pt x="22" y="265"/>
                    <a:pt x="175" y="265"/>
                  </a:cubicBezTo>
                  <a:cubicBezTo>
                    <a:pt x="181" y="265"/>
                    <a:pt x="187" y="265"/>
                    <a:pt x="193" y="264"/>
                  </a:cubicBezTo>
                  <a:cubicBezTo>
                    <a:pt x="357" y="247"/>
                    <a:pt x="336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4878852" y="2794139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1" y="19"/>
                    <a:pt x="22" y="265"/>
                    <a:pt x="175" y="265"/>
                  </a:cubicBezTo>
                  <a:cubicBezTo>
                    <a:pt x="181" y="265"/>
                    <a:pt x="187" y="264"/>
                    <a:pt x="193" y="264"/>
                  </a:cubicBezTo>
                  <a:cubicBezTo>
                    <a:pt x="356" y="247"/>
                    <a:pt x="336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4843228" y="3447073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70" y="1"/>
                    <a:pt x="164" y="2"/>
                  </a:cubicBezTo>
                  <a:cubicBezTo>
                    <a:pt x="0" y="18"/>
                    <a:pt x="20" y="264"/>
                    <a:pt x="175" y="264"/>
                  </a:cubicBezTo>
                  <a:cubicBezTo>
                    <a:pt x="181" y="264"/>
                    <a:pt x="187" y="264"/>
                    <a:pt x="193" y="263"/>
                  </a:cubicBezTo>
                  <a:cubicBezTo>
                    <a:pt x="356" y="246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4843365" y="3410444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69" y="0"/>
                    <a:pt x="164" y="1"/>
                  </a:cubicBezTo>
                  <a:cubicBezTo>
                    <a:pt x="0" y="20"/>
                    <a:pt x="22" y="265"/>
                    <a:pt x="177" y="265"/>
                  </a:cubicBezTo>
                  <a:cubicBezTo>
                    <a:pt x="182" y="265"/>
                    <a:pt x="187" y="265"/>
                    <a:pt x="193" y="264"/>
                  </a:cubicBezTo>
                  <a:cubicBezTo>
                    <a:pt x="356" y="246"/>
                    <a:pt x="335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4989107" y="3072864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2"/>
                  </a:cubicBezTo>
                  <a:cubicBezTo>
                    <a:pt x="1" y="20"/>
                    <a:pt x="22" y="266"/>
                    <a:pt x="175" y="266"/>
                  </a:cubicBezTo>
                  <a:cubicBezTo>
                    <a:pt x="181" y="266"/>
                    <a:pt x="187" y="266"/>
                    <a:pt x="193" y="265"/>
                  </a:cubicBezTo>
                  <a:cubicBezTo>
                    <a:pt x="357" y="248"/>
                    <a:pt x="336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5004244" y="3020869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69" y="1"/>
                    <a:pt x="163" y="2"/>
                  </a:cubicBezTo>
                  <a:cubicBezTo>
                    <a:pt x="0" y="19"/>
                    <a:pt x="21" y="265"/>
                    <a:pt x="175" y="265"/>
                  </a:cubicBezTo>
                  <a:cubicBezTo>
                    <a:pt x="181" y="265"/>
                    <a:pt x="186" y="264"/>
                    <a:pt x="192" y="264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4767682" y="2763317"/>
              <a:ext cx="178987" cy="695370"/>
            </a:xfrm>
            <a:custGeom>
              <a:avLst/>
              <a:gdLst/>
              <a:ahLst/>
              <a:cxnLst/>
              <a:rect l="l" t="t" r="r" b="b"/>
              <a:pathLst>
                <a:path w="3914" h="15206" fill="none" extrusionOk="0">
                  <a:moveTo>
                    <a:pt x="0" y="1"/>
                  </a:moveTo>
                  <a:cubicBezTo>
                    <a:pt x="2373" y="1248"/>
                    <a:pt x="3914" y="3927"/>
                    <a:pt x="3799" y="6604"/>
                  </a:cubicBezTo>
                  <a:cubicBezTo>
                    <a:pt x="3737" y="8067"/>
                    <a:pt x="3227" y="9467"/>
                    <a:pt x="2849" y="10880"/>
                  </a:cubicBezTo>
                  <a:cubicBezTo>
                    <a:pt x="2469" y="12295"/>
                    <a:pt x="2220" y="13813"/>
                    <a:pt x="2670" y="15206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4343444" y="2814489"/>
              <a:ext cx="276941" cy="689197"/>
            </a:xfrm>
            <a:custGeom>
              <a:avLst/>
              <a:gdLst/>
              <a:ahLst/>
              <a:cxnLst/>
              <a:rect l="l" t="t" r="r" b="b"/>
              <a:pathLst>
                <a:path w="6056" h="15071" fill="none" extrusionOk="0">
                  <a:moveTo>
                    <a:pt x="6007" y="15070"/>
                  </a:moveTo>
                  <a:cubicBezTo>
                    <a:pt x="6055" y="13892"/>
                    <a:pt x="5592" y="12741"/>
                    <a:pt x="4947" y="11754"/>
                  </a:cubicBezTo>
                  <a:cubicBezTo>
                    <a:pt x="4304" y="10766"/>
                    <a:pt x="3480" y="9911"/>
                    <a:pt x="2707" y="9019"/>
                  </a:cubicBezTo>
                  <a:cubicBezTo>
                    <a:pt x="1934" y="8128"/>
                    <a:pt x="1197" y="7178"/>
                    <a:pt x="775" y="6078"/>
                  </a:cubicBezTo>
                  <a:cubicBezTo>
                    <a:pt x="1" y="4061"/>
                    <a:pt x="425" y="1633"/>
                    <a:pt x="1840" y="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4490741" y="2807767"/>
              <a:ext cx="264731" cy="712931"/>
            </a:xfrm>
            <a:custGeom>
              <a:avLst/>
              <a:gdLst/>
              <a:ahLst/>
              <a:cxnLst/>
              <a:rect l="l" t="t" r="r" b="b"/>
              <a:pathLst>
                <a:path w="5789" h="15590" fill="none" extrusionOk="0">
                  <a:moveTo>
                    <a:pt x="377" y="1"/>
                  </a:moveTo>
                  <a:cubicBezTo>
                    <a:pt x="0" y="1521"/>
                    <a:pt x="66" y="3134"/>
                    <a:pt x="449" y="4652"/>
                  </a:cubicBezTo>
                  <a:cubicBezTo>
                    <a:pt x="832" y="6171"/>
                    <a:pt x="1527" y="7600"/>
                    <a:pt x="2384" y="8910"/>
                  </a:cubicBezTo>
                  <a:cubicBezTo>
                    <a:pt x="3077" y="9972"/>
                    <a:pt x="3878" y="10961"/>
                    <a:pt x="4539" y="12042"/>
                  </a:cubicBezTo>
                  <a:cubicBezTo>
                    <a:pt x="5201" y="13123"/>
                    <a:pt x="5726" y="14323"/>
                    <a:pt x="5788" y="15589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4600401" y="2779231"/>
              <a:ext cx="145330" cy="551047"/>
            </a:xfrm>
            <a:custGeom>
              <a:avLst/>
              <a:gdLst/>
              <a:ahLst/>
              <a:cxnLst/>
              <a:rect l="l" t="t" r="r" b="b"/>
              <a:pathLst>
                <a:path w="3178" h="12050" fill="none" extrusionOk="0">
                  <a:moveTo>
                    <a:pt x="3178" y="12049"/>
                  </a:moveTo>
                  <a:cubicBezTo>
                    <a:pt x="3167" y="7850"/>
                    <a:pt x="2060" y="3659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4694285" y="2776670"/>
              <a:ext cx="157494" cy="611273"/>
            </a:xfrm>
            <a:custGeom>
              <a:avLst/>
              <a:gdLst/>
              <a:ahLst/>
              <a:cxnLst/>
              <a:rect l="l" t="t" r="r" b="b"/>
              <a:pathLst>
                <a:path w="3444" h="13367" fill="none" extrusionOk="0">
                  <a:moveTo>
                    <a:pt x="1" y="1"/>
                  </a:moveTo>
                  <a:cubicBezTo>
                    <a:pt x="1618" y="1403"/>
                    <a:pt x="2718" y="3391"/>
                    <a:pt x="3044" y="5508"/>
                  </a:cubicBezTo>
                  <a:cubicBezTo>
                    <a:pt x="3443" y="8102"/>
                    <a:pt x="2713" y="10745"/>
                    <a:pt x="2846" y="13367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4846887" y="2870463"/>
              <a:ext cx="156625" cy="307123"/>
            </a:xfrm>
            <a:custGeom>
              <a:avLst/>
              <a:gdLst/>
              <a:ahLst/>
              <a:cxnLst/>
              <a:rect l="l" t="t" r="r" b="b"/>
              <a:pathLst>
                <a:path w="3425" h="6716" extrusionOk="0">
                  <a:moveTo>
                    <a:pt x="1342" y="1"/>
                  </a:moveTo>
                  <a:cubicBezTo>
                    <a:pt x="1267" y="1"/>
                    <a:pt x="1191" y="9"/>
                    <a:pt x="1117" y="27"/>
                  </a:cubicBezTo>
                  <a:cubicBezTo>
                    <a:pt x="770" y="112"/>
                    <a:pt x="497" y="393"/>
                    <a:pt x="344" y="714"/>
                  </a:cubicBezTo>
                  <a:cubicBezTo>
                    <a:pt x="189" y="1035"/>
                    <a:pt x="138" y="1394"/>
                    <a:pt x="100" y="1748"/>
                  </a:cubicBezTo>
                  <a:cubicBezTo>
                    <a:pt x="14" y="2572"/>
                    <a:pt x="1" y="3409"/>
                    <a:pt x="130" y="4230"/>
                  </a:cubicBezTo>
                  <a:cubicBezTo>
                    <a:pt x="237" y="4919"/>
                    <a:pt x="430" y="5865"/>
                    <a:pt x="940" y="6380"/>
                  </a:cubicBezTo>
                  <a:cubicBezTo>
                    <a:pt x="1138" y="6581"/>
                    <a:pt x="1418" y="6716"/>
                    <a:pt x="1694" y="6716"/>
                  </a:cubicBezTo>
                  <a:cubicBezTo>
                    <a:pt x="1781" y="6716"/>
                    <a:pt x="1867" y="6703"/>
                    <a:pt x="1950" y="6674"/>
                  </a:cubicBezTo>
                  <a:cubicBezTo>
                    <a:pt x="2859" y="6363"/>
                    <a:pt x="3145" y="4860"/>
                    <a:pt x="3261" y="4049"/>
                  </a:cubicBezTo>
                  <a:cubicBezTo>
                    <a:pt x="3424" y="2920"/>
                    <a:pt x="3240" y="1708"/>
                    <a:pt x="2576" y="779"/>
                  </a:cubicBezTo>
                  <a:cubicBezTo>
                    <a:pt x="2407" y="543"/>
                    <a:pt x="2206" y="324"/>
                    <a:pt x="1955" y="177"/>
                  </a:cubicBezTo>
                  <a:cubicBezTo>
                    <a:pt x="1770" y="68"/>
                    <a:pt x="1556" y="1"/>
                    <a:pt x="134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2"/>
          <p:cNvGrpSpPr/>
          <p:nvPr/>
        </p:nvGrpSpPr>
        <p:grpSpPr>
          <a:xfrm rot="-2141895">
            <a:off x="7407156" y="3826774"/>
            <a:ext cx="843467" cy="566693"/>
            <a:chOff x="1655277" y="1307879"/>
            <a:chExt cx="907741" cy="609876"/>
          </a:xfrm>
        </p:grpSpPr>
        <p:sp>
          <p:nvSpPr>
            <p:cNvPr id="260" name="Google Shape;260;p2"/>
            <p:cNvSpPr/>
            <p:nvPr/>
          </p:nvSpPr>
          <p:spPr>
            <a:xfrm>
              <a:off x="1660193" y="1307879"/>
              <a:ext cx="902825" cy="597486"/>
            </a:xfrm>
            <a:custGeom>
              <a:avLst/>
              <a:gdLst/>
              <a:ahLst/>
              <a:cxnLst/>
              <a:rect l="l" t="t" r="r" b="b"/>
              <a:pathLst>
                <a:path w="17998" h="11911" extrusionOk="0">
                  <a:moveTo>
                    <a:pt x="11105" y="0"/>
                  </a:moveTo>
                  <a:cubicBezTo>
                    <a:pt x="10057" y="0"/>
                    <a:pt x="8890" y="550"/>
                    <a:pt x="7695" y="1896"/>
                  </a:cubicBezTo>
                  <a:cubicBezTo>
                    <a:pt x="6975" y="1672"/>
                    <a:pt x="6331" y="1571"/>
                    <a:pt x="5760" y="1571"/>
                  </a:cubicBezTo>
                  <a:cubicBezTo>
                    <a:pt x="1" y="1571"/>
                    <a:pt x="1648" y="11910"/>
                    <a:pt x="7324" y="11910"/>
                  </a:cubicBezTo>
                  <a:cubicBezTo>
                    <a:pt x="8258" y="11910"/>
                    <a:pt x="9300" y="11631"/>
                    <a:pt x="10437" y="10980"/>
                  </a:cubicBezTo>
                  <a:cubicBezTo>
                    <a:pt x="17997" y="10491"/>
                    <a:pt x="15683" y="0"/>
                    <a:pt x="11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1655277" y="1320219"/>
              <a:ext cx="902775" cy="597536"/>
            </a:xfrm>
            <a:custGeom>
              <a:avLst/>
              <a:gdLst/>
              <a:ahLst/>
              <a:cxnLst/>
              <a:rect l="l" t="t" r="r" b="b"/>
              <a:pathLst>
                <a:path w="17997" h="11912" extrusionOk="0">
                  <a:moveTo>
                    <a:pt x="11104" y="1"/>
                  </a:moveTo>
                  <a:cubicBezTo>
                    <a:pt x="10056" y="1"/>
                    <a:pt x="8889" y="551"/>
                    <a:pt x="7694" y="1896"/>
                  </a:cubicBezTo>
                  <a:cubicBezTo>
                    <a:pt x="6974" y="1672"/>
                    <a:pt x="6331" y="1571"/>
                    <a:pt x="5759" y="1571"/>
                  </a:cubicBezTo>
                  <a:cubicBezTo>
                    <a:pt x="1" y="1571"/>
                    <a:pt x="1647" y="11912"/>
                    <a:pt x="7325" y="11912"/>
                  </a:cubicBezTo>
                  <a:cubicBezTo>
                    <a:pt x="8258" y="11912"/>
                    <a:pt x="9301" y="11632"/>
                    <a:pt x="10437" y="10981"/>
                  </a:cubicBezTo>
                  <a:cubicBezTo>
                    <a:pt x="17997" y="10491"/>
                    <a:pt x="15683" y="1"/>
                    <a:pt x="11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1812935" y="1472160"/>
              <a:ext cx="413489" cy="388157"/>
            </a:xfrm>
            <a:custGeom>
              <a:avLst/>
              <a:gdLst/>
              <a:ahLst/>
              <a:cxnLst/>
              <a:rect l="l" t="t" r="r" b="b"/>
              <a:pathLst>
                <a:path w="8243" h="7738" extrusionOk="0">
                  <a:moveTo>
                    <a:pt x="3035" y="1"/>
                  </a:moveTo>
                  <a:cubicBezTo>
                    <a:pt x="2811" y="1"/>
                    <a:pt x="2531" y="91"/>
                    <a:pt x="2182" y="304"/>
                  </a:cubicBezTo>
                  <a:cubicBezTo>
                    <a:pt x="1" y="1632"/>
                    <a:pt x="810" y="7737"/>
                    <a:pt x="3794" y="7737"/>
                  </a:cubicBezTo>
                  <a:cubicBezTo>
                    <a:pt x="4049" y="7737"/>
                    <a:pt x="4320" y="7692"/>
                    <a:pt x="4607" y="7596"/>
                  </a:cubicBezTo>
                  <a:cubicBezTo>
                    <a:pt x="8243" y="6375"/>
                    <a:pt x="3705" y="3231"/>
                    <a:pt x="3705" y="3231"/>
                  </a:cubicBezTo>
                  <a:cubicBezTo>
                    <a:pt x="3705" y="3231"/>
                    <a:pt x="4370" y="1"/>
                    <a:pt x="30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58428" y="1386684"/>
              <a:ext cx="377623" cy="404410"/>
            </a:xfrm>
            <a:custGeom>
              <a:avLst/>
              <a:gdLst/>
              <a:ahLst/>
              <a:cxnLst/>
              <a:rect l="l" t="t" r="r" b="b"/>
              <a:pathLst>
                <a:path w="7528" h="8062" extrusionOk="0">
                  <a:moveTo>
                    <a:pt x="2663" y="0"/>
                  </a:moveTo>
                  <a:cubicBezTo>
                    <a:pt x="0" y="0"/>
                    <a:pt x="2656" y="3775"/>
                    <a:pt x="2656" y="3775"/>
                  </a:cubicBezTo>
                  <a:cubicBezTo>
                    <a:pt x="2656" y="3775"/>
                    <a:pt x="960" y="8061"/>
                    <a:pt x="3562" y="8061"/>
                  </a:cubicBezTo>
                  <a:cubicBezTo>
                    <a:pt x="3696" y="8061"/>
                    <a:pt x="3842" y="8050"/>
                    <a:pt x="4000" y="8026"/>
                  </a:cubicBezTo>
                  <a:cubicBezTo>
                    <a:pt x="7527" y="7488"/>
                    <a:pt x="5543" y="103"/>
                    <a:pt x="2773" y="3"/>
                  </a:cubicBezTo>
                  <a:cubicBezTo>
                    <a:pt x="2735" y="1"/>
                    <a:pt x="2698" y="0"/>
                    <a:pt x="26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019502" y="1494030"/>
              <a:ext cx="7976" cy="110408"/>
            </a:xfrm>
            <a:custGeom>
              <a:avLst/>
              <a:gdLst/>
              <a:ahLst/>
              <a:cxnLst/>
              <a:rect l="l" t="t" r="r" b="b"/>
              <a:pathLst>
                <a:path w="159" h="2201" fill="none" extrusionOk="0">
                  <a:moveTo>
                    <a:pt x="33" y="0"/>
                  </a:moveTo>
                  <a:cubicBezTo>
                    <a:pt x="159" y="727"/>
                    <a:pt x="148" y="1477"/>
                    <a:pt x="1" y="2201"/>
                  </a:cubicBezTo>
                </a:path>
              </a:pathLst>
            </a:custGeom>
            <a:solidFill>
              <a:schemeClr val="dk1"/>
            </a:solidFill>
            <a:ln w="325" cap="rnd" cmpd="sng">
              <a:solidFill>
                <a:srgbClr val="2130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40944" y="1592799"/>
              <a:ext cx="26285" cy="122497"/>
            </a:xfrm>
            <a:custGeom>
              <a:avLst/>
              <a:gdLst/>
              <a:ahLst/>
              <a:cxnLst/>
              <a:rect l="l" t="t" r="r" b="b"/>
              <a:pathLst>
                <a:path w="524" h="2442" fill="none" extrusionOk="0">
                  <a:moveTo>
                    <a:pt x="524" y="0"/>
                  </a:moveTo>
                  <a:cubicBezTo>
                    <a:pt x="141" y="746"/>
                    <a:pt x="0" y="1614"/>
                    <a:pt x="128" y="2442"/>
                  </a:cubicBezTo>
                </a:path>
              </a:pathLst>
            </a:custGeom>
            <a:solidFill>
              <a:schemeClr val="dk1"/>
            </a:solidFill>
            <a:ln w="325" cap="rnd" cmpd="sng">
              <a:solidFill>
                <a:srgbClr val="2130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284758" y="1690464"/>
              <a:ext cx="36869" cy="19363"/>
            </a:xfrm>
            <a:custGeom>
              <a:avLst/>
              <a:gdLst/>
              <a:ahLst/>
              <a:cxnLst/>
              <a:rect l="l" t="t" r="r" b="b"/>
              <a:pathLst>
                <a:path w="735" h="386" extrusionOk="0">
                  <a:moveTo>
                    <a:pt x="288" y="0"/>
                  </a:moveTo>
                  <a:cubicBezTo>
                    <a:pt x="135" y="0"/>
                    <a:pt x="0" y="38"/>
                    <a:pt x="4" y="111"/>
                  </a:cubicBezTo>
                  <a:cubicBezTo>
                    <a:pt x="13" y="291"/>
                    <a:pt x="218" y="385"/>
                    <a:pt x="403" y="385"/>
                  </a:cubicBezTo>
                  <a:cubicBezTo>
                    <a:pt x="543" y="385"/>
                    <a:pt x="672" y="332"/>
                    <a:pt x="699" y="220"/>
                  </a:cubicBezTo>
                  <a:cubicBezTo>
                    <a:pt x="735" y="71"/>
                    <a:pt x="495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8630" y="1514597"/>
              <a:ext cx="39628" cy="25934"/>
            </a:xfrm>
            <a:custGeom>
              <a:avLst/>
              <a:gdLst/>
              <a:ahLst/>
              <a:cxnLst/>
              <a:rect l="l" t="t" r="r" b="b"/>
              <a:pathLst>
                <a:path w="790" h="517" extrusionOk="0">
                  <a:moveTo>
                    <a:pt x="576" y="0"/>
                  </a:moveTo>
                  <a:cubicBezTo>
                    <a:pt x="367" y="0"/>
                    <a:pt x="0" y="351"/>
                    <a:pt x="100" y="450"/>
                  </a:cubicBezTo>
                  <a:cubicBezTo>
                    <a:pt x="148" y="497"/>
                    <a:pt x="208" y="517"/>
                    <a:pt x="272" y="517"/>
                  </a:cubicBezTo>
                  <a:cubicBezTo>
                    <a:pt x="506" y="517"/>
                    <a:pt x="789" y="246"/>
                    <a:pt x="686" y="62"/>
                  </a:cubicBezTo>
                  <a:cubicBezTo>
                    <a:pt x="663" y="18"/>
                    <a:pt x="623" y="0"/>
                    <a:pt x="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5921" y="1439655"/>
              <a:ext cx="39628" cy="25934"/>
            </a:xfrm>
            <a:custGeom>
              <a:avLst/>
              <a:gdLst/>
              <a:ahLst/>
              <a:cxnLst/>
              <a:rect l="l" t="t" r="r" b="b"/>
              <a:pathLst>
                <a:path w="790" h="517" extrusionOk="0">
                  <a:moveTo>
                    <a:pt x="576" y="1"/>
                  </a:moveTo>
                  <a:cubicBezTo>
                    <a:pt x="367" y="1"/>
                    <a:pt x="0" y="351"/>
                    <a:pt x="100" y="449"/>
                  </a:cubicBezTo>
                  <a:cubicBezTo>
                    <a:pt x="148" y="497"/>
                    <a:pt x="208" y="517"/>
                    <a:pt x="272" y="517"/>
                  </a:cubicBezTo>
                  <a:cubicBezTo>
                    <a:pt x="507" y="517"/>
                    <a:pt x="789" y="246"/>
                    <a:pt x="688" y="63"/>
                  </a:cubicBezTo>
                  <a:cubicBezTo>
                    <a:pt x="664" y="19"/>
                    <a:pt x="624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234696" y="1653144"/>
              <a:ext cx="23275" cy="13544"/>
            </a:xfrm>
            <a:custGeom>
              <a:avLst/>
              <a:gdLst/>
              <a:ahLst/>
              <a:cxnLst/>
              <a:rect l="l" t="t" r="r" b="b"/>
              <a:pathLst>
                <a:path w="464" h="270" extrusionOk="0">
                  <a:moveTo>
                    <a:pt x="344" y="0"/>
                  </a:moveTo>
                  <a:cubicBezTo>
                    <a:pt x="215" y="0"/>
                    <a:pt x="0" y="140"/>
                    <a:pt x="42" y="205"/>
                  </a:cubicBezTo>
                  <a:cubicBezTo>
                    <a:pt x="73" y="251"/>
                    <a:pt x="122" y="269"/>
                    <a:pt x="176" y="269"/>
                  </a:cubicBezTo>
                  <a:cubicBezTo>
                    <a:pt x="307" y="269"/>
                    <a:pt x="463" y="159"/>
                    <a:pt x="430" y="52"/>
                  </a:cubicBezTo>
                  <a:cubicBezTo>
                    <a:pt x="419" y="15"/>
                    <a:pt x="386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265646" y="1581212"/>
              <a:ext cx="36769" cy="19262"/>
            </a:xfrm>
            <a:custGeom>
              <a:avLst/>
              <a:gdLst/>
              <a:ahLst/>
              <a:cxnLst/>
              <a:rect l="l" t="t" r="r" b="b"/>
              <a:pathLst>
                <a:path w="733" h="384" extrusionOk="0">
                  <a:moveTo>
                    <a:pt x="446" y="1"/>
                  </a:moveTo>
                  <a:cubicBezTo>
                    <a:pt x="240" y="1"/>
                    <a:pt x="0" y="81"/>
                    <a:pt x="24" y="177"/>
                  </a:cubicBezTo>
                  <a:cubicBezTo>
                    <a:pt x="58" y="320"/>
                    <a:pt x="211" y="383"/>
                    <a:pt x="365" y="383"/>
                  </a:cubicBezTo>
                  <a:cubicBezTo>
                    <a:pt x="541" y="383"/>
                    <a:pt x="720" y="300"/>
                    <a:pt x="727" y="158"/>
                  </a:cubicBezTo>
                  <a:cubicBezTo>
                    <a:pt x="732" y="44"/>
                    <a:pt x="598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276581" y="1499949"/>
              <a:ext cx="20968" cy="13644"/>
            </a:xfrm>
            <a:custGeom>
              <a:avLst/>
              <a:gdLst/>
              <a:ahLst/>
              <a:cxnLst/>
              <a:rect l="l" t="t" r="r" b="b"/>
              <a:pathLst>
                <a:path w="418" h="272" extrusionOk="0">
                  <a:moveTo>
                    <a:pt x="305" y="1"/>
                  </a:moveTo>
                  <a:cubicBezTo>
                    <a:pt x="194" y="1"/>
                    <a:pt x="0" y="182"/>
                    <a:pt x="52" y="235"/>
                  </a:cubicBezTo>
                  <a:cubicBezTo>
                    <a:pt x="78" y="261"/>
                    <a:pt x="110" y="272"/>
                    <a:pt x="144" y="272"/>
                  </a:cubicBezTo>
                  <a:cubicBezTo>
                    <a:pt x="268" y="272"/>
                    <a:pt x="418" y="132"/>
                    <a:pt x="365" y="34"/>
                  </a:cubicBezTo>
                  <a:cubicBezTo>
                    <a:pt x="352" y="11"/>
                    <a:pt x="331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1947419" y="1773833"/>
              <a:ext cx="40933" cy="26586"/>
            </a:xfrm>
            <a:custGeom>
              <a:avLst/>
              <a:gdLst/>
              <a:ahLst/>
              <a:cxnLst/>
              <a:rect l="l" t="t" r="r" b="b"/>
              <a:pathLst>
                <a:path w="816" h="530" extrusionOk="0">
                  <a:moveTo>
                    <a:pt x="632" y="0"/>
                  </a:moveTo>
                  <a:cubicBezTo>
                    <a:pt x="444" y="0"/>
                    <a:pt x="0" y="308"/>
                    <a:pt x="152" y="472"/>
                  </a:cubicBezTo>
                  <a:cubicBezTo>
                    <a:pt x="189" y="512"/>
                    <a:pt x="239" y="529"/>
                    <a:pt x="295" y="529"/>
                  </a:cubicBezTo>
                  <a:cubicBezTo>
                    <a:pt x="514" y="529"/>
                    <a:pt x="816" y="260"/>
                    <a:pt x="705" y="35"/>
                  </a:cubicBezTo>
                  <a:cubicBezTo>
                    <a:pt x="693" y="11"/>
                    <a:pt x="667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1939945" y="1587482"/>
              <a:ext cx="36719" cy="19463"/>
            </a:xfrm>
            <a:custGeom>
              <a:avLst/>
              <a:gdLst/>
              <a:ahLst/>
              <a:cxnLst/>
              <a:rect l="l" t="t" r="r" b="b"/>
              <a:pathLst>
                <a:path w="732" h="388" extrusionOk="0">
                  <a:moveTo>
                    <a:pt x="257" y="1"/>
                  </a:moveTo>
                  <a:cubicBezTo>
                    <a:pt x="118" y="1"/>
                    <a:pt x="1" y="41"/>
                    <a:pt x="1" y="148"/>
                  </a:cubicBezTo>
                  <a:cubicBezTo>
                    <a:pt x="3" y="296"/>
                    <a:pt x="193" y="387"/>
                    <a:pt x="376" y="387"/>
                  </a:cubicBezTo>
                  <a:cubicBezTo>
                    <a:pt x="523" y="387"/>
                    <a:pt x="665" y="329"/>
                    <a:pt x="704" y="194"/>
                  </a:cubicBezTo>
                  <a:cubicBezTo>
                    <a:pt x="732" y="95"/>
                    <a:pt x="469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1905384" y="1520967"/>
              <a:ext cx="36769" cy="19413"/>
            </a:xfrm>
            <a:custGeom>
              <a:avLst/>
              <a:gdLst/>
              <a:ahLst/>
              <a:cxnLst/>
              <a:rect l="l" t="t" r="r" b="b"/>
              <a:pathLst>
                <a:path w="733" h="387" extrusionOk="0">
                  <a:moveTo>
                    <a:pt x="257" y="0"/>
                  </a:moveTo>
                  <a:cubicBezTo>
                    <a:pt x="118" y="0"/>
                    <a:pt x="1" y="41"/>
                    <a:pt x="2" y="147"/>
                  </a:cubicBezTo>
                  <a:cubicBezTo>
                    <a:pt x="3" y="295"/>
                    <a:pt x="194" y="387"/>
                    <a:pt x="377" y="387"/>
                  </a:cubicBezTo>
                  <a:cubicBezTo>
                    <a:pt x="524" y="387"/>
                    <a:pt x="666" y="329"/>
                    <a:pt x="705" y="195"/>
                  </a:cubicBezTo>
                  <a:cubicBezTo>
                    <a:pt x="732" y="94"/>
                    <a:pt x="469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1986897" y="1720009"/>
              <a:ext cx="21821" cy="11487"/>
            </a:xfrm>
            <a:custGeom>
              <a:avLst/>
              <a:gdLst/>
              <a:ahLst/>
              <a:cxnLst/>
              <a:rect l="l" t="t" r="r" b="b"/>
              <a:pathLst>
                <a:path w="435" h="229" extrusionOk="0">
                  <a:moveTo>
                    <a:pt x="255" y="1"/>
                  </a:moveTo>
                  <a:cubicBezTo>
                    <a:pt x="134" y="1"/>
                    <a:pt x="0" y="41"/>
                    <a:pt x="20" y="127"/>
                  </a:cubicBezTo>
                  <a:cubicBezTo>
                    <a:pt x="35" y="195"/>
                    <a:pt x="113" y="228"/>
                    <a:pt x="197" y="228"/>
                  </a:cubicBezTo>
                  <a:cubicBezTo>
                    <a:pt x="305" y="228"/>
                    <a:pt x="424" y="174"/>
                    <a:pt x="432" y="70"/>
                  </a:cubicBezTo>
                  <a:cubicBezTo>
                    <a:pt x="435" y="25"/>
                    <a:pt x="349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1909497" y="1671904"/>
              <a:ext cx="40030" cy="23476"/>
            </a:xfrm>
            <a:custGeom>
              <a:avLst/>
              <a:gdLst/>
              <a:ahLst/>
              <a:cxnLst/>
              <a:rect l="l" t="t" r="r" b="b"/>
              <a:pathLst>
                <a:path w="798" h="468" extrusionOk="0">
                  <a:moveTo>
                    <a:pt x="625" y="0"/>
                  </a:moveTo>
                  <a:cubicBezTo>
                    <a:pt x="417" y="0"/>
                    <a:pt x="1" y="203"/>
                    <a:pt x="113" y="381"/>
                  </a:cubicBezTo>
                  <a:cubicBezTo>
                    <a:pt x="151" y="441"/>
                    <a:pt x="220" y="467"/>
                    <a:pt x="298" y="467"/>
                  </a:cubicBezTo>
                  <a:cubicBezTo>
                    <a:pt x="511" y="467"/>
                    <a:pt x="797" y="273"/>
                    <a:pt x="734" y="52"/>
                  </a:cubicBezTo>
                  <a:cubicBezTo>
                    <a:pt x="724" y="16"/>
                    <a:pt x="68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1878246" y="1607346"/>
              <a:ext cx="19463" cy="10283"/>
            </a:xfrm>
            <a:custGeom>
              <a:avLst/>
              <a:gdLst/>
              <a:ahLst/>
              <a:cxnLst/>
              <a:rect l="l" t="t" r="r" b="b"/>
              <a:pathLst>
                <a:path w="388" h="205" extrusionOk="0">
                  <a:moveTo>
                    <a:pt x="142" y="1"/>
                  </a:moveTo>
                  <a:cubicBezTo>
                    <a:pt x="66" y="1"/>
                    <a:pt x="0" y="23"/>
                    <a:pt x="2" y="81"/>
                  </a:cubicBezTo>
                  <a:cubicBezTo>
                    <a:pt x="3" y="158"/>
                    <a:pt x="102" y="204"/>
                    <a:pt x="198" y="204"/>
                  </a:cubicBezTo>
                  <a:cubicBezTo>
                    <a:pt x="277" y="204"/>
                    <a:pt x="354" y="173"/>
                    <a:pt x="374" y="100"/>
                  </a:cubicBezTo>
                  <a:cubicBezTo>
                    <a:pt x="388" y="48"/>
                    <a:pt x="253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1783340" y="1467143"/>
              <a:ext cx="168847" cy="210432"/>
            </a:xfrm>
            <a:custGeom>
              <a:avLst/>
              <a:gdLst/>
              <a:ahLst/>
              <a:cxnLst/>
              <a:rect l="l" t="t" r="r" b="b"/>
              <a:pathLst>
                <a:path w="3366" h="4195" extrusionOk="0">
                  <a:moveTo>
                    <a:pt x="1867" y="0"/>
                  </a:moveTo>
                  <a:cubicBezTo>
                    <a:pt x="1812" y="0"/>
                    <a:pt x="1753" y="6"/>
                    <a:pt x="1691" y="18"/>
                  </a:cubicBezTo>
                  <a:cubicBezTo>
                    <a:pt x="22" y="332"/>
                    <a:pt x="0" y="3872"/>
                    <a:pt x="1102" y="4180"/>
                  </a:cubicBezTo>
                  <a:cubicBezTo>
                    <a:pt x="1136" y="4190"/>
                    <a:pt x="1170" y="4194"/>
                    <a:pt x="1205" y="4194"/>
                  </a:cubicBezTo>
                  <a:cubicBezTo>
                    <a:pt x="2245" y="4194"/>
                    <a:pt x="3366" y="0"/>
                    <a:pt x="1867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2"/>
          <p:cNvGrpSpPr/>
          <p:nvPr/>
        </p:nvGrpSpPr>
        <p:grpSpPr>
          <a:xfrm rot="6893482">
            <a:off x="6131263" y="4084682"/>
            <a:ext cx="993007" cy="929098"/>
            <a:chOff x="4581418" y="582238"/>
            <a:chExt cx="1463942" cy="1369725"/>
          </a:xfrm>
        </p:grpSpPr>
        <p:sp>
          <p:nvSpPr>
            <p:cNvPr id="280" name="Google Shape;280;p2"/>
            <p:cNvSpPr/>
            <p:nvPr/>
          </p:nvSpPr>
          <p:spPr>
            <a:xfrm>
              <a:off x="4692426" y="1390797"/>
              <a:ext cx="610879" cy="487279"/>
            </a:xfrm>
            <a:custGeom>
              <a:avLst/>
              <a:gdLst/>
              <a:ahLst/>
              <a:cxnLst/>
              <a:rect l="l" t="t" r="r" b="b"/>
              <a:pathLst>
                <a:path w="12178" h="9714" extrusionOk="0">
                  <a:moveTo>
                    <a:pt x="2738" y="1"/>
                  </a:moveTo>
                  <a:cubicBezTo>
                    <a:pt x="1915" y="1"/>
                    <a:pt x="1277" y="279"/>
                    <a:pt x="1005" y="998"/>
                  </a:cubicBezTo>
                  <a:cubicBezTo>
                    <a:pt x="0" y="3654"/>
                    <a:pt x="1240" y="6601"/>
                    <a:pt x="3898" y="6601"/>
                  </a:cubicBezTo>
                  <a:cubicBezTo>
                    <a:pt x="4403" y="6601"/>
                    <a:pt x="4959" y="6494"/>
                    <a:pt x="5561" y="6259"/>
                  </a:cubicBezTo>
                  <a:cubicBezTo>
                    <a:pt x="5561" y="6259"/>
                    <a:pt x="6012" y="9713"/>
                    <a:pt x="9033" y="9713"/>
                  </a:cubicBezTo>
                  <a:cubicBezTo>
                    <a:pt x="9869" y="9713"/>
                    <a:pt x="10902" y="9449"/>
                    <a:pt x="12177" y="8773"/>
                  </a:cubicBezTo>
                  <a:lnTo>
                    <a:pt x="10456" y="3202"/>
                  </a:lnTo>
                  <a:cubicBezTo>
                    <a:pt x="10456" y="3202"/>
                    <a:pt x="5531" y="1"/>
                    <a:pt x="2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4681491" y="1553823"/>
              <a:ext cx="480356" cy="398140"/>
            </a:xfrm>
            <a:custGeom>
              <a:avLst/>
              <a:gdLst/>
              <a:ahLst/>
              <a:cxnLst/>
              <a:rect l="l" t="t" r="r" b="b"/>
              <a:pathLst>
                <a:path w="9576" h="7937" extrusionOk="0">
                  <a:moveTo>
                    <a:pt x="3728" y="1"/>
                  </a:moveTo>
                  <a:cubicBezTo>
                    <a:pt x="3705" y="1"/>
                    <a:pt x="3693" y="1"/>
                    <a:pt x="3693" y="1"/>
                  </a:cubicBezTo>
                  <a:cubicBezTo>
                    <a:pt x="3693" y="1"/>
                    <a:pt x="3551" y="1839"/>
                    <a:pt x="5463" y="2883"/>
                  </a:cubicBezTo>
                  <a:cubicBezTo>
                    <a:pt x="5463" y="2883"/>
                    <a:pt x="3660" y="5233"/>
                    <a:pt x="1041" y="5233"/>
                  </a:cubicBezTo>
                  <a:cubicBezTo>
                    <a:pt x="974" y="5233"/>
                    <a:pt x="906" y="5232"/>
                    <a:pt x="839" y="5229"/>
                  </a:cubicBezTo>
                  <a:lnTo>
                    <a:pt x="839" y="5229"/>
                  </a:lnTo>
                  <a:cubicBezTo>
                    <a:pt x="838" y="5229"/>
                    <a:pt x="0" y="6530"/>
                    <a:pt x="1440" y="7937"/>
                  </a:cubicBezTo>
                  <a:cubicBezTo>
                    <a:pt x="1440" y="7937"/>
                    <a:pt x="5469" y="7257"/>
                    <a:pt x="6579" y="3501"/>
                  </a:cubicBezTo>
                  <a:cubicBezTo>
                    <a:pt x="6579" y="3501"/>
                    <a:pt x="6964" y="3989"/>
                    <a:pt x="7845" y="3989"/>
                  </a:cubicBezTo>
                  <a:cubicBezTo>
                    <a:pt x="8229" y="3989"/>
                    <a:pt x="8708" y="3897"/>
                    <a:pt x="9290" y="3630"/>
                  </a:cubicBezTo>
                  <a:cubicBezTo>
                    <a:pt x="9290" y="3630"/>
                    <a:pt x="9576" y="2647"/>
                    <a:pt x="7380" y="1291"/>
                  </a:cubicBezTo>
                  <a:cubicBezTo>
                    <a:pt x="5380" y="55"/>
                    <a:pt x="3962" y="1"/>
                    <a:pt x="3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4581418" y="582238"/>
              <a:ext cx="1463942" cy="1318521"/>
            </a:xfrm>
            <a:custGeom>
              <a:avLst/>
              <a:gdLst/>
              <a:ahLst/>
              <a:cxnLst/>
              <a:rect l="l" t="t" r="r" b="b"/>
              <a:pathLst>
                <a:path w="29184" h="26285" extrusionOk="0">
                  <a:moveTo>
                    <a:pt x="16691" y="0"/>
                  </a:moveTo>
                  <a:cubicBezTo>
                    <a:pt x="11304" y="0"/>
                    <a:pt x="648" y="5517"/>
                    <a:pt x="293" y="12653"/>
                  </a:cubicBezTo>
                  <a:cubicBezTo>
                    <a:pt x="0" y="18539"/>
                    <a:pt x="3915" y="19638"/>
                    <a:pt x="6880" y="19638"/>
                  </a:cubicBezTo>
                  <a:cubicBezTo>
                    <a:pt x="8647" y="19638"/>
                    <a:pt x="10078" y="19247"/>
                    <a:pt x="10078" y="19247"/>
                  </a:cubicBezTo>
                  <a:cubicBezTo>
                    <a:pt x="10078" y="19247"/>
                    <a:pt x="10534" y="26285"/>
                    <a:pt x="16261" y="26285"/>
                  </a:cubicBezTo>
                  <a:cubicBezTo>
                    <a:pt x="17154" y="26285"/>
                    <a:pt x="18175" y="26114"/>
                    <a:pt x="19342" y="25719"/>
                  </a:cubicBezTo>
                  <a:cubicBezTo>
                    <a:pt x="27997" y="22789"/>
                    <a:pt x="29184" y="4085"/>
                    <a:pt x="23091" y="3933"/>
                  </a:cubicBezTo>
                  <a:lnTo>
                    <a:pt x="19728" y="1786"/>
                  </a:lnTo>
                  <a:cubicBezTo>
                    <a:pt x="19575" y="554"/>
                    <a:pt x="18397" y="0"/>
                    <a:pt x="16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4613421" y="665757"/>
              <a:ext cx="1287621" cy="1062492"/>
            </a:xfrm>
            <a:custGeom>
              <a:avLst/>
              <a:gdLst/>
              <a:ahLst/>
              <a:cxnLst/>
              <a:rect l="l" t="t" r="r" b="b"/>
              <a:pathLst>
                <a:path w="25669" h="21181" extrusionOk="0">
                  <a:moveTo>
                    <a:pt x="20065" y="1"/>
                  </a:moveTo>
                  <a:cubicBezTo>
                    <a:pt x="14232" y="1"/>
                    <a:pt x="0" y="15107"/>
                    <a:pt x="6839" y="19893"/>
                  </a:cubicBezTo>
                  <a:cubicBezTo>
                    <a:pt x="8116" y="20787"/>
                    <a:pt x="9389" y="21180"/>
                    <a:pt x="10627" y="21180"/>
                  </a:cubicBezTo>
                  <a:cubicBezTo>
                    <a:pt x="18948" y="21180"/>
                    <a:pt x="25668" y="3393"/>
                    <a:pt x="21405" y="380"/>
                  </a:cubicBezTo>
                  <a:cubicBezTo>
                    <a:pt x="21039" y="121"/>
                    <a:pt x="20586" y="1"/>
                    <a:pt x="20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5036838" y="773204"/>
              <a:ext cx="328464" cy="318331"/>
            </a:xfrm>
            <a:custGeom>
              <a:avLst/>
              <a:gdLst/>
              <a:ahLst/>
              <a:cxnLst/>
              <a:rect l="l" t="t" r="r" b="b"/>
              <a:pathLst>
                <a:path w="6548" h="6346" fill="none" extrusionOk="0">
                  <a:moveTo>
                    <a:pt x="1" y="6346"/>
                  </a:moveTo>
                  <a:cubicBezTo>
                    <a:pt x="3269" y="2384"/>
                    <a:pt x="6547" y="0"/>
                    <a:pt x="654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5375580" y="1277281"/>
              <a:ext cx="271479" cy="363678"/>
            </a:xfrm>
            <a:custGeom>
              <a:avLst/>
              <a:gdLst/>
              <a:ahLst/>
              <a:cxnLst/>
              <a:rect l="l" t="t" r="r" b="b"/>
              <a:pathLst>
                <a:path w="5412" h="7250" fill="none" extrusionOk="0">
                  <a:moveTo>
                    <a:pt x="0" y="7250"/>
                  </a:moveTo>
                  <a:cubicBezTo>
                    <a:pt x="3513" y="4219"/>
                    <a:pt x="5411" y="1"/>
                    <a:pt x="5411" y="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4763506" y="1629417"/>
              <a:ext cx="178980" cy="165436"/>
            </a:xfrm>
            <a:custGeom>
              <a:avLst/>
              <a:gdLst/>
              <a:ahLst/>
              <a:cxnLst/>
              <a:rect l="l" t="t" r="r" b="b"/>
              <a:pathLst>
                <a:path w="3568" h="3298" extrusionOk="0">
                  <a:moveTo>
                    <a:pt x="1691" y="784"/>
                  </a:moveTo>
                  <a:cubicBezTo>
                    <a:pt x="1725" y="816"/>
                    <a:pt x="1755" y="851"/>
                    <a:pt x="1782" y="891"/>
                  </a:cubicBezTo>
                  <a:cubicBezTo>
                    <a:pt x="1911" y="1074"/>
                    <a:pt x="1940" y="1386"/>
                    <a:pt x="1717" y="1517"/>
                  </a:cubicBezTo>
                  <a:cubicBezTo>
                    <a:pt x="1678" y="1539"/>
                    <a:pt x="1635" y="1550"/>
                    <a:pt x="1593" y="1550"/>
                  </a:cubicBezTo>
                  <a:cubicBezTo>
                    <a:pt x="1472" y="1550"/>
                    <a:pt x="1359" y="1463"/>
                    <a:pt x="1367" y="1328"/>
                  </a:cubicBezTo>
                  <a:cubicBezTo>
                    <a:pt x="1380" y="1127"/>
                    <a:pt x="1554" y="926"/>
                    <a:pt x="1691" y="784"/>
                  </a:cubicBezTo>
                  <a:close/>
                  <a:moveTo>
                    <a:pt x="2370" y="1"/>
                  </a:moveTo>
                  <a:cubicBezTo>
                    <a:pt x="2257" y="1"/>
                    <a:pt x="2142" y="19"/>
                    <a:pt x="2025" y="59"/>
                  </a:cubicBezTo>
                  <a:cubicBezTo>
                    <a:pt x="1891" y="105"/>
                    <a:pt x="1768" y="176"/>
                    <a:pt x="1653" y="260"/>
                  </a:cubicBezTo>
                  <a:cubicBezTo>
                    <a:pt x="1547" y="209"/>
                    <a:pt x="1434" y="171"/>
                    <a:pt x="1319" y="150"/>
                  </a:cubicBezTo>
                  <a:cubicBezTo>
                    <a:pt x="1248" y="137"/>
                    <a:pt x="1178" y="131"/>
                    <a:pt x="1108" y="131"/>
                  </a:cubicBezTo>
                  <a:cubicBezTo>
                    <a:pt x="733" y="131"/>
                    <a:pt x="380" y="308"/>
                    <a:pt x="131" y="592"/>
                  </a:cubicBezTo>
                  <a:cubicBezTo>
                    <a:pt x="0" y="742"/>
                    <a:pt x="149" y="916"/>
                    <a:pt x="306" y="916"/>
                  </a:cubicBezTo>
                  <a:cubicBezTo>
                    <a:pt x="362" y="916"/>
                    <a:pt x="419" y="894"/>
                    <a:pt x="465" y="841"/>
                  </a:cubicBezTo>
                  <a:lnTo>
                    <a:pt x="465" y="843"/>
                  </a:lnTo>
                  <a:cubicBezTo>
                    <a:pt x="633" y="651"/>
                    <a:pt x="876" y="553"/>
                    <a:pt x="1117" y="553"/>
                  </a:cubicBezTo>
                  <a:cubicBezTo>
                    <a:pt x="1185" y="553"/>
                    <a:pt x="1253" y="560"/>
                    <a:pt x="1319" y="576"/>
                  </a:cubicBezTo>
                  <a:cubicBezTo>
                    <a:pt x="1278" y="624"/>
                    <a:pt x="1238" y="674"/>
                    <a:pt x="1201" y="723"/>
                  </a:cubicBezTo>
                  <a:cubicBezTo>
                    <a:pt x="1003" y="990"/>
                    <a:pt x="847" y="1352"/>
                    <a:pt x="1038" y="1665"/>
                  </a:cubicBezTo>
                  <a:cubicBezTo>
                    <a:pt x="1156" y="1860"/>
                    <a:pt x="1372" y="1963"/>
                    <a:pt x="1591" y="1963"/>
                  </a:cubicBezTo>
                  <a:cubicBezTo>
                    <a:pt x="1710" y="1963"/>
                    <a:pt x="1830" y="1933"/>
                    <a:pt x="1934" y="1870"/>
                  </a:cubicBezTo>
                  <a:cubicBezTo>
                    <a:pt x="2261" y="1672"/>
                    <a:pt x="2371" y="1255"/>
                    <a:pt x="2253" y="905"/>
                  </a:cubicBezTo>
                  <a:cubicBezTo>
                    <a:pt x="2204" y="758"/>
                    <a:pt x="2122" y="631"/>
                    <a:pt x="2018" y="522"/>
                  </a:cubicBezTo>
                  <a:cubicBezTo>
                    <a:pt x="2100" y="474"/>
                    <a:pt x="2186" y="437"/>
                    <a:pt x="2279" y="421"/>
                  </a:cubicBezTo>
                  <a:cubicBezTo>
                    <a:pt x="2315" y="415"/>
                    <a:pt x="2350" y="413"/>
                    <a:pt x="2385" y="413"/>
                  </a:cubicBezTo>
                  <a:cubicBezTo>
                    <a:pt x="2829" y="413"/>
                    <a:pt x="3123" y="888"/>
                    <a:pt x="3101" y="1308"/>
                  </a:cubicBezTo>
                  <a:cubicBezTo>
                    <a:pt x="3066" y="1997"/>
                    <a:pt x="2515" y="2496"/>
                    <a:pt x="2028" y="2919"/>
                  </a:cubicBezTo>
                  <a:cubicBezTo>
                    <a:pt x="1867" y="3059"/>
                    <a:pt x="1998" y="3298"/>
                    <a:pt x="2161" y="3298"/>
                  </a:cubicBezTo>
                  <a:cubicBezTo>
                    <a:pt x="2202" y="3298"/>
                    <a:pt x="2245" y="3283"/>
                    <a:pt x="2285" y="3248"/>
                  </a:cubicBezTo>
                  <a:cubicBezTo>
                    <a:pt x="2905" y="2709"/>
                    <a:pt x="3567" y="2050"/>
                    <a:pt x="3515" y="1159"/>
                  </a:cubicBezTo>
                  <a:cubicBezTo>
                    <a:pt x="3477" y="533"/>
                    <a:pt x="2972" y="1"/>
                    <a:pt x="2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5592280" y="709649"/>
              <a:ext cx="30198" cy="21118"/>
            </a:xfrm>
            <a:custGeom>
              <a:avLst/>
              <a:gdLst/>
              <a:ahLst/>
              <a:cxnLst/>
              <a:rect l="l" t="t" r="r" b="b"/>
              <a:pathLst>
                <a:path w="602" h="421" extrusionOk="0">
                  <a:moveTo>
                    <a:pt x="306" y="0"/>
                  </a:moveTo>
                  <a:cubicBezTo>
                    <a:pt x="134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7" y="420"/>
                    <a:pt x="601" y="174"/>
                    <a:pt x="426" y="43"/>
                  </a:cubicBezTo>
                  <a:cubicBezTo>
                    <a:pt x="386" y="13"/>
                    <a:pt x="345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5510265" y="73016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7" y="0"/>
                  </a:moveTo>
                  <a:cubicBezTo>
                    <a:pt x="135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2" y="174"/>
                    <a:pt x="427" y="42"/>
                  </a:cubicBezTo>
                  <a:cubicBezTo>
                    <a:pt x="387" y="13"/>
                    <a:pt x="346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5574773" y="797131"/>
              <a:ext cx="30148" cy="21068"/>
            </a:xfrm>
            <a:custGeom>
              <a:avLst/>
              <a:gdLst/>
              <a:ahLst/>
              <a:cxnLst/>
              <a:rect l="l" t="t" r="r" b="b"/>
              <a:pathLst>
                <a:path w="601" h="420" extrusionOk="0">
                  <a:moveTo>
                    <a:pt x="305" y="0"/>
                  </a:moveTo>
                  <a:cubicBezTo>
                    <a:pt x="133" y="0"/>
                    <a:pt x="0" y="246"/>
                    <a:pt x="176" y="378"/>
                  </a:cubicBezTo>
                  <a:cubicBezTo>
                    <a:pt x="215" y="407"/>
                    <a:pt x="256" y="420"/>
                    <a:pt x="295" y="420"/>
                  </a:cubicBezTo>
                  <a:cubicBezTo>
                    <a:pt x="466" y="420"/>
                    <a:pt x="601" y="174"/>
                    <a:pt x="425" y="42"/>
                  </a:cubicBezTo>
                  <a:cubicBezTo>
                    <a:pt x="385" y="13"/>
                    <a:pt x="344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5066182" y="1645118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6" y="1"/>
                  </a:moveTo>
                  <a:cubicBezTo>
                    <a:pt x="134" y="1"/>
                    <a:pt x="0" y="247"/>
                    <a:pt x="176" y="378"/>
                  </a:cubicBezTo>
                  <a:cubicBezTo>
                    <a:pt x="216" y="408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3"/>
                  </a:cubicBezTo>
                  <a:cubicBezTo>
                    <a:pt x="385" y="13"/>
                    <a:pt x="345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5186219" y="166588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6" y="0"/>
                  </a:moveTo>
                  <a:cubicBezTo>
                    <a:pt x="135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2"/>
                  </a:cubicBezTo>
                  <a:cubicBezTo>
                    <a:pt x="386" y="13"/>
                    <a:pt x="345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5102198" y="1599822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5" y="1"/>
                  </a:moveTo>
                  <a:cubicBezTo>
                    <a:pt x="134" y="1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4"/>
                  </a:cubicBezTo>
                  <a:cubicBezTo>
                    <a:pt x="386" y="14"/>
                    <a:pt x="344" y="1"/>
                    <a:pt x="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5206334" y="158532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6" y="1"/>
                  </a:moveTo>
                  <a:cubicBezTo>
                    <a:pt x="134" y="1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7" y="44"/>
                  </a:cubicBezTo>
                  <a:cubicBezTo>
                    <a:pt x="387" y="14"/>
                    <a:pt x="345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5100292" y="1139536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4" y="1"/>
                  </a:moveTo>
                  <a:cubicBezTo>
                    <a:pt x="133" y="1"/>
                    <a:pt x="1" y="246"/>
                    <a:pt x="176" y="377"/>
                  </a:cubicBezTo>
                  <a:cubicBezTo>
                    <a:pt x="216" y="407"/>
                    <a:pt x="257" y="420"/>
                    <a:pt x="297" y="420"/>
                  </a:cubicBezTo>
                  <a:cubicBezTo>
                    <a:pt x="468" y="420"/>
                    <a:pt x="600" y="175"/>
                    <a:pt x="425" y="44"/>
                  </a:cubicBezTo>
                  <a:cubicBezTo>
                    <a:pt x="385" y="14"/>
                    <a:pt x="344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5147495" y="1061434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4" y="1"/>
                  </a:moveTo>
                  <a:cubicBezTo>
                    <a:pt x="133" y="1"/>
                    <a:pt x="0" y="246"/>
                    <a:pt x="175" y="378"/>
                  </a:cubicBezTo>
                  <a:cubicBezTo>
                    <a:pt x="215" y="408"/>
                    <a:pt x="257" y="420"/>
                    <a:pt x="296" y="420"/>
                  </a:cubicBezTo>
                  <a:cubicBezTo>
                    <a:pt x="467" y="420"/>
                    <a:pt x="600" y="174"/>
                    <a:pt x="425" y="44"/>
                  </a:cubicBezTo>
                  <a:cubicBezTo>
                    <a:pt x="385" y="14"/>
                    <a:pt x="344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5266100" y="1564537"/>
              <a:ext cx="482538" cy="299988"/>
            </a:xfrm>
            <a:custGeom>
              <a:avLst/>
              <a:gdLst/>
              <a:ahLst/>
              <a:cxnLst/>
              <a:rect l="l" t="t" r="r" b="b"/>
              <a:pathLst>
                <a:path w="10390" h="6459" extrusionOk="0">
                  <a:moveTo>
                    <a:pt x="7497" y="0"/>
                  </a:moveTo>
                  <a:cubicBezTo>
                    <a:pt x="4592" y="0"/>
                    <a:pt x="1" y="3472"/>
                    <a:pt x="1534" y="5676"/>
                  </a:cubicBezTo>
                  <a:cubicBezTo>
                    <a:pt x="1909" y="6213"/>
                    <a:pt x="2692" y="6458"/>
                    <a:pt x="3633" y="6458"/>
                  </a:cubicBezTo>
                  <a:cubicBezTo>
                    <a:pt x="6356" y="6458"/>
                    <a:pt x="10390" y="4402"/>
                    <a:pt x="9581" y="1438"/>
                  </a:cubicBezTo>
                  <a:cubicBezTo>
                    <a:pt x="9302" y="414"/>
                    <a:pt x="8500" y="0"/>
                    <a:pt x="7497" y="0"/>
                  </a:cubicBezTo>
                  <a:close/>
                </a:path>
              </a:pathLst>
            </a:custGeom>
            <a:solidFill>
              <a:srgbClr val="F9F7E4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2"/>
          <p:cNvGrpSpPr/>
          <p:nvPr/>
        </p:nvGrpSpPr>
        <p:grpSpPr>
          <a:xfrm rot="296845">
            <a:off x="8602189" y="421565"/>
            <a:ext cx="993032" cy="929122"/>
            <a:chOff x="4581418" y="582238"/>
            <a:chExt cx="1463942" cy="1369725"/>
          </a:xfrm>
        </p:grpSpPr>
        <p:sp>
          <p:nvSpPr>
            <p:cNvPr id="298" name="Google Shape;298;p2"/>
            <p:cNvSpPr/>
            <p:nvPr/>
          </p:nvSpPr>
          <p:spPr>
            <a:xfrm>
              <a:off x="4692426" y="1390797"/>
              <a:ext cx="610879" cy="487279"/>
            </a:xfrm>
            <a:custGeom>
              <a:avLst/>
              <a:gdLst/>
              <a:ahLst/>
              <a:cxnLst/>
              <a:rect l="l" t="t" r="r" b="b"/>
              <a:pathLst>
                <a:path w="12178" h="9714" extrusionOk="0">
                  <a:moveTo>
                    <a:pt x="2738" y="1"/>
                  </a:moveTo>
                  <a:cubicBezTo>
                    <a:pt x="1915" y="1"/>
                    <a:pt x="1277" y="279"/>
                    <a:pt x="1005" y="998"/>
                  </a:cubicBezTo>
                  <a:cubicBezTo>
                    <a:pt x="0" y="3654"/>
                    <a:pt x="1240" y="6601"/>
                    <a:pt x="3898" y="6601"/>
                  </a:cubicBezTo>
                  <a:cubicBezTo>
                    <a:pt x="4403" y="6601"/>
                    <a:pt x="4959" y="6494"/>
                    <a:pt x="5561" y="6259"/>
                  </a:cubicBezTo>
                  <a:cubicBezTo>
                    <a:pt x="5561" y="6259"/>
                    <a:pt x="6012" y="9713"/>
                    <a:pt x="9033" y="9713"/>
                  </a:cubicBezTo>
                  <a:cubicBezTo>
                    <a:pt x="9869" y="9713"/>
                    <a:pt x="10902" y="9449"/>
                    <a:pt x="12177" y="8773"/>
                  </a:cubicBezTo>
                  <a:lnTo>
                    <a:pt x="10456" y="3202"/>
                  </a:lnTo>
                  <a:cubicBezTo>
                    <a:pt x="10456" y="3202"/>
                    <a:pt x="5531" y="1"/>
                    <a:pt x="2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4681491" y="1553823"/>
              <a:ext cx="480356" cy="398140"/>
            </a:xfrm>
            <a:custGeom>
              <a:avLst/>
              <a:gdLst/>
              <a:ahLst/>
              <a:cxnLst/>
              <a:rect l="l" t="t" r="r" b="b"/>
              <a:pathLst>
                <a:path w="9576" h="7937" extrusionOk="0">
                  <a:moveTo>
                    <a:pt x="3728" y="1"/>
                  </a:moveTo>
                  <a:cubicBezTo>
                    <a:pt x="3705" y="1"/>
                    <a:pt x="3693" y="1"/>
                    <a:pt x="3693" y="1"/>
                  </a:cubicBezTo>
                  <a:cubicBezTo>
                    <a:pt x="3693" y="1"/>
                    <a:pt x="3551" y="1839"/>
                    <a:pt x="5463" y="2883"/>
                  </a:cubicBezTo>
                  <a:cubicBezTo>
                    <a:pt x="5463" y="2883"/>
                    <a:pt x="3660" y="5233"/>
                    <a:pt x="1041" y="5233"/>
                  </a:cubicBezTo>
                  <a:cubicBezTo>
                    <a:pt x="974" y="5233"/>
                    <a:pt x="906" y="5232"/>
                    <a:pt x="839" y="5229"/>
                  </a:cubicBezTo>
                  <a:lnTo>
                    <a:pt x="839" y="5229"/>
                  </a:lnTo>
                  <a:cubicBezTo>
                    <a:pt x="838" y="5229"/>
                    <a:pt x="0" y="6530"/>
                    <a:pt x="1440" y="7937"/>
                  </a:cubicBezTo>
                  <a:cubicBezTo>
                    <a:pt x="1440" y="7937"/>
                    <a:pt x="5469" y="7257"/>
                    <a:pt x="6579" y="3501"/>
                  </a:cubicBezTo>
                  <a:cubicBezTo>
                    <a:pt x="6579" y="3501"/>
                    <a:pt x="6964" y="3989"/>
                    <a:pt x="7845" y="3989"/>
                  </a:cubicBezTo>
                  <a:cubicBezTo>
                    <a:pt x="8229" y="3989"/>
                    <a:pt x="8708" y="3897"/>
                    <a:pt x="9290" y="3630"/>
                  </a:cubicBezTo>
                  <a:cubicBezTo>
                    <a:pt x="9290" y="3630"/>
                    <a:pt x="9576" y="2647"/>
                    <a:pt x="7380" y="1291"/>
                  </a:cubicBezTo>
                  <a:cubicBezTo>
                    <a:pt x="5380" y="55"/>
                    <a:pt x="3962" y="1"/>
                    <a:pt x="3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4581418" y="582238"/>
              <a:ext cx="1463942" cy="1318521"/>
            </a:xfrm>
            <a:custGeom>
              <a:avLst/>
              <a:gdLst/>
              <a:ahLst/>
              <a:cxnLst/>
              <a:rect l="l" t="t" r="r" b="b"/>
              <a:pathLst>
                <a:path w="29184" h="26285" extrusionOk="0">
                  <a:moveTo>
                    <a:pt x="16691" y="0"/>
                  </a:moveTo>
                  <a:cubicBezTo>
                    <a:pt x="11304" y="0"/>
                    <a:pt x="648" y="5517"/>
                    <a:pt x="293" y="12653"/>
                  </a:cubicBezTo>
                  <a:cubicBezTo>
                    <a:pt x="0" y="18539"/>
                    <a:pt x="3915" y="19638"/>
                    <a:pt x="6880" y="19638"/>
                  </a:cubicBezTo>
                  <a:cubicBezTo>
                    <a:pt x="8647" y="19638"/>
                    <a:pt x="10078" y="19247"/>
                    <a:pt x="10078" y="19247"/>
                  </a:cubicBezTo>
                  <a:cubicBezTo>
                    <a:pt x="10078" y="19247"/>
                    <a:pt x="10534" y="26285"/>
                    <a:pt x="16261" y="26285"/>
                  </a:cubicBezTo>
                  <a:cubicBezTo>
                    <a:pt x="17154" y="26285"/>
                    <a:pt x="18175" y="26114"/>
                    <a:pt x="19342" y="25719"/>
                  </a:cubicBezTo>
                  <a:cubicBezTo>
                    <a:pt x="27997" y="22789"/>
                    <a:pt x="29184" y="4085"/>
                    <a:pt x="23091" y="3933"/>
                  </a:cubicBezTo>
                  <a:lnTo>
                    <a:pt x="19728" y="1786"/>
                  </a:lnTo>
                  <a:cubicBezTo>
                    <a:pt x="19575" y="554"/>
                    <a:pt x="18397" y="0"/>
                    <a:pt x="16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4613421" y="665757"/>
              <a:ext cx="1287621" cy="1062492"/>
            </a:xfrm>
            <a:custGeom>
              <a:avLst/>
              <a:gdLst/>
              <a:ahLst/>
              <a:cxnLst/>
              <a:rect l="l" t="t" r="r" b="b"/>
              <a:pathLst>
                <a:path w="25669" h="21181" extrusionOk="0">
                  <a:moveTo>
                    <a:pt x="20065" y="1"/>
                  </a:moveTo>
                  <a:cubicBezTo>
                    <a:pt x="14232" y="1"/>
                    <a:pt x="0" y="15107"/>
                    <a:pt x="6839" y="19893"/>
                  </a:cubicBezTo>
                  <a:cubicBezTo>
                    <a:pt x="8116" y="20787"/>
                    <a:pt x="9389" y="21180"/>
                    <a:pt x="10627" y="21180"/>
                  </a:cubicBezTo>
                  <a:cubicBezTo>
                    <a:pt x="18948" y="21180"/>
                    <a:pt x="25668" y="3393"/>
                    <a:pt x="21405" y="380"/>
                  </a:cubicBezTo>
                  <a:cubicBezTo>
                    <a:pt x="21039" y="121"/>
                    <a:pt x="20586" y="1"/>
                    <a:pt x="20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5036838" y="773204"/>
              <a:ext cx="328464" cy="318331"/>
            </a:xfrm>
            <a:custGeom>
              <a:avLst/>
              <a:gdLst/>
              <a:ahLst/>
              <a:cxnLst/>
              <a:rect l="l" t="t" r="r" b="b"/>
              <a:pathLst>
                <a:path w="6548" h="6346" fill="none" extrusionOk="0">
                  <a:moveTo>
                    <a:pt x="1" y="6346"/>
                  </a:moveTo>
                  <a:cubicBezTo>
                    <a:pt x="3269" y="2384"/>
                    <a:pt x="6547" y="0"/>
                    <a:pt x="654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5375580" y="1277281"/>
              <a:ext cx="271479" cy="363678"/>
            </a:xfrm>
            <a:custGeom>
              <a:avLst/>
              <a:gdLst/>
              <a:ahLst/>
              <a:cxnLst/>
              <a:rect l="l" t="t" r="r" b="b"/>
              <a:pathLst>
                <a:path w="5412" h="7250" fill="none" extrusionOk="0">
                  <a:moveTo>
                    <a:pt x="0" y="7250"/>
                  </a:moveTo>
                  <a:cubicBezTo>
                    <a:pt x="3513" y="4219"/>
                    <a:pt x="5411" y="1"/>
                    <a:pt x="5411" y="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4763506" y="1629417"/>
              <a:ext cx="178980" cy="165436"/>
            </a:xfrm>
            <a:custGeom>
              <a:avLst/>
              <a:gdLst/>
              <a:ahLst/>
              <a:cxnLst/>
              <a:rect l="l" t="t" r="r" b="b"/>
              <a:pathLst>
                <a:path w="3568" h="3298" extrusionOk="0">
                  <a:moveTo>
                    <a:pt x="1691" y="784"/>
                  </a:moveTo>
                  <a:cubicBezTo>
                    <a:pt x="1725" y="816"/>
                    <a:pt x="1755" y="851"/>
                    <a:pt x="1782" y="891"/>
                  </a:cubicBezTo>
                  <a:cubicBezTo>
                    <a:pt x="1911" y="1074"/>
                    <a:pt x="1940" y="1386"/>
                    <a:pt x="1717" y="1517"/>
                  </a:cubicBezTo>
                  <a:cubicBezTo>
                    <a:pt x="1678" y="1539"/>
                    <a:pt x="1635" y="1550"/>
                    <a:pt x="1593" y="1550"/>
                  </a:cubicBezTo>
                  <a:cubicBezTo>
                    <a:pt x="1472" y="1550"/>
                    <a:pt x="1359" y="1463"/>
                    <a:pt x="1367" y="1328"/>
                  </a:cubicBezTo>
                  <a:cubicBezTo>
                    <a:pt x="1380" y="1127"/>
                    <a:pt x="1554" y="926"/>
                    <a:pt x="1691" y="784"/>
                  </a:cubicBezTo>
                  <a:close/>
                  <a:moveTo>
                    <a:pt x="2370" y="1"/>
                  </a:moveTo>
                  <a:cubicBezTo>
                    <a:pt x="2257" y="1"/>
                    <a:pt x="2142" y="19"/>
                    <a:pt x="2025" y="59"/>
                  </a:cubicBezTo>
                  <a:cubicBezTo>
                    <a:pt x="1891" y="105"/>
                    <a:pt x="1768" y="176"/>
                    <a:pt x="1653" y="260"/>
                  </a:cubicBezTo>
                  <a:cubicBezTo>
                    <a:pt x="1547" y="209"/>
                    <a:pt x="1434" y="171"/>
                    <a:pt x="1319" y="150"/>
                  </a:cubicBezTo>
                  <a:cubicBezTo>
                    <a:pt x="1248" y="137"/>
                    <a:pt x="1178" y="131"/>
                    <a:pt x="1108" y="131"/>
                  </a:cubicBezTo>
                  <a:cubicBezTo>
                    <a:pt x="733" y="131"/>
                    <a:pt x="380" y="308"/>
                    <a:pt x="131" y="592"/>
                  </a:cubicBezTo>
                  <a:cubicBezTo>
                    <a:pt x="0" y="742"/>
                    <a:pt x="149" y="916"/>
                    <a:pt x="306" y="916"/>
                  </a:cubicBezTo>
                  <a:cubicBezTo>
                    <a:pt x="362" y="916"/>
                    <a:pt x="419" y="894"/>
                    <a:pt x="465" y="841"/>
                  </a:cubicBezTo>
                  <a:lnTo>
                    <a:pt x="465" y="843"/>
                  </a:lnTo>
                  <a:cubicBezTo>
                    <a:pt x="633" y="651"/>
                    <a:pt x="876" y="553"/>
                    <a:pt x="1117" y="553"/>
                  </a:cubicBezTo>
                  <a:cubicBezTo>
                    <a:pt x="1185" y="553"/>
                    <a:pt x="1253" y="560"/>
                    <a:pt x="1319" y="576"/>
                  </a:cubicBezTo>
                  <a:cubicBezTo>
                    <a:pt x="1278" y="624"/>
                    <a:pt x="1238" y="674"/>
                    <a:pt x="1201" y="723"/>
                  </a:cubicBezTo>
                  <a:cubicBezTo>
                    <a:pt x="1003" y="990"/>
                    <a:pt x="847" y="1352"/>
                    <a:pt x="1038" y="1665"/>
                  </a:cubicBezTo>
                  <a:cubicBezTo>
                    <a:pt x="1156" y="1860"/>
                    <a:pt x="1372" y="1963"/>
                    <a:pt x="1591" y="1963"/>
                  </a:cubicBezTo>
                  <a:cubicBezTo>
                    <a:pt x="1710" y="1963"/>
                    <a:pt x="1830" y="1933"/>
                    <a:pt x="1934" y="1870"/>
                  </a:cubicBezTo>
                  <a:cubicBezTo>
                    <a:pt x="2261" y="1672"/>
                    <a:pt x="2371" y="1255"/>
                    <a:pt x="2253" y="905"/>
                  </a:cubicBezTo>
                  <a:cubicBezTo>
                    <a:pt x="2204" y="758"/>
                    <a:pt x="2122" y="631"/>
                    <a:pt x="2018" y="522"/>
                  </a:cubicBezTo>
                  <a:cubicBezTo>
                    <a:pt x="2100" y="474"/>
                    <a:pt x="2186" y="437"/>
                    <a:pt x="2279" y="421"/>
                  </a:cubicBezTo>
                  <a:cubicBezTo>
                    <a:pt x="2315" y="415"/>
                    <a:pt x="2350" y="413"/>
                    <a:pt x="2385" y="413"/>
                  </a:cubicBezTo>
                  <a:cubicBezTo>
                    <a:pt x="2829" y="413"/>
                    <a:pt x="3123" y="888"/>
                    <a:pt x="3101" y="1308"/>
                  </a:cubicBezTo>
                  <a:cubicBezTo>
                    <a:pt x="3066" y="1997"/>
                    <a:pt x="2515" y="2496"/>
                    <a:pt x="2028" y="2919"/>
                  </a:cubicBezTo>
                  <a:cubicBezTo>
                    <a:pt x="1867" y="3059"/>
                    <a:pt x="1998" y="3298"/>
                    <a:pt x="2161" y="3298"/>
                  </a:cubicBezTo>
                  <a:cubicBezTo>
                    <a:pt x="2202" y="3298"/>
                    <a:pt x="2245" y="3283"/>
                    <a:pt x="2285" y="3248"/>
                  </a:cubicBezTo>
                  <a:cubicBezTo>
                    <a:pt x="2905" y="2709"/>
                    <a:pt x="3567" y="2050"/>
                    <a:pt x="3515" y="1159"/>
                  </a:cubicBezTo>
                  <a:cubicBezTo>
                    <a:pt x="3477" y="533"/>
                    <a:pt x="2972" y="1"/>
                    <a:pt x="2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5592280" y="709649"/>
              <a:ext cx="30198" cy="21118"/>
            </a:xfrm>
            <a:custGeom>
              <a:avLst/>
              <a:gdLst/>
              <a:ahLst/>
              <a:cxnLst/>
              <a:rect l="l" t="t" r="r" b="b"/>
              <a:pathLst>
                <a:path w="602" h="421" extrusionOk="0">
                  <a:moveTo>
                    <a:pt x="306" y="0"/>
                  </a:moveTo>
                  <a:cubicBezTo>
                    <a:pt x="134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7" y="420"/>
                    <a:pt x="601" y="174"/>
                    <a:pt x="426" y="43"/>
                  </a:cubicBezTo>
                  <a:cubicBezTo>
                    <a:pt x="386" y="13"/>
                    <a:pt x="345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5510265" y="73016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7" y="0"/>
                  </a:moveTo>
                  <a:cubicBezTo>
                    <a:pt x="135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2" y="174"/>
                    <a:pt x="427" y="42"/>
                  </a:cubicBezTo>
                  <a:cubicBezTo>
                    <a:pt x="387" y="13"/>
                    <a:pt x="346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5574773" y="797131"/>
              <a:ext cx="30148" cy="21068"/>
            </a:xfrm>
            <a:custGeom>
              <a:avLst/>
              <a:gdLst/>
              <a:ahLst/>
              <a:cxnLst/>
              <a:rect l="l" t="t" r="r" b="b"/>
              <a:pathLst>
                <a:path w="601" h="420" extrusionOk="0">
                  <a:moveTo>
                    <a:pt x="305" y="0"/>
                  </a:moveTo>
                  <a:cubicBezTo>
                    <a:pt x="133" y="0"/>
                    <a:pt x="0" y="246"/>
                    <a:pt x="176" y="378"/>
                  </a:cubicBezTo>
                  <a:cubicBezTo>
                    <a:pt x="215" y="407"/>
                    <a:pt x="256" y="420"/>
                    <a:pt x="295" y="420"/>
                  </a:cubicBezTo>
                  <a:cubicBezTo>
                    <a:pt x="466" y="420"/>
                    <a:pt x="601" y="174"/>
                    <a:pt x="425" y="42"/>
                  </a:cubicBezTo>
                  <a:cubicBezTo>
                    <a:pt x="385" y="13"/>
                    <a:pt x="344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5066182" y="1645118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6" y="1"/>
                  </a:moveTo>
                  <a:cubicBezTo>
                    <a:pt x="134" y="1"/>
                    <a:pt x="0" y="247"/>
                    <a:pt x="176" y="378"/>
                  </a:cubicBezTo>
                  <a:cubicBezTo>
                    <a:pt x="216" y="408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3"/>
                  </a:cubicBezTo>
                  <a:cubicBezTo>
                    <a:pt x="385" y="13"/>
                    <a:pt x="345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5186219" y="166588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6" y="0"/>
                  </a:moveTo>
                  <a:cubicBezTo>
                    <a:pt x="135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2"/>
                  </a:cubicBezTo>
                  <a:cubicBezTo>
                    <a:pt x="386" y="13"/>
                    <a:pt x="345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5102198" y="1599822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5" y="1"/>
                  </a:moveTo>
                  <a:cubicBezTo>
                    <a:pt x="134" y="1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4"/>
                  </a:cubicBezTo>
                  <a:cubicBezTo>
                    <a:pt x="386" y="14"/>
                    <a:pt x="344" y="1"/>
                    <a:pt x="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5206334" y="158532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6" y="1"/>
                  </a:moveTo>
                  <a:cubicBezTo>
                    <a:pt x="134" y="1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7" y="44"/>
                  </a:cubicBezTo>
                  <a:cubicBezTo>
                    <a:pt x="387" y="14"/>
                    <a:pt x="345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5100292" y="1139536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4" y="1"/>
                  </a:moveTo>
                  <a:cubicBezTo>
                    <a:pt x="133" y="1"/>
                    <a:pt x="1" y="246"/>
                    <a:pt x="176" y="377"/>
                  </a:cubicBezTo>
                  <a:cubicBezTo>
                    <a:pt x="216" y="407"/>
                    <a:pt x="257" y="420"/>
                    <a:pt x="297" y="420"/>
                  </a:cubicBezTo>
                  <a:cubicBezTo>
                    <a:pt x="468" y="420"/>
                    <a:pt x="600" y="175"/>
                    <a:pt x="425" y="44"/>
                  </a:cubicBezTo>
                  <a:cubicBezTo>
                    <a:pt x="385" y="14"/>
                    <a:pt x="344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5147495" y="1061434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4" y="1"/>
                  </a:moveTo>
                  <a:cubicBezTo>
                    <a:pt x="133" y="1"/>
                    <a:pt x="0" y="246"/>
                    <a:pt x="175" y="378"/>
                  </a:cubicBezTo>
                  <a:cubicBezTo>
                    <a:pt x="215" y="408"/>
                    <a:pt x="257" y="420"/>
                    <a:pt x="296" y="420"/>
                  </a:cubicBezTo>
                  <a:cubicBezTo>
                    <a:pt x="467" y="420"/>
                    <a:pt x="600" y="174"/>
                    <a:pt x="425" y="44"/>
                  </a:cubicBezTo>
                  <a:cubicBezTo>
                    <a:pt x="385" y="14"/>
                    <a:pt x="344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5266100" y="1564537"/>
              <a:ext cx="482538" cy="299988"/>
            </a:xfrm>
            <a:custGeom>
              <a:avLst/>
              <a:gdLst/>
              <a:ahLst/>
              <a:cxnLst/>
              <a:rect l="l" t="t" r="r" b="b"/>
              <a:pathLst>
                <a:path w="10390" h="6459" extrusionOk="0">
                  <a:moveTo>
                    <a:pt x="7497" y="0"/>
                  </a:moveTo>
                  <a:cubicBezTo>
                    <a:pt x="4592" y="0"/>
                    <a:pt x="1" y="3472"/>
                    <a:pt x="1534" y="5676"/>
                  </a:cubicBezTo>
                  <a:cubicBezTo>
                    <a:pt x="1909" y="6213"/>
                    <a:pt x="2692" y="6458"/>
                    <a:pt x="3633" y="6458"/>
                  </a:cubicBezTo>
                  <a:cubicBezTo>
                    <a:pt x="6356" y="6458"/>
                    <a:pt x="10390" y="4402"/>
                    <a:pt x="9581" y="1438"/>
                  </a:cubicBezTo>
                  <a:cubicBezTo>
                    <a:pt x="9302" y="414"/>
                    <a:pt x="8500" y="0"/>
                    <a:pt x="7497" y="0"/>
                  </a:cubicBezTo>
                  <a:close/>
                </a:path>
              </a:pathLst>
            </a:custGeom>
            <a:solidFill>
              <a:srgbClr val="F9F7E4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2"/>
          <p:cNvSpPr/>
          <p:nvPr/>
        </p:nvSpPr>
        <p:spPr>
          <a:xfrm rot="1419703">
            <a:off x="8871628" y="74151"/>
            <a:ext cx="194902" cy="191210"/>
          </a:xfrm>
          <a:custGeom>
            <a:avLst/>
            <a:gdLst/>
            <a:ahLst/>
            <a:cxnLst/>
            <a:rect l="l" t="t" r="r" b="b"/>
            <a:pathLst>
              <a:path w="4804" h="4713" extrusionOk="0">
                <a:moveTo>
                  <a:pt x="2402" y="1"/>
                </a:moveTo>
                <a:cubicBezTo>
                  <a:pt x="2310" y="1"/>
                  <a:pt x="2218" y="47"/>
                  <a:pt x="2168" y="139"/>
                </a:cubicBezTo>
                <a:lnTo>
                  <a:pt x="1504" y="1352"/>
                </a:lnTo>
                <a:cubicBezTo>
                  <a:pt x="1481" y="1397"/>
                  <a:pt x="1443" y="1436"/>
                  <a:pt x="1397" y="1458"/>
                </a:cubicBezTo>
                <a:lnTo>
                  <a:pt x="185" y="2123"/>
                </a:lnTo>
                <a:cubicBezTo>
                  <a:pt x="1" y="2223"/>
                  <a:pt x="1" y="2490"/>
                  <a:pt x="185" y="2590"/>
                </a:cubicBezTo>
                <a:lnTo>
                  <a:pt x="1397" y="3255"/>
                </a:lnTo>
                <a:cubicBezTo>
                  <a:pt x="1443" y="3278"/>
                  <a:pt x="1481" y="3316"/>
                  <a:pt x="1504" y="3358"/>
                </a:cubicBezTo>
                <a:lnTo>
                  <a:pt x="2168" y="4574"/>
                </a:lnTo>
                <a:cubicBezTo>
                  <a:pt x="2218" y="4666"/>
                  <a:pt x="2310" y="4712"/>
                  <a:pt x="2402" y="4712"/>
                </a:cubicBezTo>
                <a:cubicBezTo>
                  <a:pt x="2494" y="4712"/>
                  <a:pt x="2586" y="4666"/>
                  <a:pt x="2636" y="4574"/>
                </a:cubicBezTo>
                <a:lnTo>
                  <a:pt x="3301" y="3358"/>
                </a:lnTo>
                <a:cubicBezTo>
                  <a:pt x="3323" y="3316"/>
                  <a:pt x="3362" y="3278"/>
                  <a:pt x="3407" y="3255"/>
                </a:cubicBezTo>
                <a:lnTo>
                  <a:pt x="4620" y="2590"/>
                </a:lnTo>
                <a:cubicBezTo>
                  <a:pt x="4804" y="2490"/>
                  <a:pt x="4804" y="2223"/>
                  <a:pt x="4620" y="2123"/>
                </a:cubicBezTo>
                <a:lnTo>
                  <a:pt x="3407" y="1458"/>
                </a:lnTo>
                <a:cubicBezTo>
                  <a:pt x="3362" y="1436"/>
                  <a:pt x="3323" y="1397"/>
                  <a:pt x="3301" y="1352"/>
                </a:cubicBezTo>
                <a:lnTo>
                  <a:pt x="2636" y="139"/>
                </a:lnTo>
                <a:cubicBezTo>
                  <a:pt x="2586" y="47"/>
                  <a:pt x="2494" y="1"/>
                  <a:pt x="24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2"/>
          <p:cNvGrpSpPr/>
          <p:nvPr/>
        </p:nvGrpSpPr>
        <p:grpSpPr>
          <a:xfrm rot="-7252599">
            <a:off x="7867605" y="-100730"/>
            <a:ext cx="962904" cy="894964"/>
            <a:chOff x="5879807" y="1309936"/>
            <a:chExt cx="1080591" cy="1004347"/>
          </a:xfrm>
        </p:grpSpPr>
        <p:sp>
          <p:nvSpPr>
            <p:cNvPr id="317" name="Google Shape;317;p2"/>
            <p:cNvSpPr/>
            <p:nvPr/>
          </p:nvSpPr>
          <p:spPr>
            <a:xfrm>
              <a:off x="6178872" y="1435140"/>
              <a:ext cx="343613" cy="564830"/>
            </a:xfrm>
            <a:custGeom>
              <a:avLst/>
              <a:gdLst/>
              <a:ahLst/>
              <a:cxnLst/>
              <a:rect l="l" t="t" r="r" b="b"/>
              <a:pathLst>
                <a:path w="6850" h="11260" extrusionOk="0">
                  <a:moveTo>
                    <a:pt x="4962" y="0"/>
                  </a:moveTo>
                  <a:cubicBezTo>
                    <a:pt x="4612" y="0"/>
                    <a:pt x="4259" y="153"/>
                    <a:pt x="4042" y="430"/>
                  </a:cubicBezTo>
                  <a:cubicBezTo>
                    <a:pt x="3360" y="1301"/>
                    <a:pt x="2444" y="1971"/>
                    <a:pt x="1776" y="2853"/>
                  </a:cubicBezTo>
                  <a:cubicBezTo>
                    <a:pt x="1111" y="3736"/>
                    <a:pt x="561" y="4719"/>
                    <a:pt x="266" y="5786"/>
                  </a:cubicBezTo>
                  <a:cubicBezTo>
                    <a:pt x="86" y="6436"/>
                    <a:pt x="1" y="7119"/>
                    <a:pt x="79" y="7790"/>
                  </a:cubicBezTo>
                  <a:cubicBezTo>
                    <a:pt x="130" y="8238"/>
                    <a:pt x="253" y="8676"/>
                    <a:pt x="375" y="9112"/>
                  </a:cubicBezTo>
                  <a:cubicBezTo>
                    <a:pt x="555" y="9753"/>
                    <a:pt x="735" y="10395"/>
                    <a:pt x="916" y="11037"/>
                  </a:cubicBezTo>
                  <a:lnTo>
                    <a:pt x="911" y="10705"/>
                  </a:lnTo>
                  <a:lnTo>
                    <a:pt x="911" y="10705"/>
                  </a:lnTo>
                  <a:cubicBezTo>
                    <a:pt x="1238" y="11038"/>
                    <a:pt x="1690" y="11259"/>
                    <a:pt x="2157" y="11259"/>
                  </a:cubicBezTo>
                  <a:cubicBezTo>
                    <a:pt x="2162" y="11259"/>
                    <a:pt x="2167" y="11259"/>
                    <a:pt x="2172" y="11259"/>
                  </a:cubicBezTo>
                  <a:cubicBezTo>
                    <a:pt x="2643" y="11254"/>
                    <a:pt x="3118" y="11005"/>
                    <a:pt x="3348" y="10593"/>
                  </a:cubicBezTo>
                  <a:cubicBezTo>
                    <a:pt x="3578" y="10181"/>
                    <a:pt x="3526" y="9616"/>
                    <a:pt x="3191" y="9284"/>
                  </a:cubicBezTo>
                  <a:lnTo>
                    <a:pt x="3191" y="9284"/>
                  </a:lnTo>
                  <a:cubicBezTo>
                    <a:pt x="3263" y="9336"/>
                    <a:pt x="3350" y="9362"/>
                    <a:pt x="3439" y="9362"/>
                  </a:cubicBezTo>
                  <a:cubicBezTo>
                    <a:pt x="3556" y="9362"/>
                    <a:pt x="3674" y="9317"/>
                    <a:pt x="3755" y="9231"/>
                  </a:cubicBezTo>
                  <a:cubicBezTo>
                    <a:pt x="3897" y="9081"/>
                    <a:pt x="3906" y="8824"/>
                    <a:pt x="3776" y="8665"/>
                  </a:cubicBezTo>
                  <a:lnTo>
                    <a:pt x="3776" y="8665"/>
                  </a:lnTo>
                  <a:cubicBezTo>
                    <a:pt x="3805" y="8669"/>
                    <a:pt x="3834" y="8671"/>
                    <a:pt x="3863" y="8671"/>
                  </a:cubicBezTo>
                  <a:cubicBezTo>
                    <a:pt x="4166" y="8671"/>
                    <a:pt x="4443" y="8435"/>
                    <a:pt x="4599" y="8165"/>
                  </a:cubicBezTo>
                  <a:cubicBezTo>
                    <a:pt x="4834" y="7761"/>
                    <a:pt x="4882" y="7251"/>
                    <a:pt x="4729" y="6809"/>
                  </a:cubicBezTo>
                  <a:cubicBezTo>
                    <a:pt x="4574" y="6367"/>
                    <a:pt x="4219" y="6000"/>
                    <a:pt x="3782" y="5829"/>
                  </a:cubicBezTo>
                  <a:cubicBezTo>
                    <a:pt x="4044" y="5751"/>
                    <a:pt x="4245" y="5540"/>
                    <a:pt x="4317" y="5278"/>
                  </a:cubicBezTo>
                  <a:cubicBezTo>
                    <a:pt x="4390" y="5016"/>
                    <a:pt x="4320" y="4718"/>
                    <a:pt x="4138" y="4516"/>
                  </a:cubicBezTo>
                  <a:lnTo>
                    <a:pt x="4138" y="4516"/>
                  </a:lnTo>
                  <a:cubicBezTo>
                    <a:pt x="4304" y="4544"/>
                    <a:pt x="4473" y="4559"/>
                    <a:pt x="4642" y="4559"/>
                  </a:cubicBezTo>
                  <a:cubicBezTo>
                    <a:pt x="5051" y="4559"/>
                    <a:pt x="5458" y="4474"/>
                    <a:pt x="5816" y="4282"/>
                  </a:cubicBezTo>
                  <a:cubicBezTo>
                    <a:pt x="6322" y="4009"/>
                    <a:pt x="6717" y="3504"/>
                    <a:pt x="6782" y="2932"/>
                  </a:cubicBezTo>
                  <a:cubicBezTo>
                    <a:pt x="6849" y="2361"/>
                    <a:pt x="6547" y="1744"/>
                    <a:pt x="6022" y="1510"/>
                  </a:cubicBezTo>
                  <a:cubicBezTo>
                    <a:pt x="6198" y="1004"/>
                    <a:pt x="5960" y="387"/>
                    <a:pt x="5490" y="130"/>
                  </a:cubicBezTo>
                  <a:cubicBezTo>
                    <a:pt x="5328" y="42"/>
                    <a:pt x="5145" y="0"/>
                    <a:pt x="4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6240672" y="1571781"/>
              <a:ext cx="464655" cy="337794"/>
            </a:xfrm>
            <a:custGeom>
              <a:avLst/>
              <a:gdLst/>
              <a:ahLst/>
              <a:cxnLst/>
              <a:rect l="l" t="t" r="r" b="b"/>
              <a:pathLst>
                <a:path w="9263" h="6734" extrusionOk="0">
                  <a:moveTo>
                    <a:pt x="2093" y="1"/>
                  </a:moveTo>
                  <a:lnTo>
                    <a:pt x="1549" y="668"/>
                  </a:lnTo>
                  <a:cubicBezTo>
                    <a:pt x="2863" y="2016"/>
                    <a:pt x="4385" y="2666"/>
                    <a:pt x="4385" y="2666"/>
                  </a:cubicBezTo>
                  <a:cubicBezTo>
                    <a:pt x="4344" y="2667"/>
                    <a:pt x="4303" y="2668"/>
                    <a:pt x="4262" y="2668"/>
                  </a:cubicBezTo>
                  <a:cubicBezTo>
                    <a:pt x="2579" y="2668"/>
                    <a:pt x="522" y="1515"/>
                    <a:pt x="522" y="1515"/>
                  </a:cubicBezTo>
                  <a:lnTo>
                    <a:pt x="0" y="2380"/>
                  </a:lnTo>
                  <a:cubicBezTo>
                    <a:pt x="849" y="2940"/>
                    <a:pt x="3297" y="3759"/>
                    <a:pt x="3297" y="3759"/>
                  </a:cubicBezTo>
                  <a:cubicBezTo>
                    <a:pt x="2863" y="3689"/>
                    <a:pt x="2477" y="3663"/>
                    <a:pt x="2142" y="3663"/>
                  </a:cubicBezTo>
                  <a:cubicBezTo>
                    <a:pt x="1119" y="3663"/>
                    <a:pt x="572" y="3910"/>
                    <a:pt x="572" y="3910"/>
                  </a:cubicBezTo>
                  <a:lnTo>
                    <a:pt x="802" y="4824"/>
                  </a:lnTo>
                  <a:cubicBezTo>
                    <a:pt x="1208" y="4671"/>
                    <a:pt x="1635" y="4605"/>
                    <a:pt x="2067" y="4605"/>
                  </a:cubicBezTo>
                  <a:cubicBezTo>
                    <a:pt x="4181" y="4605"/>
                    <a:pt x="6420" y="6175"/>
                    <a:pt x="7059" y="6656"/>
                  </a:cubicBezTo>
                  <a:cubicBezTo>
                    <a:pt x="7127" y="6708"/>
                    <a:pt x="7208" y="6734"/>
                    <a:pt x="7290" y="6734"/>
                  </a:cubicBezTo>
                  <a:cubicBezTo>
                    <a:pt x="7352" y="6734"/>
                    <a:pt x="7414" y="6719"/>
                    <a:pt x="7471" y="6689"/>
                  </a:cubicBezTo>
                  <a:cubicBezTo>
                    <a:pt x="9021" y="5883"/>
                    <a:pt x="9262" y="3759"/>
                    <a:pt x="9100" y="2924"/>
                  </a:cubicBezTo>
                  <a:cubicBezTo>
                    <a:pt x="9068" y="2765"/>
                    <a:pt x="8938" y="2642"/>
                    <a:pt x="8777" y="2621"/>
                  </a:cubicBezTo>
                  <a:cubicBezTo>
                    <a:pt x="3778" y="1998"/>
                    <a:pt x="2093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5879807" y="1309936"/>
              <a:ext cx="593422" cy="704081"/>
            </a:xfrm>
            <a:custGeom>
              <a:avLst/>
              <a:gdLst/>
              <a:ahLst/>
              <a:cxnLst/>
              <a:rect l="l" t="t" r="r" b="b"/>
              <a:pathLst>
                <a:path w="11830" h="14036" extrusionOk="0">
                  <a:moveTo>
                    <a:pt x="6828" y="1"/>
                  </a:moveTo>
                  <a:cubicBezTo>
                    <a:pt x="6636" y="1"/>
                    <a:pt x="6444" y="28"/>
                    <a:pt x="6260" y="81"/>
                  </a:cubicBezTo>
                  <a:cubicBezTo>
                    <a:pt x="5671" y="250"/>
                    <a:pt x="5171" y="670"/>
                    <a:pt x="4845" y="1189"/>
                  </a:cubicBezTo>
                  <a:cubicBezTo>
                    <a:pt x="4520" y="1708"/>
                    <a:pt x="4358" y="2320"/>
                    <a:pt x="4320" y="2931"/>
                  </a:cubicBezTo>
                  <a:cubicBezTo>
                    <a:pt x="4148" y="2824"/>
                    <a:pt x="3951" y="2775"/>
                    <a:pt x="3751" y="2775"/>
                  </a:cubicBezTo>
                  <a:cubicBezTo>
                    <a:pt x="3364" y="2775"/>
                    <a:pt x="2968" y="2961"/>
                    <a:pt x="2731" y="3275"/>
                  </a:cubicBezTo>
                  <a:cubicBezTo>
                    <a:pt x="2374" y="3749"/>
                    <a:pt x="2388" y="4413"/>
                    <a:pt x="2671" y="4937"/>
                  </a:cubicBezTo>
                  <a:cubicBezTo>
                    <a:pt x="2604" y="4930"/>
                    <a:pt x="2537" y="4927"/>
                    <a:pt x="2470" y="4927"/>
                  </a:cubicBezTo>
                  <a:cubicBezTo>
                    <a:pt x="1670" y="4927"/>
                    <a:pt x="877" y="5359"/>
                    <a:pt x="456" y="6042"/>
                  </a:cubicBezTo>
                  <a:cubicBezTo>
                    <a:pt x="1" y="6782"/>
                    <a:pt x="6" y="7780"/>
                    <a:pt x="466" y="8516"/>
                  </a:cubicBezTo>
                  <a:cubicBezTo>
                    <a:pt x="888" y="9191"/>
                    <a:pt x="1677" y="9616"/>
                    <a:pt x="2471" y="9616"/>
                  </a:cubicBezTo>
                  <a:cubicBezTo>
                    <a:pt x="2544" y="9616"/>
                    <a:pt x="2616" y="9613"/>
                    <a:pt x="2688" y="9605"/>
                  </a:cubicBezTo>
                  <a:lnTo>
                    <a:pt x="2688" y="9605"/>
                  </a:lnTo>
                  <a:cubicBezTo>
                    <a:pt x="2262" y="9989"/>
                    <a:pt x="2233" y="10713"/>
                    <a:pt x="2588" y="11164"/>
                  </a:cubicBezTo>
                  <a:cubicBezTo>
                    <a:pt x="2841" y="11486"/>
                    <a:pt x="3289" y="11660"/>
                    <a:pt x="3720" y="11660"/>
                  </a:cubicBezTo>
                  <a:cubicBezTo>
                    <a:pt x="3892" y="11660"/>
                    <a:pt x="4060" y="11632"/>
                    <a:pt x="4213" y="11576"/>
                  </a:cubicBezTo>
                  <a:lnTo>
                    <a:pt x="4213" y="11576"/>
                  </a:lnTo>
                  <a:cubicBezTo>
                    <a:pt x="3876" y="11992"/>
                    <a:pt x="3950" y="12637"/>
                    <a:pt x="4270" y="13067"/>
                  </a:cubicBezTo>
                  <a:cubicBezTo>
                    <a:pt x="4590" y="13497"/>
                    <a:pt x="5102" y="13742"/>
                    <a:pt x="5616" y="13891"/>
                  </a:cubicBezTo>
                  <a:cubicBezTo>
                    <a:pt x="5917" y="13977"/>
                    <a:pt x="6234" y="14036"/>
                    <a:pt x="6546" y="14036"/>
                  </a:cubicBezTo>
                  <a:cubicBezTo>
                    <a:pt x="6810" y="14036"/>
                    <a:pt x="7071" y="13994"/>
                    <a:pt x="7315" y="13892"/>
                  </a:cubicBezTo>
                  <a:cubicBezTo>
                    <a:pt x="7849" y="13671"/>
                    <a:pt x="8265" y="13101"/>
                    <a:pt x="8160" y="12534"/>
                  </a:cubicBezTo>
                  <a:cubicBezTo>
                    <a:pt x="8679" y="12414"/>
                    <a:pt x="9092" y="11930"/>
                    <a:pt x="9126" y="11398"/>
                  </a:cubicBezTo>
                  <a:cubicBezTo>
                    <a:pt x="9161" y="10868"/>
                    <a:pt x="8835" y="10294"/>
                    <a:pt x="8337" y="10110"/>
                  </a:cubicBezTo>
                  <a:cubicBezTo>
                    <a:pt x="8673" y="9829"/>
                    <a:pt x="8879" y="9399"/>
                    <a:pt x="8888" y="8962"/>
                  </a:cubicBezTo>
                  <a:cubicBezTo>
                    <a:pt x="8899" y="8524"/>
                    <a:pt x="8711" y="8085"/>
                    <a:pt x="8388" y="7790"/>
                  </a:cubicBezTo>
                  <a:lnTo>
                    <a:pt x="8388" y="7790"/>
                  </a:lnTo>
                  <a:cubicBezTo>
                    <a:pt x="8426" y="7796"/>
                    <a:pt x="8464" y="7799"/>
                    <a:pt x="8502" y="7799"/>
                  </a:cubicBezTo>
                  <a:cubicBezTo>
                    <a:pt x="8906" y="7799"/>
                    <a:pt x="9359" y="7476"/>
                    <a:pt x="9560" y="7134"/>
                  </a:cubicBezTo>
                  <a:cubicBezTo>
                    <a:pt x="9779" y="6758"/>
                    <a:pt x="9742" y="6249"/>
                    <a:pt x="9471" y="5909"/>
                  </a:cubicBezTo>
                  <a:lnTo>
                    <a:pt x="9471" y="5909"/>
                  </a:lnTo>
                  <a:cubicBezTo>
                    <a:pt x="9680" y="5952"/>
                    <a:pt x="9896" y="5978"/>
                    <a:pt x="10109" y="5978"/>
                  </a:cubicBezTo>
                  <a:cubicBezTo>
                    <a:pt x="10361" y="5978"/>
                    <a:pt x="10611" y="5942"/>
                    <a:pt x="10847" y="5855"/>
                  </a:cubicBezTo>
                  <a:cubicBezTo>
                    <a:pt x="11283" y="5692"/>
                    <a:pt x="11662" y="5329"/>
                    <a:pt x="11757" y="4874"/>
                  </a:cubicBezTo>
                  <a:cubicBezTo>
                    <a:pt x="11829" y="4526"/>
                    <a:pt x="11727" y="4146"/>
                    <a:pt x="11488" y="3883"/>
                  </a:cubicBezTo>
                  <a:cubicBezTo>
                    <a:pt x="11276" y="3647"/>
                    <a:pt x="10960" y="3511"/>
                    <a:pt x="10643" y="3511"/>
                  </a:cubicBezTo>
                  <a:cubicBezTo>
                    <a:pt x="10604" y="3511"/>
                    <a:pt x="10565" y="3513"/>
                    <a:pt x="10526" y="3517"/>
                  </a:cubicBezTo>
                  <a:cubicBezTo>
                    <a:pt x="10807" y="3078"/>
                    <a:pt x="10694" y="2435"/>
                    <a:pt x="10282" y="2119"/>
                  </a:cubicBezTo>
                  <a:cubicBezTo>
                    <a:pt x="10088" y="1970"/>
                    <a:pt x="9829" y="1893"/>
                    <a:pt x="9573" y="1893"/>
                  </a:cubicBezTo>
                  <a:cubicBezTo>
                    <a:pt x="9284" y="1893"/>
                    <a:pt x="8998" y="1991"/>
                    <a:pt x="8811" y="2194"/>
                  </a:cubicBezTo>
                  <a:cubicBezTo>
                    <a:pt x="8759" y="1520"/>
                    <a:pt x="8527" y="819"/>
                    <a:pt x="8000" y="396"/>
                  </a:cubicBezTo>
                  <a:cubicBezTo>
                    <a:pt x="7672" y="131"/>
                    <a:pt x="7251" y="1"/>
                    <a:pt x="68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6091440" y="1844511"/>
              <a:ext cx="46400" cy="49009"/>
            </a:xfrm>
            <a:custGeom>
              <a:avLst/>
              <a:gdLst/>
              <a:ahLst/>
              <a:cxnLst/>
              <a:rect l="l" t="t" r="r" b="b"/>
              <a:pathLst>
                <a:path w="925" h="977" fill="none" extrusionOk="0">
                  <a:moveTo>
                    <a:pt x="925" y="936"/>
                  </a:moveTo>
                  <a:cubicBezTo>
                    <a:pt x="748" y="976"/>
                    <a:pt x="558" y="967"/>
                    <a:pt x="393" y="892"/>
                  </a:cubicBezTo>
                  <a:cubicBezTo>
                    <a:pt x="229" y="816"/>
                    <a:pt x="93" y="671"/>
                    <a:pt x="47" y="497"/>
                  </a:cubicBezTo>
                  <a:cubicBezTo>
                    <a:pt x="0" y="322"/>
                    <a:pt x="50" y="120"/>
                    <a:pt x="187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6084468" y="1774836"/>
              <a:ext cx="55129" cy="79558"/>
            </a:xfrm>
            <a:custGeom>
              <a:avLst/>
              <a:gdLst/>
              <a:ahLst/>
              <a:cxnLst/>
              <a:rect l="l" t="t" r="r" b="b"/>
              <a:pathLst>
                <a:path w="1099" h="1586" fill="none" extrusionOk="0">
                  <a:moveTo>
                    <a:pt x="1099" y="1382"/>
                  </a:moveTo>
                  <a:cubicBezTo>
                    <a:pt x="947" y="1538"/>
                    <a:pt x="701" y="1586"/>
                    <a:pt x="497" y="1516"/>
                  </a:cubicBezTo>
                  <a:cubicBezTo>
                    <a:pt x="291" y="1444"/>
                    <a:pt x="131" y="1265"/>
                    <a:pt x="66" y="1057"/>
                  </a:cubicBezTo>
                  <a:cubicBezTo>
                    <a:pt x="0" y="850"/>
                    <a:pt x="26" y="620"/>
                    <a:pt x="117" y="424"/>
                  </a:cubicBezTo>
                  <a:cubicBezTo>
                    <a:pt x="206" y="232"/>
                    <a:pt x="365" y="66"/>
                    <a:pt x="566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6088481" y="1492676"/>
              <a:ext cx="28693" cy="37622"/>
            </a:xfrm>
            <a:custGeom>
              <a:avLst/>
              <a:gdLst/>
              <a:ahLst/>
              <a:cxnLst/>
              <a:rect l="l" t="t" r="r" b="b"/>
              <a:pathLst>
                <a:path w="572" h="750" fill="none" extrusionOk="0">
                  <a:moveTo>
                    <a:pt x="117" y="749"/>
                  </a:moveTo>
                  <a:cubicBezTo>
                    <a:pt x="40" y="661"/>
                    <a:pt x="0" y="543"/>
                    <a:pt x="7" y="427"/>
                  </a:cubicBezTo>
                  <a:cubicBezTo>
                    <a:pt x="11" y="310"/>
                    <a:pt x="63" y="197"/>
                    <a:pt x="147" y="115"/>
                  </a:cubicBezTo>
                  <a:cubicBezTo>
                    <a:pt x="203" y="61"/>
                    <a:pt x="275" y="21"/>
                    <a:pt x="353" y="10"/>
                  </a:cubicBezTo>
                  <a:cubicBezTo>
                    <a:pt x="431" y="0"/>
                    <a:pt x="514" y="23"/>
                    <a:pt x="572" y="7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6113361" y="1465438"/>
              <a:ext cx="72084" cy="59643"/>
            </a:xfrm>
            <a:custGeom>
              <a:avLst/>
              <a:gdLst/>
              <a:ahLst/>
              <a:cxnLst/>
              <a:rect l="l" t="t" r="r" b="b"/>
              <a:pathLst>
                <a:path w="1437" h="1189" fill="none" extrusionOk="0">
                  <a:moveTo>
                    <a:pt x="38" y="1188"/>
                  </a:moveTo>
                  <a:cubicBezTo>
                    <a:pt x="1" y="925"/>
                    <a:pt x="34" y="646"/>
                    <a:pt x="172" y="419"/>
                  </a:cubicBezTo>
                  <a:cubicBezTo>
                    <a:pt x="307" y="190"/>
                    <a:pt x="553" y="21"/>
                    <a:pt x="818" y="12"/>
                  </a:cubicBezTo>
                  <a:cubicBezTo>
                    <a:pt x="1083" y="0"/>
                    <a:pt x="1356" y="168"/>
                    <a:pt x="1436" y="42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6243029" y="1601176"/>
              <a:ext cx="39980" cy="55028"/>
            </a:xfrm>
            <a:custGeom>
              <a:avLst/>
              <a:gdLst/>
              <a:ahLst/>
              <a:cxnLst/>
              <a:rect l="l" t="t" r="r" b="b"/>
              <a:pathLst>
                <a:path w="797" h="1097" fill="none" extrusionOk="0">
                  <a:moveTo>
                    <a:pt x="1" y="1031"/>
                  </a:moveTo>
                  <a:cubicBezTo>
                    <a:pt x="260" y="1096"/>
                    <a:pt x="555" y="962"/>
                    <a:pt x="676" y="726"/>
                  </a:cubicBezTo>
                  <a:cubicBezTo>
                    <a:pt x="796" y="488"/>
                    <a:pt x="732" y="172"/>
                    <a:pt x="528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6235605" y="1640202"/>
              <a:ext cx="68622" cy="98971"/>
            </a:xfrm>
            <a:custGeom>
              <a:avLst/>
              <a:gdLst/>
              <a:ahLst/>
              <a:cxnLst/>
              <a:rect l="l" t="t" r="r" b="b"/>
              <a:pathLst>
                <a:path w="1368" h="1973" fill="none" extrusionOk="0">
                  <a:moveTo>
                    <a:pt x="776" y="0"/>
                  </a:moveTo>
                  <a:cubicBezTo>
                    <a:pt x="1069" y="173"/>
                    <a:pt x="1284" y="481"/>
                    <a:pt x="1326" y="818"/>
                  </a:cubicBezTo>
                  <a:cubicBezTo>
                    <a:pt x="1367" y="1156"/>
                    <a:pt x="1230" y="1514"/>
                    <a:pt x="960" y="1723"/>
                  </a:cubicBezTo>
                  <a:cubicBezTo>
                    <a:pt x="692" y="1931"/>
                    <a:pt x="299" y="1972"/>
                    <a:pt x="0" y="1808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6213735" y="1709074"/>
              <a:ext cx="27038" cy="29696"/>
            </a:xfrm>
            <a:custGeom>
              <a:avLst/>
              <a:gdLst/>
              <a:ahLst/>
              <a:cxnLst/>
              <a:rect l="l" t="t" r="r" b="b"/>
              <a:pathLst>
                <a:path w="539" h="592" fill="none" extrusionOk="0">
                  <a:moveTo>
                    <a:pt x="513" y="1"/>
                  </a:moveTo>
                  <a:cubicBezTo>
                    <a:pt x="539" y="149"/>
                    <a:pt x="511" y="314"/>
                    <a:pt x="411" y="429"/>
                  </a:cubicBezTo>
                  <a:cubicBezTo>
                    <a:pt x="312" y="543"/>
                    <a:pt x="133" y="591"/>
                    <a:pt x="1" y="518"/>
                  </a:cubicBezTo>
                </a:path>
              </a:pathLst>
            </a:custGeom>
            <a:solidFill>
              <a:schemeClr val="dk1"/>
            </a:solidFill>
            <a:ln w="275" cap="flat" cmpd="sng">
              <a:solidFill>
                <a:srgbClr val="21300A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6296251" y="1426111"/>
              <a:ext cx="42136" cy="27038"/>
            </a:xfrm>
            <a:custGeom>
              <a:avLst/>
              <a:gdLst/>
              <a:ahLst/>
              <a:cxnLst/>
              <a:rect l="l" t="t" r="r" b="b"/>
              <a:pathLst>
                <a:path w="840" h="539" fill="none" extrusionOk="0">
                  <a:moveTo>
                    <a:pt x="0" y="331"/>
                  </a:moveTo>
                  <a:cubicBezTo>
                    <a:pt x="37" y="192"/>
                    <a:pt x="152" y="77"/>
                    <a:pt x="291" y="39"/>
                  </a:cubicBezTo>
                  <a:cubicBezTo>
                    <a:pt x="431" y="0"/>
                    <a:pt x="588" y="40"/>
                    <a:pt x="691" y="141"/>
                  </a:cubicBezTo>
                  <a:cubicBezTo>
                    <a:pt x="795" y="242"/>
                    <a:pt x="840" y="400"/>
                    <a:pt x="805" y="53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6422007" y="1554425"/>
              <a:ext cx="15450" cy="12089"/>
            </a:xfrm>
            <a:custGeom>
              <a:avLst/>
              <a:gdLst/>
              <a:ahLst/>
              <a:cxnLst/>
              <a:rect l="l" t="t" r="r" b="b"/>
              <a:pathLst>
                <a:path w="308" h="241" extrusionOk="0">
                  <a:moveTo>
                    <a:pt x="147" y="0"/>
                  </a:moveTo>
                  <a:cubicBezTo>
                    <a:pt x="105" y="0"/>
                    <a:pt x="63" y="22"/>
                    <a:pt x="41" y="72"/>
                  </a:cubicBezTo>
                  <a:cubicBezTo>
                    <a:pt x="1" y="167"/>
                    <a:pt x="82" y="240"/>
                    <a:pt x="161" y="240"/>
                  </a:cubicBezTo>
                  <a:cubicBezTo>
                    <a:pt x="203" y="240"/>
                    <a:pt x="245" y="219"/>
                    <a:pt x="267" y="168"/>
                  </a:cubicBezTo>
                  <a:cubicBezTo>
                    <a:pt x="307" y="74"/>
                    <a:pt x="226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6383232" y="1547653"/>
              <a:ext cx="15350" cy="12139"/>
            </a:xfrm>
            <a:custGeom>
              <a:avLst/>
              <a:gdLst/>
              <a:ahLst/>
              <a:cxnLst/>
              <a:rect l="l" t="t" r="r" b="b"/>
              <a:pathLst>
                <a:path w="306" h="242" extrusionOk="0">
                  <a:moveTo>
                    <a:pt x="146" y="1"/>
                  </a:moveTo>
                  <a:cubicBezTo>
                    <a:pt x="104" y="1"/>
                    <a:pt x="62" y="22"/>
                    <a:pt x="40" y="73"/>
                  </a:cubicBezTo>
                  <a:cubicBezTo>
                    <a:pt x="1" y="168"/>
                    <a:pt x="82" y="241"/>
                    <a:pt x="160" y="241"/>
                  </a:cubicBezTo>
                  <a:cubicBezTo>
                    <a:pt x="203" y="241"/>
                    <a:pt x="244" y="220"/>
                    <a:pt x="265" y="169"/>
                  </a:cubicBezTo>
                  <a:cubicBezTo>
                    <a:pt x="306" y="74"/>
                    <a:pt x="225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6153641" y="1382069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6" y="0"/>
                  </a:moveTo>
                  <a:cubicBezTo>
                    <a:pt x="104" y="0"/>
                    <a:pt x="63" y="22"/>
                    <a:pt x="41" y="72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3" y="241"/>
                    <a:pt x="244" y="220"/>
                    <a:pt x="266" y="170"/>
                  </a:cubicBezTo>
                  <a:cubicBezTo>
                    <a:pt x="307" y="75"/>
                    <a:pt x="225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6199037" y="1346905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0"/>
                  </a:moveTo>
                  <a:cubicBezTo>
                    <a:pt x="105" y="0"/>
                    <a:pt x="63" y="21"/>
                    <a:pt x="41" y="72"/>
                  </a:cubicBezTo>
                  <a:cubicBezTo>
                    <a:pt x="1" y="167"/>
                    <a:pt x="82" y="240"/>
                    <a:pt x="160" y="240"/>
                  </a:cubicBezTo>
                  <a:cubicBezTo>
                    <a:pt x="203" y="240"/>
                    <a:pt x="245" y="219"/>
                    <a:pt x="266" y="168"/>
                  </a:cubicBezTo>
                  <a:cubicBezTo>
                    <a:pt x="307" y="74"/>
                    <a:pt x="226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6191764" y="1386985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1"/>
                  </a:moveTo>
                  <a:cubicBezTo>
                    <a:pt x="104" y="1"/>
                    <a:pt x="63" y="22"/>
                    <a:pt x="41" y="73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3" y="241"/>
                    <a:pt x="244" y="220"/>
                    <a:pt x="266" y="169"/>
                  </a:cubicBezTo>
                  <a:cubicBezTo>
                    <a:pt x="307" y="75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5991869" y="1705763"/>
              <a:ext cx="15350" cy="12089"/>
            </a:xfrm>
            <a:custGeom>
              <a:avLst/>
              <a:gdLst/>
              <a:ahLst/>
              <a:cxnLst/>
              <a:rect l="l" t="t" r="r" b="b"/>
              <a:pathLst>
                <a:path w="306" h="241" extrusionOk="0">
                  <a:moveTo>
                    <a:pt x="145" y="1"/>
                  </a:moveTo>
                  <a:cubicBezTo>
                    <a:pt x="103" y="1"/>
                    <a:pt x="62" y="22"/>
                    <a:pt x="41" y="73"/>
                  </a:cubicBezTo>
                  <a:cubicBezTo>
                    <a:pt x="0" y="167"/>
                    <a:pt x="81" y="241"/>
                    <a:pt x="160" y="241"/>
                  </a:cubicBezTo>
                  <a:cubicBezTo>
                    <a:pt x="202" y="241"/>
                    <a:pt x="244" y="220"/>
                    <a:pt x="266" y="169"/>
                  </a:cubicBezTo>
                  <a:cubicBezTo>
                    <a:pt x="305" y="74"/>
                    <a:pt x="224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5943463" y="1696483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1"/>
                  </a:moveTo>
                  <a:cubicBezTo>
                    <a:pt x="105" y="1"/>
                    <a:pt x="63" y="22"/>
                    <a:pt x="41" y="73"/>
                  </a:cubicBezTo>
                  <a:cubicBezTo>
                    <a:pt x="1" y="167"/>
                    <a:pt x="82" y="241"/>
                    <a:pt x="160" y="241"/>
                  </a:cubicBezTo>
                  <a:cubicBezTo>
                    <a:pt x="203" y="241"/>
                    <a:pt x="245" y="219"/>
                    <a:pt x="266" y="169"/>
                  </a:cubicBezTo>
                  <a:cubicBezTo>
                    <a:pt x="307" y="74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5964029" y="1648378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5" y="0"/>
                  </a:moveTo>
                  <a:cubicBezTo>
                    <a:pt x="103" y="0"/>
                    <a:pt x="62" y="22"/>
                    <a:pt x="40" y="72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4" y="241"/>
                    <a:pt x="245" y="220"/>
                    <a:pt x="267" y="170"/>
                  </a:cubicBezTo>
                  <a:cubicBezTo>
                    <a:pt x="306" y="75"/>
                    <a:pt x="22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6205609" y="1915440"/>
              <a:ext cx="15350" cy="12089"/>
            </a:xfrm>
            <a:custGeom>
              <a:avLst/>
              <a:gdLst/>
              <a:ahLst/>
              <a:cxnLst/>
              <a:rect l="l" t="t" r="r" b="b"/>
              <a:pathLst>
                <a:path w="306" h="241" extrusionOk="0">
                  <a:moveTo>
                    <a:pt x="145" y="0"/>
                  </a:moveTo>
                  <a:cubicBezTo>
                    <a:pt x="103" y="0"/>
                    <a:pt x="61" y="21"/>
                    <a:pt x="40" y="72"/>
                  </a:cubicBezTo>
                  <a:cubicBezTo>
                    <a:pt x="0" y="166"/>
                    <a:pt x="82" y="241"/>
                    <a:pt x="161" y="241"/>
                  </a:cubicBezTo>
                  <a:cubicBezTo>
                    <a:pt x="203" y="241"/>
                    <a:pt x="245" y="219"/>
                    <a:pt x="266" y="169"/>
                  </a:cubicBezTo>
                  <a:cubicBezTo>
                    <a:pt x="306" y="74"/>
                    <a:pt x="22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6234903" y="1919603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6" y="1"/>
                  </a:moveTo>
                  <a:cubicBezTo>
                    <a:pt x="104" y="1"/>
                    <a:pt x="62" y="22"/>
                    <a:pt x="40" y="73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4" y="241"/>
                    <a:pt x="245" y="220"/>
                    <a:pt x="267" y="169"/>
                  </a:cubicBezTo>
                  <a:cubicBezTo>
                    <a:pt x="306" y="74"/>
                    <a:pt x="225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6155296" y="1628514"/>
              <a:ext cx="15450" cy="12089"/>
            </a:xfrm>
            <a:custGeom>
              <a:avLst/>
              <a:gdLst/>
              <a:ahLst/>
              <a:cxnLst/>
              <a:rect l="l" t="t" r="r" b="b"/>
              <a:pathLst>
                <a:path w="308" h="241" extrusionOk="0">
                  <a:moveTo>
                    <a:pt x="146" y="0"/>
                  </a:moveTo>
                  <a:cubicBezTo>
                    <a:pt x="104" y="0"/>
                    <a:pt x="63" y="22"/>
                    <a:pt x="41" y="72"/>
                  </a:cubicBezTo>
                  <a:cubicBezTo>
                    <a:pt x="1" y="167"/>
                    <a:pt x="82" y="240"/>
                    <a:pt x="161" y="240"/>
                  </a:cubicBezTo>
                  <a:cubicBezTo>
                    <a:pt x="203" y="240"/>
                    <a:pt x="245" y="219"/>
                    <a:pt x="267" y="168"/>
                  </a:cubicBezTo>
                  <a:cubicBezTo>
                    <a:pt x="307" y="74"/>
                    <a:pt x="225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6180728" y="1583218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7" y="1"/>
                  </a:moveTo>
                  <a:cubicBezTo>
                    <a:pt x="104" y="1"/>
                    <a:pt x="62" y="22"/>
                    <a:pt x="41" y="73"/>
                  </a:cubicBezTo>
                  <a:cubicBezTo>
                    <a:pt x="0" y="167"/>
                    <a:pt x="81" y="241"/>
                    <a:pt x="160" y="241"/>
                  </a:cubicBezTo>
                  <a:cubicBezTo>
                    <a:pt x="202" y="241"/>
                    <a:pt x="244" y="220"/>
                    <a:pt x="266" y="169"/>
                  </a:cubicBezTo>
                  <a:cubicBezTo>
                    <a:pt x="306" y="74"/>
                    <a:pt x="225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5901327" y="1674763"/>
              <a:ext cx="125858" cy="87634"/>
            </a:xfrm>
            <a:custGeom>
              <a:avLst/>
              <a:gdLst/>
              <a:ahLst/>
              <a:cxnLst/>
              <a:rect l="l" t="t" r="r" b="b"/>
              <a:pathLst>
                <a:path w="2509" h="1747" extrusionOk="0">
                  <a:moveTo>
                    <a:pt x="498" y="0"/>
                  </a:moveTo>
                  <a:cubicBezTo>
                    <a:pt x="323" y="0"/>
                    <a:pt x="191" y="88"/>
                    <a:pt x="140" y="301"/>
                  </a:cubicBezTo>
                  <a:cubicBezTo>
                    <a:pt x="1" y="891"/>
                    <a:pt x="1176" y="1746"/>
                    <a:pt x="1831" y="1746"/>
                  </a:cubicBezTo>
                  <a:cubicBezTo>
                    <a:pt x="1949" y="1746"/>
                    <a:pt x="2050" y="1719"/>
                    <a:pt x="2123" y="1657"/>
                  </a:cubicBezTo>
                  <a:cubicBezTo>
                    <a:pt x="2509" y="1333"/>
                    <a:pt x="1180" y="0"/>
                    <a:pt x="498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6111204" y="1936408"/>
              <a:ext cx="92399" cy="45598"/>
            </a:xfrm>
            <a:custGeom>
              <a:avLst/>
              <a:gdLst/>
              <a:ahLst/>
              <a:cxnLst/>
              <a:rect l="l" t="t" r="r" b="b"/>
              <a:pathLst>
                <a:path w="1842" h="909" extrusionOk="0">
                  <a:moveTo>
                    <a:pt x="412" y="1"/>
                  </a:moveTo>
                  <a:cubicBezTo>
                    <a:pt x="213" y="1"/>
                    <a:pt x="68" y="51"/>
                    <a:pt x="52" y="171"/>
                  </a:cubicBezTo>
                  <a:cubicBezTo>
                    <a:pt x="0" y="563"/>
                    <a:pt x="787" y="908"/>
                    <a:pt x="1307" y="908"/>
                  </a:cubicBezTo>
                  <a:cubicBezTo>
                    <a:pt x="1525" y="908"/>
                    <a:pt x="1696" y="848"/>
                    <a:pt x="1738" y="704"/>
                  </a:cubicBezTo>
                  <a:cubicBezTo>
                    <a:pt x="1841" y="352"/>
                    <a:pt x="938" y="1"/>
                    <a:pt x="41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6114465" y="1332459"/>
              <a:ext cx="119587" cy="90644"/>
            </a:xfrm>
            <a:custGeom>
              <a:avLst/>
              <a:gdLst/>
              <a:ahLst/>
              <a:cxnLst/>
              <a:rect l="l" t="t" r="r" b="b"/>
              <a:pathLst>
                <a:path w="2384" h="1807" extrusionOk="0">
                  <a:moveTo>
                    <a:pt x="1756" y="0"/>
                  </a:moveTo>
                  <a:cubicBezTo>
                    <a:pt x="1093" y="0"/>
                    <a:pt x="1" y="1363"/>
                    <a:pt x="431" y="1743"/>
                  </a:cubicBezTo>
                  <a:cubicBezTo>
                    <a:pt x="480" y="1787"/>
                    <a:pt x="541" y="1806"/>
                    <a:pt x="610" y="1806"/>
                  </a:cubicBezTo>
                  <a:cubicBezTo>
                    <a:pt x="1204" y="1806"/>
                    <a:pt x="2383" y="323"/>
                    <a:pt x="1964" y="57"/>
                  </a:cubicBezTo>
                  <a:cubicBezTo>
                    <a:pt x="1902" y="18"/>
                    <a:pt x="1832" y="0"/>
                    <a:pt x="1756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6444730" y="1905358"/>
              <a:ext cx="10484" cy="8728"/>
            </a:xfrm>
            <a:custGeom>
              <a:avLst/>
              <a:gdLst/>
              <a:ahLst/>
              <a:cxnLst/>
              <a:rect l="l" t="t" r="r" b="b"/>
              <a:pathLst>
                <a:path w="209" h="174" extrusionOk="0">
                  <a:moveTo>
                    <a:pt x="109" y="0"/>
                  </a:moveTo>
                  <a:cubicBezTo>
                    <a:pt x="56" y="0"/>
                    <a:pt x="1" y="43"/>
                    <a:pt x="18" y="110"/>
                  </a:cubicBezTo>
                  <a:cubicBezTo>
                    <a:pt x="30" y="154"/>
                    <a:pt x="65" y="174"/>
                    <a:pt x="101" y="174"/>
                  </a:cubicBezTo>
                  <a:cubicBezTo>
                    <a:pt x="154" y="174"/>
                    <a:pt x="209" y="130"/>
                    <a:pt x="190" y="63"/>
                  </a:cubicBezTo>
                  <a:cubicBezTo>
                    <a:pt x="179" y="19"/>
                    <a:pt x="145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4" name="Google Shape;344;p2"/>
            <p:cNvGrpSpPr/>
            <p:nvPr/>
          </p:nvGrpSpPr>
          <p:grpSpPr>
            <a:xfrm>
              <a:off x="6388800" y="1848875"/>
              <a:ext cx="571599" cy="465408"/>
              <a:chOff x="6388800" y="1848875"/>
              <a:chExt cx="571599" cy="465408"/>
            </a:xfrm>
          </p:grpSpPr>
          <p:sp>
            <p:nvSpPr>
              <p:cNvPr id="345" name="Google Shape;345;p2"/>
              <p:cNvSpPr/>
              <p:nvPr/>
            </p:nvSpPr>
            <p:spPr>
              <a:xfrm>
                <a:off x="6585785" y="1848875"/>
                <a:ext cx="223273" cy="417803"/>
              </a:xfrm>
              <a:custGeom>
                <a:avLst/>
                <a:gdLst/>
                <a:ahLst/>
                <a:cxnLst/>
                <a:rect l="l" t="t" r="r" b="b"/>
                <a:pathLst>
                  <a:path w="4451" h="8329" extrusionOk="0">
                    <a:moveTo>
                      <a:pt x="1045" y="1"/>
                    </a:moveTo>
                    <a:cubicBezTo>
                      <a:pt x="1004" y="1"/>
                      <a:pt x="963" y="4"/>
                      <a:pt x="921" y="11"/>
                    </a:cubicBezTo>
                    <a:cubicBezTo>
                      <a:pt x="537" y="75"/>
                      <a:pt x="225" y="442"/>
                      <a:pt x="225" y="833"/>
                    </a:cubicBezTo>
                    <a:cubicBezTo>
                      <a:pt x="225" y="1640"/>
                      <a:pt x="0" y="2436"/>
                      <a:pt x="15" y="3243"/>
                    </a:cubicBezTo>
                    <a:cubicBezTo>
                      <a:pt x="27" y="4049"/>
                      <a:pt x="155" y="4862"/>
                      <a:pt x="465" y="5606"/>
                    </a:cubicBezTo>
                    <a:cubicBezTo>
                      <a:pt x="655" y="6061"/>
                      <a:pt x="913" y="6490"/>
                      <a:pt x="1258" y="6842"/>
                    </a:cubicBezTo>
                    <a:cubicBezTo>
                      <a:pt x="1490" y="7076"/>
                      <a:pt x="1758" y="7271"/>
                      <a:pt x="2023" y="7466"/>
                    </a:cubicBezTo>
                    <a:cubicBezTo>
                      <a:pt x="2416" y="7753"/>
                      <a:pt x="2809" y="8041"/>
                      <a:pt x="3200" y="8328"/>
                    </a:cubicBezTo>
                    <a:lnTo>
                      <a:pt x="3048" y="8141"/>
                    </a:lnTo>
                    <a:lnTo>
                      <a:pt x="3048" y="8141"/>
                    </a:lnTo>
                    <a:cubicBezTo>
                      <a:pt x="3109" y="8149"/>
                      <a:pt x="3170" y="8153"/>
                      <a:pt x="3232" y="8153"/>
                    </a:cubicBezTo>
                    <a:cubicBezTo>
                      <a:pt x="3515" y="8153"/>
                      <a:pt x="3800" y="8068"/>
                      <a:pt x="4021" y="7891"/>
                    </a:cubicBezTo>
                    <a:cubicBezTo>
                      <a:pt x="4290" y="7677"/>
                      <a:pt x="4450" y="7321"/>
                      <a:pt x="4397" y="6981"/>
                    </a:cubicBezTo>
                    <a:cubicBezTo>
                      <a:pt x="4343" y="6640"/>
                      <a:pt x="4059" y="6339"/>
                      <a:pt x="3717" y="6300"/>
                    </a:cubicBezTo>
                    <a:cubicBezTo>
                      <a:pt x="3869" y="6294"/>
                      <a:pt x="4005" y="6165"/>
                      <a:pt x="4017" y="6016"/>
                    </a:cubicBezTo>
                    <a:cubicBezTo>
                      <a:pt x="4032" y="5866"/>
                      <a:pt x="3922" y="5714"/>
                      <a:pt x="3775" y="5681"/>
                    </a:cubicBezTo>
                    <a:cubicBezTo>
                      <a:pt x="3992" y="5558"/>
                      <a:pt x="4057" y="5270"/>
                      <a:pt x="4024" y="5025"/>
                    </a:cubicBezTo>
                    <a:cubicBezTo>
                      <a:pt x="3976" y="4686"/>
                      <a:pt x="3775" y="4372"/>
                      <a:pt x="3487" y="4188"/>
                    </a:cubicBezTo>
                    <a:cubicBezTo>
                      <a:pt x="3296" y="4064"/>
                      <a:pt x="3068" y="4001"/>
                      <a:pt x="2840" y="4001"/>
                    </a:cubicBezTo>
                    <a:cubicBezTo>
                      <a:pt x="2727" y="4001"/>
                      <a:pt x="2613" y="4017"/>
                      <a:pt x="2504" y="4049"/>
                    </a:cubicBezTo>
                    <a:cubicBezTo>
                      <a:pt x="2619" y="3888"/>
                      <a:pt x="2639" y="3675"/>
                      <a:pt x="2563" y="3493"/>
                    </a:cubicBezTo>
                    <a:cubicBezTo>
                      <a:pt x="2488" y="3310"/>
                      <a:pt x="2314" y="3169"/>
                      <a:pt x="2117" y="3136"/>
                    </a:cubicBezTo>
                    <a:cubicBezTo>
                      <a:pt x="2486" y="2935"/>
                      <a:pt x="2807" y="2631"/>
                      <a:pt x="2975" y="2246"/>
                    </a:cubicBezTo>
                    <a:cubicBezTo>
                      <a:pt x="3144" y="1862"/>
                      <a:pt x="3142" y="1395"/>
                      <a:pt x="2924" y="1038"/>
                    </a:cubicBezTo>
                    <a:cubicBezTo>
                      <a:pt x="2741" y="739"/>
                      <a:pt x="2398" y="539"/>
                      <a:pt x="2053" y="539"/>
                    </a:cubicBezTo>
                    <a:cubicBezTo>
                      <a:pt x="1984" y="539"/>
                      <a:pt x="1915" y="547"/>
                      <a:pt x="1848" y="563"/>
                    </a:cubicBezTo>
                    <a:cubicBezTo>
                      <a:pt x="1735" y="232"/>
                      <a:pt x="1393" y="1"/>
                      <a:pt x="10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"/>
              <p:cNvSpPr/>
              <p:nvPr/>
            </p:nvSpPr>
            <p:spPr>
              <a:xfrm>
                <a:off x="6616986" y="1895676"/>
                <a:ext cx="343412" cy="245295"/>
              </a:xfrm>
              <a:custGeom>
                <a:avLst/>
                <a:gdLst/>
                <a:ahLst/>
                <a:cxnLst/>
                <a:rect l="l" t="t" r="r" b="b"/>
                <a:pathLst>
                  <a:path w="6846" h="4890" extrusionOk="0">
                    <a:moveTo>
                      <a:pt x="5378" y="1"/>
                    </a:moveTo>
                    <a:cubicBezTo>
                      <a:pt x="5330" y="1"/>
                      <a:pt x="5281" y="13"/>
                      <a:pt x="5238" y="39"/>
                    </a:cubicBezTo>
                    <a:cubicBezTo>
                      <a:pt x="3007" y="1378"/>
                      <a:pt x="1422" y="1573"/>
                      <a:pt x="686" y="1573"/>
                    </a:cubicBezTo>
                    <a:cubicBezTo>
                      <a:pt x="383" y="1573"/>
                      <a:pt x="224" y="1540"/>
                      <a:pt x="224" y="1540"/>
                    </a:cubicBezTo>
                    <a:lnTo>
                      <a:pt x="210" y="2168"/>
                    </a:lnTo>
                    <a:cubicBezTo>
                      <a:pt x="520" y="2209"/>
                      <a:pt x="820" y="2226"/>
                      <a:pt x="1098" y="2226"/>
                    </a:cubicBezTo>
                    <a:cubicBezTo>
                      <a:pt x="2041" y="2226"/>
                      <a:pt x="2736" y="2040"/>
                      <a:pt x="2736" y="2040"/>
                    </a:cubicBezTo>
                    <a:lnTo>
                      <a:pt x="2736" y="2040"/>
                    </a:lnTo>
                    <a:cubicBezTo>
                      <a:pt x="1784" y="2840"/>
                      <a:pt x="1" y="3116"/>
                      <a:pt x="1" y="3116"/>
                    </a:cubicBezTo>
                    <a:lnTo>
                      <a:pt x="92" y="3847"/>
                    </a:lnTo>
                    <a:cubicBezTo>
                      <a:pt x="831" y="3787"/>
                      <a:pt x="2603" y="3156"/>
                      <a:pt x="2603" y="3156"/>
                    </a:cubicBezTo>
                    <a:lnTo>
                      <a:pt x="2603" y="3156"/>
                    </a:lnTo>
                    <a:cubicBezTo>
                      <a:pt x="1465" y="3785"/>
                      <a:pt x="1107" y="4468"/>
                      <a:pt x="1107" y="4468"/>
                    </a:cubicBezTo>
                    <a:lnTo>
                      <a:pt x="1650" y="4890"/>
                    </a:lnTo>
                    <a:cubicBezTo>
                      <a:pt x="2619" y="3292"/>
                      <a:pt x="5364" y="3140"/>
                      <a:pt x="6067" y="3129"/>
                    </a:cubicBezTo>
                    <a:cubicBezTo>
                      <a:pt x="6175" y="3127"/>
                      <a:pt x="6273" y="3062"/>
                      <a:pt x="6317" y="2961"/>
                    </a:cubicBezTo>
                    <a:cubicBezTo>
                      <a:pt x="6846" y="1802"/>
                      <a:pt x="6030" y="473"/>
                      <a:pt x="5561" y="68"/>
                    </a:cubicBezTo>
                    <a:cubicBezTo>
                      <a:pt x="5509" y="24"/>
                      <a:pt x="5444" y="1"/>
                      <a:pt x="53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"/>
              <p:cNvSpPr/>
              <p:nvPr/>
            </p:nvSpPr>
            <p:spPr>
              <a:xfrm>
                <a:off x="6388800" y="1861115"/>
                <a:ext cx="388609" cy="453168"/>
              </a:xfrm>
              <a:custGeom>
                <a:avLst/>
                <a:gdLst/>
                <a:ahLst/>
                <a:cxnLst/>
                <a:rect l="l" t="t" r="r" b="b"/>
                <a:pathLst>
                  <a:path w="7747" h="9034" extrusionOk="0">
                    <a:moveTo>
                      <a:pt x="3954" y="0"/>
                    </a:moveTo>
                    <a:cubicBezTo>
                      <a:pt x="3952" y="0"/>
                      <a:pt x="3950" y="0"/>
                      <a:pt x="3948" y="0"/>
                    </a:cubicBezTo>
                    <a:cubicBezTo>
                      <a:pt x="3569" y="5"/>
                      <a:pt x="3167" y="326"/>
                      <a:pt x="3138" y="704"/>
                    </a:cubicBezTo>
                    <a:cubicBezTo>
                      <a:pt x="2805" y="342"/>
                      <a:pt x="2358" y="43"/>
                      <a:pt x="1864" y="37"/>
                    </a:cubicBezTo>
                    <a:cubicBezTo>
                      <a:pt x="1859" y="37"/>
                      <a:pt x="1853" y="37"/>
                      <a:pt x="1847" y="37"/>
                    </a:cubicBezTo>
                    <a:cubicBezTo>
                      <a:pt x="1406" y="37"/>
                      <a:pt x="981" y="281"/>
                      <a:pt x="723" y="639"/>
                    </a:cubicBezTo>
                    <a:cubicBezTo>
                      <a:pt x="462" y="1001"/>
                      <a:pt x="363" y="1467"/>
                      <a:pt x="410" y="1911"/>
                    </a:cubicBezTo>
                    <a:cubicBezTo>
                      <a:pt x="456" y="2357"/>
                      <a:pt x="638" y="2780"/>
                      <a:pt x="892" y="3149"/>
                    </a:cubicBezTo>
                    <a:cubicBezTo>
                      <a:pt x="461" y="3193"/>
                      <a:pt x="125" y="3625"/>
                      <a:pt x="133" y="4059"/>
                    </a:cubicBezTo>
                    <a:cubicBezTo>
                      <a:pt x="141" y="4492"/>
                      <a:pt x="448" y="4868"/>
                      <a:pt x="846" y="5041"/>
                    </a:cubicBezTo>
                    <a:cubicBezTo>
                      <a:pt x="312" y="5384"/>
                      <a:pt x="1" y="6042"/>
                      <a:pt x="73" y="6671"/>
                    </a:cubicBezTo>
                    <a:cubicBezTo>
                      <a:pt x="143" y="7302"/>
                      <a:pt x="595" y="7872"/>
                      <a:pt x="1190" y="8087"/>
                    </a:cubicBezTo>
                    <a:cubicBezTo>
                      <a:pt x="1372" y="8153"/>
                      <a:pt x="1564" y="8185"/>
                      <a:pt x="1756" y="8185"/>
                    </a:cubicBezTo>
                    <a:cubicBezTo>
                      <a:pt x="2196" y="8185"/>
                      <a:pt x="2637" y="8019"/>
                      <a:pt x="2955" y="7714"/>
                    </a:cubicBezTo>
                    <a:lnTo>
                      <a:pt x="2955" y="7714"/>
                    </a:lnTo>
                    <a:cubicBezTo>
                      <a:pt x="2883" y="8126"/>
                      <a:pt x="3193" y="8554"/>
                      <a:pt x="3598" y="8653"/>
                    </a:cubicBezTo>
                    <a:cubicBezTo>
                      <a:pt x="3661" y="8668"/>
                      <a:pt x="3726" y="8675"/>
                      <a:pt x="3792" y="8675"/>
                    </a:cubicBezTo>
                    <a:cubicBezTo>
                      <a:pt x="4151" y="8675"/>
                      <a:pt x="4533" y="8460"/>
                      <a:pt x="4718" y="8159"/>
                    </a:cubicBezTo>
                    <a:lnTo>
                      <a:pt x="4718" y="8159"/>
                    </a:lnTo>
                    <a:cubicBezTo>
                      <a:pt x="4710" y="8550"/>
                      <a:pt x="5043" y="8887"/>
                      <a:pt x="5420" y="8989"/>
                    </a:cubicBezTo>
                    <a:cubicBezTo>
                      <a:pt x="5532" y="9020"/>
                      <a:pt x="5647" y="9033"/>
                      <a:pt x="5763" y="9033"/>
                    </a:cubicBezTo>
                    <a:cubicBezTo>
                      <a:pt x="6034" y="9033"/>
                      <a:pt x="6309" y="8959"/>
                      <a:pt x="6563" y="8857"/>
                    </a:cubicBezTo>
                    <a:cubicBezTo>
                      <a:pt x="6954" y="8699"/>
                      <a:pt x="7333" y="8461"/>
                      <a:pt x="7539" y="8094"/>
                    </a:cubicBezTo>
                    <a:cubicBezTo>
                      <a:pt x="7746" y="7728"/>
                      <a:pt x="7729" y="7212"/>
                      <a:pt x="7413" y="6935"/>
                    </a:cubicBezTo>
                    <a:cubicBezTo>
                      <a:pt x="7657" y="6633"/>
                      <a:pt x="7676" y="6168"/>
                      <a:pt x="7457" y="5849"/>
                    </a:cubicBezTo>
                    <a:cubicBezTo>
                      <a:pt x="7284" y="5594"/>
                      <a:pt x="6968" y="5426"/>
                      <a:pt x="6661" y="5426"/>
                    </a:cubicBezTo>
                    <a:cubicBezTo>
                      <a:pt x="6581" y="5426"/>
                      <a:pt x="6501" y="5438"/>
                      <a:pt x="6424" y="5462"/>
                    </a:cubicBezTo>
                    <a:cubicBezTo>
                      <a:pt x="6491" y="5151"/>
                      <a:pt x="6416" y="4811"/>
                      <a:pt x="6225" y="4555"/>
                    </a:cubicBezTo>
                    <a:cubicBezTo>
                      <a:pt x="6035" y="4300"/>
                      <a:pt x="5730" y="4132"/>
                      <a:pt x="5412" y="4108"/>
                    </a:cubicBezTo>
                    <a:cubicBezTo>
                      <a:pt x="5690" y="3955"/>
                      <a:pt x="5832" y="3519"/>
                      <a:pt x="5789" y="3205"/>
                    </a:cubicBezTo>
                    <a:cubicBezTo>
                      <a:pt x="5747" y="2890"/>
                      <a:pt x="5497" y="2614"/>
                      <a:pt x="5189" y="2540"/>
                    </a:cubicBezTo>
                    <a:cubicBezTo>
                      <a:pt x="5492" y="2390"/>
                      <a:pt x="5776" y="2180"/>
                      <a:pt x="5953" y="1891"/>
                    </a:cubicBezTo>
                    <a:cubicBezTo>
                      <a:pt x="6131" y="1602"/>
                      <a:pt x="6185" y="1223"/>
                      <a:pt x="6035" y="920"/>
                    </a:cubicBezTo>
                    <a:cubicBezTo>
                      <a:pt x="5920" y="687"/>
                      <a:pt x="5690" y="514"/>
                      <a:pt x="5434" y="471"/>
                    </a:cubicBezTo>
                    <a:cubicBezTo>
                      <a:pt x="5389" y="463"/>
                      <a:pt x="5344" y="459"/>
                      <a:pt x="5298" y="459"/>
                    </a:cubicBezTo>
                    <a:cubicBezTo>
                      <a:pt x="5085" y="459"/>
                      <a:pt x="4871" y="543"/>
                      <a:pt x="4718" y="693"/>
                    </a:cubicBezTo>
                    <a:cubicBezTo>
                      <a:pt x="4683" y="318"/>
                      <a:pt x="4331" y="0"/>
                      <a:pt x="39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"/>
              <p:cNvSpPr/>
              <p:nvPr/>
            </p:nvSpPr>
            <p:spPr>
              <a:xfrm>
                <a:off x="6609010" y="2239636"/>
                <a:ext cx="43591" cy="22523"/>
              </a:xfrm>
              <a:custGeom>
                <a:avLst/>
                <a:gdLst/>
                <a:ahLst/>
                <a:cxnLst/>
                <a:rect l="l" t="t" r="r" b="b"/>
                <a:pathLst>
                  <a:path w="869" h="449" fill="none" extrusionOk="0">
                    <a:moveTo>
                      <a:pt x="869" y="204"/>
                    </a:moveTo>
                    <a:cubicBezTo>
                      <a:pt x="786" y="307"/>
                      <a:pt x="672" y="386"/>
                      <a:pt x="543" y="418"/>
                    </a:cubicBezTo>
                    <a:cubicBezTo>
                      <a:pt x="415" y="449"/>
                      <a:pt x="272" y="426"/>
                      <a:pt x="166" y="348"/>
                    </a:cubicBezTo>
                    <a:cubicBezTo>
                      <a:pt x="61" y="268"/>
                      <a:pt x="0" y="129"/>
                      <a:pt x="26" y="0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"/>
              <p:cNvSpPr/>
              <p:nvPr/>
            </p:nvSpPr>
            <p:spPr>
              <a:xfrm>
                <a:off x="6580619" y="2194190"/>
                <a:ext cx="51718" cy="478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953" fill="none" extrusionOk="0">
                    <a:moveTo>
                      <a:pt x="1031" y="553"/>
                    </a:moveTo>
                    <a:cubicBezTo>
                      <a:pt x="1015" y="711"/>
                      <a:pt x="895" y="849"/>
                      <a:pt x="745" y="901"/>
                    </a:cubicBezTo>
                    <a:cubicBezTo>
                      <a:pt x="595" y="952"/>
                      <a:pt x="422" y="922"/>
                      <a:pt x="292" y="833"/>
                    </a:cubicBezTo>
                    <a:cubicBezTo>
                      <a:pt x="161" y="742"/>
                      <a:pt x="73" y="598"/>
                      <a:pt x="36" y="445"/>
                    </a:cubicBezTo>
                    <a:cubicBezTo>
                      <a:pt x="1" y="295"/>
                      <a:pt x="17" y="128"/>
                      <a:pt x="103" y="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"/>
              <p:cNvSpPr/>
              <p:nvPr/>
            </p:nvSpPr>
            <p:spPr>
              <a:xfrm>
                <a:off x="6451151" y="2032167"/>
                <a:ext cx="14046" cy="29947"/>
              </a:xfrm>
              <a:custGeom>
                <a:avLst/>
                <a:gdLst/>
                <a:ahLst/>
                <a:cxnLst/>
                <a:rect l="l" t="t" r="r" b="b"/>
                <a:pathLst>
                  <a:path w="280" h="597" fill="none" extrusionOk="0">
                    <a:moveTo>
                      <a:pt x="280" y="596"/>
                    </a:moveTo>
                    <a:cubicBezTo>
                      <a:pt x="197" y="580"/>
                      <a:pt x="120" y="531"/>
                      <a:pt x="72" y="460"/>
                    </a:cubicBezTo>
                    <a:cubicBezTo>
                      <a:pt x="22" y="392"/>
                      <a:pt x="0" y="302"/>
                      <a:pt x="13" y="219"/>
                    </a:cubicBezTo>
                    <a:cubicBezTo>
                      <a:pt x="21" y="162"/>
                      <a:pt x="43" y="106"/>
                      <a:pt x="83" y="66"/>
                    </a:cubicBezTo>
                    <a:cubicBezTo>
                      <a:pt x="125" y="25"/>
                      <a:pt x="182" y="1"/>
                      <a:pt x="240" y="7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"/>
              <p:cNvSpPr/>
              <p:nvPr/>
            </p:nvSpPr>
            <p:spPr>
              <a:xfrm>
                <a:off x="6460080" y="1990532"/>
                <a:ext cx="37772" cy="59142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179" fill="none" extrusionOk="0">
                    <a:moveTo>
                      <a:pt x="295" y="1179"/>
                    </a:moveTo>
                    <a:cubicBezTo>
                      <a:pt x="154" y="1045"/>
                      <a:pt x="49" y="869"/>
                      <a:pt x="25" y="677"/>
                    </a:cubicBezTo>
                    <a:cubicBezTo>
                      <a:pt x="1" y="484"/>
                      <a:pt x="65" y="278"/>
                      <a:pt x="213" y="152"/>
                    </a:cubicBezTo>
                    <a:cubicBezTo>
                      <a:pt x="362" y="27"/>
                      <a:pt x="593" y="0"/>
                      <a:pt x="753" y="11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"/>
              <p:cNvSpPr/>
              <p:nvPr/>
            </p:nvSpPr>
            <p:spPr>
              <a:xfrm>
                <a:off x="6597623" y="2023990"/>
                <a:ext cx="22573" cy="4163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830" fill="none" extrusionOk="0">
                    <a:moveTo>
                      <a:pt x="162" y="829"/>
                    </a:moveTo>
                    <a:cubicBezTo>
                      <a:pt x="339" y="750"/>
                      <a:pt x="449" y="542"/>
                      <a:pt x="412" y="350"/>
                    </a:cubicBezTo>
                    <a:cubicBezTo>
                      <a:pt x="374" y="160"/>
                      <a:pt x="195" y="7"/>
                      <a:pt x="0" y="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"/>
              <p:cNvSpPr/>
              <p:nvPr/>
            </p:nvSpPr>
            <p:spPr>
              <a:xfrm>
                <a:off x="6618140" y="2042500"/>
                <a:ext cx="47203" cy="7133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422" fill="none" extrusionOk="0">
                    <a:moveTo>
                      <a:pt x="0" y="34"/>
                    </a:moveTo>
                    <a:cubicBezTo>
                      <a:pt x="246" y="1"/>
                      <a:pt x="506" y="82"/>
                      <a:pt x="682" y="256"/>
                    </a:cubicBezTo>
                    <a:cubicBezTo>
                      <a:pt x="859" y="432"/>
                      <a:pt x="941" y="700"/>
                      <a:pt x="880" y="939"/>
                    </a:cubicBezTo>
                    <a:cubicBezTo>
                      <a:pt x="819" y="1181"/>
                      <a:pt x="612" y="1380"/>
                      <a:pt x="367" y="1422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"/>
              <p:cNvSpPr/>
              <p:nvPr/>
            </p:nvSpPr>
            <p:spPr>
              <a:xfrm>
                <a:off x="6625814" y="2099434"/>
                <a:ext cx="10133" cy="26486"/>
              </a:xfrm>
              <a:custGeom>
                <a:avLst/>
                <a:gdLst/>
                <a:ahLst/>
                <a:cxnLst/>
                <a:rect l="l" t="t" r="r" b="b"/>
                <a:pathLst>
                  <a:path w="202" h="528" fill="none" extrusionOk="0">
                    <a:moveTo>
                      <a:pt x="61" y="1"/>
                    </a:moveTo>
                    <a:cubicBezTo>
                      <a:pt x="144" y="76"/>
                      <a:pt x="202" y="181"/>
                      <a:pt x="195" y="293"/>
                    </a:cubicBezTo>
                    <a:cubicBezTo>
                      <a:pt x="191" y="403"/>
                      <a:pt x="109" y="512"/>
                      <a:pt x="0" y="528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"/>
              <p:cNvSpPr/>
              <p:nvPr/>
            </p:nvSpPr>
            <p:spPr>
              <a:xfrm>
                <a:off x="6539636" y="1899388"/>
                <a:ext cx="29997" cy="2167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432" fill="none" extrusionOk="0">
                    <a:moveTo>
                      <a:pt x="42" y="431"/>
                    </a:moveTo>
                    <a:cubicBezTo>
                      <a:pt x="0" y="336"/>
                      <a:pt x="15" y="217"/>
                      <a:pt x="77" y="133"/>
                    </a:cubicBezTo>
                    <a:cubicBezTo>
                      <a:pt x="141" y="48"/>
                      <a:pt x="250" y="0"/>
                      <a:pt x="353" y="11"/>
                    </a:cubicBezTo>
                    <a:cubicBezTo>
                      <a:pt x="459" y="23"/>
                      <a:pt x="555" y="93"/>
                      <a:pt x="598" y="189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"/>
              <p:cNvSpPr/>
              <p:nvPr/>
            </p:nvSpPr>
            <p:spPr>
              <a:xfrm>
                <a:off x="6666094" y="1924218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8" y="110"/>
                    </a:cubicBezTo>
                    <a:cubicBezTo>
                      <a:pt x="30" y="155"/>
                      <a:pt x="65" y="175"/>
                      <a:pt x="100" y="175"/>
                    </a:cubicBezTo>
                    <a:cubicBezTo>
                      <a:pt x="154" y="175"/>
                      <a:pt x="209" y="131"/>
                      <a:pt x="191" y="64"/>
                    </a:cubicBezTo>
                    <a:cubicBezTo>
                      <a:pt x="178" y="20"/>
                      <a:pt x="143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"/>
              <p:cNvSpPr/>
              <p:nvPr/>
            </p:nvSpPr>
            <p:spPr>
              <a:xfrm>
                <a:off x="6640763" y="1937812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0"/>
                    </a:moveTo>
                    <a:cubicBezTo>
                      <a:pt x="55" y="0"/>
                      <a:pt x="0" y="44"/>
                      <a:pt x="19" y="111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2"/>
                      <a:pt x="191" y="65"/>
                    </a:cubicBezTo>
                    <a:cubicBezTo>
                      <a:pt x="179" y="20"/>
                      <a:pt x="144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6434497" y="1945989"/>
                <a:ext cx="10484" cy="872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4" extrusionOk="0">
                    <a:moveTo>
                      <a:pt x="109" y="0"/>
                    </a:moveTo>
                    <a:cubicBezTo>
                      <a:pt x="56" y="0"/>
                      <a:pt x="1" y="44"/>
                      <a:pt x="19" y="111"/>
                    </a:cubicBezTo>
                    <a:cubicBezTo>
                      <a:pt x="31" y="155"/>
                      <a:pt x="65" y="174"/>
                      <a:pt x="100" y="174"/>
                    </a:cubicBezTo>
                    <a:cubicBezTo>
                      <a:pt x="154" y="174"/>
                      <a:pt x="209" y="131"/>
                      <a:pt x="192" y="64"/>
                    </a:cubicBezTo>
                    <a:cubicBezTo>
                      <a:pt x="179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6458575" y="1931642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9" y="0"/>
                    </a:moveTo>
                    <a:cubicBezTo>
                      <a:pt x="56" y="0"/>
                      <a:pt x="1" y="44"/>
                      <a:pt x="18" y="111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2"/>
                      <a:pt x="191" y="65"/>
                    </a:cubicBezTo>
                    <a:cubicBezTo>
                      <a:pt x="179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6487117" y="2204573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10" y="1"/>
                    </a:moveTo>
                    <a:cubicBezTo>
                      <a:pt x="57" y="1"/>
                      <a:pt x="1" y="44"/>
                      <a:pt x="19" y="110"/>
                    </a:cubicBezTo>
                    <a:cubicBezTo>
                      <a:pt x="31" y="155"/>
                      <a:pt x="66" y="174"/>
                      <a:pt x="101" y="174"/>
                    </a:cubicBezTo>
                    <a:cubicBezTo>
                      <a:pt x="155" y="174"/>
                      <a:pt x="210" y="131"/>
                      <a:pt x="192" y="64"/>
                    </a:cubicBezTo>
                    <a:cubicBezTo>
                      <a:pt x="180" y="20"/>
                      <a:pt x="146" y="1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6455164" y="2220976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9" y="0"/>
                    </a:moveTo>
                    <a:cubicBezTo>
                      <a:pt x="56" y="0"/>
                      <a:pt x="1" y="43"/>
                      <a:pt x="19" y="110"/>
                    </a:cubicBezTo>
                    <a:cubicBezTo>
                      <a:pt x="31" y="155"/>
                      <a:pt x="66" y="174"/>
                      <a:pt x="102" y="174"/>
                    </a:cubicBezTo>
                    <a:cubicBezTo>
                      <a:pt x="155" y="174"/>
                      <a:pt x="210" y="131"/>
                      <a:pt x="192" y="64"/>
                    </a:cubicBezTo>
                    <a:cubicBezTo>
                      <a:pt x="180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6445382" y="2184107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9" y="1"/>
                    </a:moveTo>
                    <a:cubicBezTo>
                      <a:pt x="55" y="1"/>
                      <a:pt x="1" y="44"/>
                      <a:pt x="18" y="111"/>
                    </a:cubicBezTo>
                    <a:cubicBezTo>
                      <a:pt x="30" y="155"/>
                      <a:pt x="65" y="175"/>
                      <a:pt x="101" y="175"/>
                    </a:cubicBezTo>
                    <a:cubicBezTo>
                      <a:pt x="154" y="175"/>
                      <a:pt x="209" y="131"/>
                      <a:pt x="192" y="64"/>
                    </a:cubicBezTo>
                    <a:cubicBezTo>
                      <a:pt x="180" y="20"/>
                      <a:pt x="145" y="1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6704117" y="2228801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9" y="0"/>
                    </a:moveTo>
                    <a:cubicBezTo>
                      <a:pt x="56" y="0"/>
                      <a:pt x="0" y="44"/>
                      <a:pt x="19" y="111"/>
                    </a:cubicBezTo>
                    <a:cubicBezTo>
                      <a:pt x="31" y="155"/>
                      <a:pt x="66" y="175"/>
                      <a:pt x="101" y="175"/>
                    </a:cubicBezTo>
                    <a:cubicBezTo>
                      <a:pt x="155" y="175"/>
                      <a:pt x="209" y="131"/>
                      <a:pt x="191" y="64"/>
                    </a:cubicBezTo>
                    <a:cubicBezTo>
                      <a:pt x="180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6722878" y="2218067"/>
                <a:ext cx="10434" cy="8728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74" extrusionOk="0">
                    <a:moveTo>
                      <a:pt x="108" y="0"/>
                    </a:moveTo>
                    <a:cubicBezTo>
                      <a:pt x="55" y="0"/>
                      <a:pt x="0" y="43"/>
                      <a:pt x="18" y="109"/>
                    </a:cubicBezTo>
                    <a:cubicBezTo>
                      <a:pt x="30" y="154"/>
                      <a:pt x="65" y="173"/>
                      <a:pt x="100" y="173"/>
                    </a:cubicBezTo>
                    <a:cubicBezTo>
                      <a:pt x="153" y="173"/>
                      <a:pt x="208" y="130"/>
                      <a:pt x="191" y="64"/>
                    </a:cubicBezTo>
                    <a:cubicBezTo>
                      <a:pt x="179" y="20"/>
                      <a:pt x="143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6546258" y="2086693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9" y="111"/>
                    </a:cubicBezTo>
                    <a:cubicBezTo>
                      <a:pt x="30" y="155"/>
                      <a:pt x="65" y="175"/>
                      <a:pt x="101" y="175"/>
                    </a:cubicBezTo>
                    <a:cubicBezTo>
                      <a:pt x="154" y="175"/>
                      <a:pt x="209" y="132"/>
                      <a:pt x="191" y="65"/>
                    </a:cubicBezTo>
                    <a:cubicBezTo>
                      <a:pt x="179" y="20"/>
                      <a:pt x="144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6540489" y="2049272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9" y="110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1"/>
                      <a:pt x="191" y="65"/>
                    </a:cubicBezTo>
                    <a:cubicBezTo>
                      <a:pt x="179" y="20"/>
                      <a:pt x="144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6422007" y="2212599"/>
                <a:ext cx="98318" cy="39628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790" extrusionOk="0">
                    <a:moveTo>
                      <a:pt x="928" y="0"/>
                    </a:moveTo>
                    <a:cubicBezTo>
                      <a:pt x="446" y="0"/>
                      <a:pt x="1" y="143"/>
                      <a:pt x="163" y="494"/>
                    </a:cubicBezTo>
                    <a:cubicBezTo>
                      <a:pt x="258" y="699"/>
                      <a:pt x="580" y="789"/>
                      <a:pt x="924" y="789"/>
                    </a:cubicBezTo>
                    <a:cubicBezTo>
                      <a:pt x="1373" y="789"/>
                      <a:pt x="1858" y="635"/>
                      <a:pt x="1911" y="379"/>
                    </a:cubicBezTo>
                    <a:cubicBezTo>
                      <a:pt x="1960" y="151"/>
                      <a:pt x="1425" y="0"/>
                      <a:pt x="928" y="0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6656564" y="2263062"/>
                <a:ext cx="72084" cy="34712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692" extrusionOk="0">
                    <a:moveTo>
                      <a:pt x="1088" y="1"/>
                    </a:moveTo>
                    <a:cubicBezTo>
                      <a:pt x="694" y="1"/>
                      <a:pt x="1" y="353"/>
                      <a:pt x="125" y="565"/>
                    </a:cubicBezTo>
                    <a:cubicBezTo>
                      <a:pt x="178" y="654"/>
                      <a:pt x="291" y="692"/>
                      <a:pt x="428" y="692"/>
                    </a:cubicBezTo>
                    <a:cubicBezTo>
                      <a:pt x="829" y="692"/>
                      <a:pt x="1436" y="369"/>
                      <a:pt x="1334" y="114"/>
                    </a:cubicBezTo>
                    <a:cubicBezTo>
                      <a:pt x="1302" y="34"/>
                      <a:pt x="1209" y="1"/>
                      <a:pt x="1088" y="1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"/>
              <p:cNvSpPr/>
              <p:nvPr/>
            </p:nvSpPr>
            <p:spPr>
              <a:xfrm>
                <a:off x="6416138" y="1896780"/>
                <a:ext cx="49460" cy="83169"/>
              </a:xfrm>
              <a:custGeom>
                <a:avLst/>
                <a:gdLst/>
                <a:ahLst/>
                <a:cxnLst/>
                <a:rect l="l" t="t" r="r" b="b"/>
                <a:pathLst>
                  <a:path w="986" h="1658" extrusionOk="0">
                    <a:moveTo>
                      <a:pt x="602" y="1"/>
                    </a:moveTo>
                    <a:cubicBezTo>
                      <a:pt x="597" y="1"/>
                      <a:pt x="593" y="1"/>
                      <a:pt x="588" y="1"/>
                    </a:cubicBezTo>
                    <a:cubicBezTo>
                      <a:pt x="72" y="52"/>
                      <a:pt x="0" y="1631"/>
                      <a:pt x="467" y="1657"/>
                    </a:cubicBezTo>
                    <a:cubicBezTo>
                      <a:pt x="470" y="1657"/>
                      <a:pt x="474" y="1657"/>
                      <a:pt x="477" y="1657"/>
                    </a:cubicBezTo>
                    <a:cubicBezTo>
                      <a:pt x="927" y="1657"/>
                      <a:pt x="986" y="1"/>
                      <a:pt x="602" y="1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0" name="Google Shape;370;p2"/>
          <p:cNvGrpSpPr/>
          <p:nvPr/>
        </p:nvGrpSpPr>
        <p:grpSpPr>
          <a:xfrm rot="-1063456">
            <a:off x="6767644" y="20592"/>
            <a:ext cx="1086556" cy="765456"/>
            <a:chOff x="2494785" y="587053"/>
            <a:chExt cx="1411208" cy="1053812"/>
          </a:xfrm>
        </p:grpSpPr>
        <p:sp>
          <p:nvSpPr>
            <p:cNvPr id="371" name="Google Shape;371;p2"/>
            <p:cNvSpPr/>
            <p:nvPr/>
          </p:nvSpPr>
          <p:spPr>
            <a:xfrm>
              <a:off x="3545375" y="853012"/>
              <a:ext cx="360618" cy="322996"/>
            </a:xfrm>
            <a:custGeom>
              <a:avLst/>
              <a:gdLst/>
              <a:ahLst/>
              <a:cxnLst/>
              <a:rect l="l" t="t" r="r" b="b"/>
              <a:pathLst>
                <a:path w="7189" h="6439" extrusionOk="0">
                  <a:moveTo>
                    <a:pt x="2080" y="0"/>
                  </a:moveTo>
                  <a:cubicBezTo>
                    <a:pt x="1875" y="0"/>
                    <a:pt x="1692" y="88"/>
                    <a:pt x="1543" y="285"/>
                  </a:cubicBezTo>
                  <a:cubicBezTo>
                    <a:pt x="0" y="2323"/>
                    <a:pt x="1707" y="5401"/>
                    <a:pt x="4009" y="6262"/>
                  </a:cubicBezTo>
                  <a:cubicBezTo>
                    <a:pt x="4334" y="6383"/>
                    <a:pt x="4603" y="6439"/>
                    <a:pt x="4823" y="6439"/>
                  </a:cubicBezTo>
                  <a:cubicBezTo>
                    <a:pt x="7188" y="6439"/>
                    <a:pt x="3832" y="0"/>
                    <a:pt x="20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811558" y="897455"/>
              <a:ext cx="984088" cy="717775"/>
            </a:xfrm>
            <a:custGeom>
              <a:avLst/>
              <a:gdLst/>
              <a:ahLst/>
              <a:cxnLst/>
              <a:rect l="l" t="t" r="r" b="b"/>
              <a:pathLst>
                <a:path w="19618" h="14309" extrusionOk="0">
                  <a:moveTo>
                    <a:pt x="11258" y="1"/>
                  </a:moveTo>
                  <a:cubicBezTo>
                    <a:pt x="9900" y="1"/>
                    <a:pt x="8592" y="499"/>
                    <a:pt x="7340" y="1033"/>
                  </a:cubicBezTo>
                  <a:cubicBezTo>
                    <a:pt x="5578" y="1782"/>
                    <a:pt x="3820" y="2634"/>
                    <a:pt x="2419" y="3940"/>
                  </a:cubicBezTo>
                  <a:cubicBezTo>
                    <a:pt x="1017" y="5246"/>
                    <a:pt x="0" y="7079"/>
                    <a:pt x="74" y="8994"/>
                  </a:cubicBezTo>
                  <a:cubicBezTo>
                    <a:pt x="131" y="10532"/>
                    <a:pt x="871" y="11965"/>
                    <a:pt x="1760" y="13222"/>
                  </a:cubicBezTo>
                  <a:cubicBezTo>
                    <a:pt x="2134" y="13750"/>
                    <a:pt x="2660" y="14308"/>
                    <a:pt x="3279" y="14308"/>
                  </a:cubicBezTo>
                  <a:cubicBezTo>
                    <a:pt x="3340" y="14308"/>
                    <a:pt x="3401" y="14303"/>
                    <a:pt x="3464" y="14292"/>
                  </a:cubicBezTo>
                  <a:cubicBezTo>
                    <a:pt x="4246" y="14150"/>
                    <a:pt x="4728" y="13119"/>
                    <a:pt x="5490" y="13119"/>
                  </a:cubicBezTo>
                  <a:cubicBezTo>
                    <a:pt x="5525" y="13119"/>
                    <a:pt x="5561" y="13121"/>
                    <a:pt x="5598" y="13126"/>
                  </a:cubicBezTo>
                  <a:cubicBezTo>
                    <a:pt x="6191" y="13203"/>
                    <a:pt x="6574" y="13910"/>
                    <a:pt x="7171" y="13928"/>
                  </a:cubicBezTo>
                  <a:cubicBezTo>
                    <a:pt x="7179" y="13928"/>
                    <a:pt x="7187" y="13928"/>
                    <a:pt x="7195" y="13928"/>
                  </a:cubicBezTo>
                  <a:cubicBezTo>
                    <a:pt x="7576" y="13928"/>
                    <a:pt x="7899" y="13637"/>
                    <a:pt x="8123" y="13324"/>
                  </a:cubicBezTo>
                  <a:cubicBezTo>
                    <a:pt x="8349" y="13006"/>
                    <a:pt x="8523" y="12641"/>
                    <a:pt x="8824" y="12388"/>
                  </a:cubicBezTo>
                  <a:cubicBezTo>
                    <a:pt x="9131" y="12133"/>
                    <a:pt x="9527" y="12034"/>
                    <a:pt x="9932" y="12034"/>
                  </a:cubicBezTo>
                  <a:cubicBezTo>
                    <a:pt x="10162" y="12034"/>
                    <a:pt x="10396" y="12066"/>
                    <a:pt x="10617" y="12120"/>
                  </a:cubicBezTo>
                  <a:cubicBezTo>
                    <a:pt x="11227" y="12270"/>
                    <a:pt x="11795" y="12559"/>
                    <a:pt x="12403" y="12709"/>
                  </a:cubicBezTo>
                  <a:cubicBezTo>
                    <a:pt x="12628" y="12765"/>
                    <a:pt x="12864" y="12798"/>
                    <a:pt x="13098" y="12798"/>
                  </a:cubicBezTo>
                  <a:cubicBezTo>
                    <a:pt x="13500" y="12798"/>
                    <a:pt x="13893" y="12699"/>
                    <a:pt x="14198" y="12446"/>
                  </a:cubicBezTo>
                  <a:cubicBezTo>
                    <a:pt x="14744" y="11994"/>
                    <a:pt x="14846" y="11213"/>
                    <a:pt x="14937" y="10511"/>
                  </a:cubicBezTo>
                  <a:cubicBezTo>
                    <a:pt x="15028" y="9808"/>
                    <a:pt x="15207" y="9019"/>
                    <a:pt x="15819" y="8662"/>
                  </a:cubicBezTo>
                  <a:cubicBezTo>
                    <a:pt x="16258" y="8403"/>
                    <a:pt x="16804" y="8443"/>
                    <a:pt x="17299" y="8326"/>
                  </a:cubicBezTo>
                  <a:cubicBezTo>
                    <a:pt x="18089" y="8138"/>
                    <a:pt x="18758" y="7506"/>
                    <a:pt x="18991" y="6728"/>
                  </a:cubicBezTo>
                  <a:cubicBezTo>
                    <a:pt x="19617" y="4630"/>
                    <a:pt x="16853" y="2548"/>
                    <a:pt x="15404" y="1504"/>
                  </a:cubicBezTo>
                  <a:cubicBezTo>
                    <a:pt x="14214" y="646"/>
                    <a:pt x="12807" y="24"/>
                    <a:pt x="11340" y="1"/>
                  </a:cubicBezTo>
                  <a:cubicBezTo>
                    <a:pt x="11313" y="1"/>
                    <a:pt x="11285" y="1"/>
                    <a:pt x="11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3128380" y="1029632"/>
              <a:ext cx="328865" cy="401350"/>
            </a:xfrm>
            <a:custGeom>
              <a:avLst/>
              <a:gdLst/>
              <a:ahLst/>
              <a:cxnLst/>
              <a:rect l="l" t="t" r="r" b="b"/>
              <a:pathLst>
                <a:path w="6556" h="8001" fill="none" extrusionOk="0">
                  <a:moveTo>
                    <a:pt x="6555" y="8000"/>
                  </a:moveTo>
                  <a:cubicBezTo>
                    <a:pt x="3965" y="5704"/>
                    <a:pt x="1744" y="2993"/>
                    <a:pt x="1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3048723" y="1078439"/>
              <a:ext cx="143615" cy="418757"/>
            </a:xfrm>
            <a:custGeom>
              <a:avLst/>
              <a:gdLst/>
              <a:ahLst/>
              <a:cxnLst/>
              <a:rect l="l" t="t" r="r" b="b"/>
              <a:pathLst>
                <a:path w="2863" h="8348" fill="none" extrusionOk="0">
                  <a:moveTo>
                    <a:pt x="2863" y="8348"/>
                  </a:moveTo>
                  <a:cubicBezTo>
                    <a:pt x="1436" y="5760"/>
                    <a:pt x="463" y="2921"/>
                    <a:pt x="0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995200" y="1218892"/>
              <a:ext cx="34010" cy="308901"/>
            </a:xfrm>
            <a:custGeom>
              <a:avLst/>
              <a:gdLst/>
              <a:ahLst/>
              <a:cxnLst/>
              <a:rect l="l" t="t" r="r" b="b"/>
              <a:pathLst>
                <a:path w="678" h="6158" fill="none" extrusionOk="0">
                  <a:moveTo>
                    <a:pt x="1" y="6158"/>
                  </a:moveTo>
                  <a:cubicBezTo>
                    <a:pt x="9" y="4090"/>
                    <a:pt x="235" y="2022"/>
                    <a:pt x="678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494785" y="697410"/>
              <a:ext cx="634857" cy="943456"/>
            </a:xfrm>
            <a:custGeom>
              <a:avLst/>
              <a:gdLst/>
              <a:ahLst/>
              <a:cxnLst/>
              <a:rect l="l" t="t" r="r" b="b"/>
              <a:pathLst>
                <a:path w="12656" h="18808" extrusionOk="0">
                  <a:moveTo>
                    <a:pt x="7510" y="1"/>
                  </a:moveTo>
                  <a:cubicBezTo>
                    <a:pt x="6438" y="1"/>
                    <a:pt x="5301" y="349"/>
                    <a:pt x="4506" y="1026"/>
                  </a:cubicBezTo>
                  <a:cubicBezTo>
                    <a:pt x="3261" y="2088"/>
                    <a:pt x="2498" y="2972"/>
                    <a:pt x="1714" y="4277"/>
                  </a:cubicBezTo>
                  <a:cubicBezTo>
                    <a:pt x="1276" y="5002"/>
                    <a:pt x="930" y="5781"/>
                    <a:pt x="689" y="6592"/>
                  </a:cubicBezTo>
                  <a:cubicBezTo>
                    <a:pt x="0" y="8904"/>
                    <a:pt x="173" y="11463"/>
                    <a:pt x="1166" y="13662"/>
                  </a:cubicBezTo>
                  <a:cubicBezTo>
                    <a:pt x="1845" y="15166"/>
                    <a:pt x="2882" y="16485"/>
                    <a:pt x="4045" y="17657"/>
                  </a:cubicBezTo>
                  <a:cubicBezTo>
                    <a:pt x="4449" y="18064"/>
                    <a:pt x="4883" y="18465"/>
                    <a:pt x="5418" y="18674"/>
                  </a:cubicBezTo>
                  <a:cubicBezTo>
                    <a:pt x="5637" y="18760"/>
                    <a:pt x="5878" y="18808"/>
                    <a:pt x="6115" y="18808"/>
                  </a:cubicBezTo>
                  <a:cubicBezTo>
                    <a:pt x="6455" y="18808"/>
                    <a:pt x="6789" y="18710"/>
                    <a:pt x="7043" y="18487"/>
                  </a:cubicBezTo>
                  <a:cubicBezTo>
                    <a:pt x="7538" y="18058"/>
                    <a:pt x="7634" y="17275"/>
                    <a:pt x="8167" y="16892"/>
                  </a:cubicBezTo>
                  <a:cubicBezTo>
                    <a:pt x="8602" y="16579"/>
                    <a:pt x="9212" y="16622"/>
                    <a:pt x="9667" y="16338"/>
                  </a:cubicBezTo>
                  <a:cubicBezTo>
                    <a:pt x="10237" y="15980"/>
                    <a:pt x="10398" y="15211"/>
                    <a:pt x="10328" y="14542"/>
                  </a:cubicBezTo>
                  <a:cubicBezTo>
                    <a:pt x="10267" y="13980"/>
                    <a:pt x="10095" y="13367"/>
                    <a:pt x="10393" y="12888"/>
                  </a:cubicBezTo>
                  <a:cubicBezTo>
                    <a:pt x="10745" y="12321"/>
                    <a:pt x="11559" y="12265"/>
                    <a:pt x="12059" y="11823"/>
                  </a:cubicBezTo>
                  <a:cubicBezTo>
                    <a:pt x="12635" y="11313"/>
                    <a:pt x="12656" y="10390"/>
                    <a:pt x="12344" y="9686"/>
                  </a:cubicBezTo>
                  <a:cubicBezTo>
                    <a:pt x="12033" y="8984"/>
                    <a:pt x="11463" y="8435"/>
                    <a:pt x="10954" y="7860"/>
                  </a:cubicBezTo>
                  <a:cubicBezTo>
                    <a:pt x="10443" y="7285"/>
                    <a:pt x="9962" y="6619"/>
                    <a:pt x="9901" y="5853"/>
                  </a:cubicBezTo>
                  <a:cubicBezTo>
                    <a:pt x="9804" y="4644"/>
                    <a:pt x="10770" y="3537"/>
                    <a:pt x="10671" y="2329"/>
                  </a:cubicBezTo>
                  <a:cubicBezTo>
                    <a:pt x="10575" y="1155"/>
                    <a:pt x="9456" y="267"/>
                    <a:pt x="8295" y="66"/>
                  </a:cubicBezTo>
                  <a:cubicBezTo>
                    <a:pt x="8042" y="23"/>
                    <a:pt x="7778" y="1"/>
                    <a:pt x="7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562554" y="869364"/>
              <a:ext cx="194881" cy="685420"/>
            </a:xfrm>
            <a:custGeom>
              <a:avLst/>
              <a:gdLst/>
              <a:ahLst/>
              <a:cxnLst/>
              <a:rect l="l" t="t" r="r" b="b"/>
              <a:pathLst>
                <a:path w="3885" h="13664" fill="none" extrusionOk="0">
                  <a:moveTo>
                    <a:pt x="2191" y="1"/>
                  </a:moveTo>
                  <a:cubicBezTo>
                    <a:pt x="527" y="1882"/>
                    <a:pt x="0" y="4596"/>
                    <a:pt x="447" y="7066"/>
                  </a:cubicBezTo>
                  <a:cubicBezTo>
                    <a:pt x="896" y="9536"/>
                    <a:pt x="2229" y="11778"/>
                    <a:pt x="3885" y="13664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665235" y="918473"/>
              <a:ext cx="249508" cy="472029"/>
            </a:xfrm>
            <a:custGeom>
              <a:avLst/>
              <a:gdLst/>
              <a:ahLst/>
              <a:cxnLst/>
              <a:rect l="l" t="t" r="r" b="b"/>
              <a:pathLst>
                <a:path w="4974" h="9410" fill="none" extrusionOk="0">
                  <a:moveTo>
                    <a:pt x="66" y="1"/>
                  </a:moveTo>
                  <a:cubicBezTo>
                    <a:pt x="0" y="1824"/>
                    <a:pt x="575" y="3633"/>
                    <a:pt x="1487" y="5214"/>
                  </a:cubicBezTo>
                  <a:cubicBezTo>
                    <a:pt x="2400" y="6795"/>
                    <a:pt x="3641" y="8165"/>
                    <a:pt x="4974" y="9410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621494" y="587053"/>
              <a:ext cx="1252859" cy="755648"/>
            </a:xfrm>
            <a:custGeom>
              <a:avLst/>
              <a:gdLst/>
              <a:ahLst/>
              <a:cxnLst/>
              <a:rect l="l" t="t" r="r" b="b"/>
              <a:pathLst>
                <a:path w="24976" h="15064" extrusionOk="0">
                  <a:moveTo>
                    <a:pt x="12252" y="1"/>
                  </a:moveTo>
                  <a:cubicBezTo>
                    <a:pt x="8935" y="1"/>
                    <a:pt x="5350" y="936"/>
                    <a:pt x="2605" y="2763"/>
                  </a:cubicBezTo>
                  <a:cubicBezTo>
                    <a:pt x="1595" y="3435"/>
                    <a:pt x="714" y="4363"/>
                    <a:pt x="320" y="5509"/>
                  </a:cubicBezTo>
                  <a:cubicBezTo>
                    <a:pt x="0" y="6437"/>
                    <a:pt x="55" y="7478"/>
                    <a:pt x="515" y="8348"/>
                  </a:cubicBezTo>
                  <a:cubicBezTo>
                    <a:pt x="689" y="8677"/>
                    <a:pt x="855" y="9049"/>
                    <a:pt x="1113" y="9319"/>
                  </a:cubicBezTo>
                  <a:cubicBezTo>
                    <a:pt x="1522" y="9742"/>
                    <a:pt x="2022" y="10042"/>
                    <a:pt x="2340" y="10553"/>
                  </a:cubicBezTo>
                  <a:cubicBezTo>
                    <a:pt x="2838" y="11351"/>
                    <a:pt x="2965" y="12567"/>
                    <a:pt x="3876" y="12801"/>
                  </a:cubicBezTo>
                  <a:cubicBezTo>
                    <a:pt x="3968" y="12825"/>
                    <a:pt x="4060" y="12835"/>
                    <a:pt x="4150" y="12835"/>
                  </a:cubicBezTo>
                  <a:cubicBezTo>
                    <a:pt x="4837" y="12835"/>
                    <a:pt x="5484" y="12234"/>
                    <a:pt x="6204" y="12167"/>
                  </a:cubicBezTo>
                  <a:cubicBezTo>
                    <a:pt x="6249" y="12163"/>
                    <a:pt x="6294" y="12161"/>
                    <a:pt x="6338" y="12161"/>
                  </a:cubicBezTo>
                  <a:cubicBezTo>
                    <a:pt x="7137" y="12161"/>
                    <a:pt x="7812" y="12806"/>
                    <a:pt x="8340" y="13429"/>
                  </a:cubicBezTo>
                  <a:cubicBezTo>
                    <a:pt x="8896" y="14085"/>
                    <a:pt x="9509" y="14826"/>
                    <a:pt x="10365" y="14926"/>
                  </a:cubicBezTo>
                  <a:cubicBezTo>
                    <a:pt x="10433" y="14935"/>
                    <a:pt x="10500" y="14938"/>
                    <a:pt x="10567" y="14938"/>
                  </a:cubicBezTo>
                  <a:cubicBezTo>
                    <a:pt x="11707" y="14938"/>
                    <a:pt x="12654" y="13815"/>
                    <a:pt x="13818" y="13676"/>
                  </a:cubicBezTo>
                  <a:cubicBezTo>
                    <a:pt x="13904" y="13666"/>
                    <a:pt x="13990" y="13661"/>
                    <a:pt x="14075" y="13661"/>
                  </a:cubicBezTo>
                  <a:cubicBezTo>
                    <a:pt x="14876" y="13661"/>
                    <a:pt x="15634" y="14095"/>
                    <a:pt x="16355" y="14475"/>
                  </a:cubicBezTo>
                  <a:cubicBezTo>
                    <a:pt x="16938" y="14781"/>
                    <a:pt x="17597" y="15064"/>
                    <a:pt x="18237" y="15064"/>
                  </a:cubicBezTo>
                  <a:cubicBezTo>
                    <a:pt x="18472" y="15064"/>
                    <a:pt x="18705" y="15025"/>
                    <a:pt x="18931" y="14936"/>
                  </a:cubicBezTo>
                  <a:cubicBezTo>
                    <a:pt x="20029" y="14502"/>
                    <a:pt x="20451" y="13052"/>
                    <a:pt x="21545" y="12610"/>
                  </a:cubicBezTo>
                  <a:cubicBezTo>
                    <a:pt x="22364" y="12278"/>
                    <a:pt x="23373" y="12600"/>
                    <a:pt x="24131" y="12148"/>
                  </a:cubicBezTo>
                  <a:cubicBezTo>
                    <a:pt x="24709" y="11805"/>
                    <a:pt x="24976" y="11085"/>
                    <a:pt x="24953" y="10413"/>
                  </a:cubicBezTo>
                  <a:cubicBezTo>
                    <a:pt x="24933" y="9740"/>
                    <a:pt x="24672" y="9102"/>
                    <a:pt x="24406" y="8485"/>
                  </a:cubicBezTo>
                  <a:cubicBezTo>
                    <a:pt x="23727" y="6908"/>
                    <a:pt x="22977" y="5337"/>
                    <a:pt x="21867" y="4027"/>
                  </a:cubicBezTo>
                  <a:cubicBezTo>
                    <a:pt x="19691" y="1460"/>
                    <a:pt x="16280" y="143"/>
                    <a:pt x="12916" y="13"/>
                  </a:cubicBezTo>
                  <a:cubicBezTo>
                    <a:pt x="12696" y="5"/>
                    <a:pt x="12475" y="1"/>
                    <a:pt x="12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34340" y="661747"/>
              <a:ext cx="703429" cy="511507"/>
            </a:xfrm>
            <a:custGeom>
              <a:avLst/>
              <a:gdLst/>
              <a:ahLst/>
              <a:cxnLst/>
              <a:rect l="l" t="t" r="r" b="b"/>
              <a:pathLst>
                <a:path w="14023" h="10197" extrusionOk="0">
                  <a:moveTo>
                    <a:pt x="1742" y="1"/>
                  </a:moveTo>
                  <a:cubicBezTo>
                    <a:pt x="1242" y="1"/>
                    <a:pt x="762" y="136"/>
                    <a:pt x="366" y="479"/>
                  </a:cubicBezTo>
                  <a:cubicBezTo>
                    <a:pt x="200" y="623"/>
                    <a:pt x="51" y="806"/>
                    <a:pt x="24" y="1023"/>
                  </a:cubicBezTo>
                  <a:cubicBezTo>
                    <a:pt x="0" y="1224"/>
                    <a:pt x="85" y="1427"/>
                    <a:pt x="212" y="1585"/>
                  </a:cubicBezTo>
                  <a:cubicBezTo>
                    <a:pt x="612" y="2079"/>
                    <a:pt x="1423" y="2227"/>
                    <a:pt x="1999" y="2412"/>
                  </a:cubicBezTo>
                  <a:cubicBezTo>
                    <a:pt x="2045" y="2427"/>
                    <a:pt x="2092" y="2444"/>
                    <a:pt x="2136" y="2459"/>
                  </a:cubicBezTo>
                  <a:cubicBezTo>
                    <a:pt x="1610" y="3750"/>
                    <a:pt x="1654" y="5270"/>
                    <a:pt x="2280" y="6521"/>
                  </a:cubicBezTo>
                  <a:cubicBezTo>
                    <a:pt x="2331" y="6621"/>
                    <a:pt x="2406" y="6735"/>
                    <a:pt x="2520" y="6739"/>
                  </a:cubicBezTo>
                  <a:cubicBezTo>
                    <a:pt x="2522" y="6740"/>
                    <a:pt x="2525" y="6740"/>
                    <a:pt x="2527" y="6740"/>
                  </a:cubicBezTo>
                  <a:cubicBezTo>
                    <a:pt x="2631" y="6740"/>
                    <a:pt x="2713" y="6640"/>
                    <a:pt x="2732" y="6537"/>
                  </a:cubicBezTo>
                  <a:cubicBezTo>
                    <a:pt x="2751" y="6431"/>
                    <a:pt x="2719" y="6324"/>
                    <a:pt x="2694" y="6221"/>
                  </a:cubicBezTo>
                  <a:cubicBezTo>
                    <a:pt x="2402" y="5092"/>
                    <a:pt x="2585" y="3853"/>
                    <a:pt x="3176" y="2848"/>
                  </a:cubicBezTo>
                  <a:cubicBezTo>
                    <a:pt x="4771" y="3516"/>
                    <a:pt x="6246" y="4469"/>
                    <a:pt x="7521" y="5643"/>
                  </a:cubicBezTo>
                  <a:cubicBezTo>
                    <a:pt x="6669" y="6549"/>
                    <a:pt x="6234" y="7836"/>
                    <a:pt x="6377" y="9072"/>
                  </a:cubicBezTo>
                  <a:cubicBezTo>
                    <a:pt x="6387" y="9163"/>
                    <a:pt x="6401" y="9256"/>
                    <a:pt x="6448" y="9336"/>
                  </a:cubicBezTo>
                  <a:cubicBezTo>
                    <a:pt x="6491" y="9409"/>
                    <a:pt x="6570" y="9469"/>
                    <a:pt x="6655" y="9469"/>
                  </a:cubicBezTo>
                  <a:cubicBezTo>
                    <a:pt x="6661" y="9469"/>
                    <a:pt x="6666" y="9469"/>
                    <a:pt x="6671" y="9468"/>
                  </a:cubicBezTo>
                  <a:cubicBezTo>
                    <a:pt x="6844" y="9454"/>
                    <a:pt x="6903" y="9233"/>
                    <a:pt x="6928" y="9063"/>
                  </a:cubicBezTo>
                  <a:cubicBezTo>
                    <a:pt x="7072" y="8062"/>
                    <a:pt x="7567" y="7115"/>
                    <a:pt x="8298" y="6419"/>
                  </a:cubicBezTo>
                  <a:cubicBezTo>
                    <a:pt x="9221" y="7402"/>
                    <a:pt x="10013" y="8507"/>
                    <a:pt x="10632" y="9708"/>
                  </a:cubicBezTo>
                  <a:cubicBezTo>
                    <a:pt x="10748" y="9932"/>
                    <a:pt x="10938" y="10196"/>
                    <a:pt x="11166" y="10196"/>
                  </a:cubicBezTo>
                  <a:cubicBezTo>
                    <a:pt x="11223" y="10196"/>
                    <a:pt x="11281" y="10180"/>
                    <a:pt x="11341" y="10144"/>
                  </a:cubicBezTo>
                  <a:cubicBezTo>
                    <a:pt x="11506" y="10045"/>
                    <a:pt x="11573" y="9834"/>
                    <a:pt x="11514" y="9652"/>
                  </a:cubicBezTo>
                  <a:cubicBezTo>
                    <a:pt x="11295" y="8970"/>
                    <a:pt x="11000" y="8327"/>
                    <a:pt x="10648" y="7715"/>
                  </a:cubicBezTo>
                  <a:cubicBezTo>
                    <a:pt x="10816" y="7662"/>
                    <a:pt x="10992" y="7639"/>
                    <a:pt x="11170" y="7639"/>
                  </a:cubicBezTo>
                  <a:cubicBezTo>
                    <a:pt x="11450" y="7639"/>
                    <a:pt x="11736" y="7695"/>
                    <a:pt x="12004" y="7777"/>
                  </a:cubicBezTo>
                  <a:cubicBezTo>
                    <a:pt x="12512" y="7934"/>
                    <a:pt x="12994" y="8176"/>
                    <a:pt x="13513" y="8285"/>
                  </a:cubicBezTo>
                  <a:cubicBezTo>
                    <a:pt x="13564" y="8296"/>
                    <a:pt x="13620" y="8303"/>
                    <a:pt x="13675" y="8303"/>
                  </a:cubicBezTo>
                  <a:cubicBezTo>
                    <a:pt x="13798" y="8303"/>
                    <a:pt x="13916" y="8267"/>
                    <a:pt x="13962" y="8159"/>
                  </a:cubicBezTo>
                  <a:cubicBezTo>
                    <a:pt x="14022" y="8018"/>
                    <a:pt x="13906" y="7867"/>
                    <a:pt x="13796" y="7761"/>
                  </a:cubicBezTo>
                  <a:cubicBezTo>
                    <a:pt x="12897" y="6909"/>
                    <a:pt x="11675" y="6364"/>
                    <a:pt x="10449" y="6364"/>
                  </a:cubicBezTo>
                  <a:cubicBezTo>
                    <a:pt x="10230" y="6364"/>
                    <a:pt x="10011" y="6381"/>
                    <a:pt x="9794" y="6417"/>
                  </a:cubicBezTo>
                  <a:cubicBezTo>
                    <a:pt x="8841" y="5130"/>
                    <a:pt x="7677" y="3971"/>
                    <a:pt x="6526" y="2848"/>
                  </a:cubicBezTo>
                  <a:cubicBezTo>
                    <a:pt x="6291" y="2618"/>
                    <a:pt x="6055" y="2388"/>
                    <a:pt x="5814" y="2165"/>
                  </a:cubicBezTo>
                  <a:cubicBezTo>
                    <a:pt x="5955" y="2153"/>
                    <a:pt x="6098" y="2147"/>
                    <a:pt x="6240" y="2147"/>
                  </a:cubicBezTo>
                  <a:cubicBezTo>
                    <a:pt x="6901" y="2147"/>
                    <a:pt x="7561" y="2275"/>
                    <a:pt x="8172" y="2524"/>
                  </a:cubicBezTo>
                  <a:cubicBezTo>
                    <a:pt x="8686" y="2733"/>
                    <a:pt x="9187" y="3030"/>
                    <a:pt x="9742" y="3045"/>
                  </a:cubicBezTo>
                  <a:cubicBezTo>
                    <a:pt x="9747" y="3045"/>
                    <a:pt x="9753" y="3045"/>
                    <a:pt x="9759" y="3045"/>
                  </a:cubicBezTo>
                  <a:cubicBezTo>
                    <a:pt x="9922" y="3045"/>
                    <a:pt x="10117" y="2981"/>
                    <a:pt x="10133" y="2821"/>
                  </a:cubicBezTo>
                  <a:cubicBezTo>
                    <a:pt x="10144" y="2706"/>
                    <a:pt x="10051" y="2610"/>
                    <a:pt x="9957" y="2542"/>
                  </a:cubicBezTo>
                  <a:cubicBezTo>
                    <a:pt x="9745" y="2385"/>
                    <a:pt x="9500" y="2280"/>
                    <a:pt x="9258" y="2175"/>
                  </a:cubicBezTo>
                  <a:cubicBezTo>
                    <a:pt x="8509" y="1854"/>
                    <a:pt x="7755" y="1529"/>
                    <a:pt x="6963" y="1331"/>
                  </a:cubicBezTo>
                  <a:cubicBezTo>
                    <a:pt x="6496" y="1215"/>
                    <a:pt x="6013" y="1144"/>
                    <a:pt x="5532" y="1144"/>
                  </a:cubicBezTo>
                  <a:cubicBezTo>
                    <a:pt x="5257" y="1144"/>
                    <a:pt x="4983" y="1167"/>
                    <a:pt x="4714" y="1218"/>
                  </a:cubicBezTo>
                  <a:cubicBezTo>
                    <a:pt x="4532" y="1079"/>
                    <a:pt x="4346" y="947"/>
                    <a:pt x="4156" y="821"/>
                  </a:cubicBezTo>
                  <a:cubicBezTo>
                    <a:pt x="3502" y="392"/>
                    <a:pt x="2593" y="1"/>
                    <a:pt x="174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3449666" y="777970"/>
              <a:ext cx="413189" cy="344265"/>
            </a:xfrm>
            <a:custGeom>
              <a:avLst/>
              <a:gdLst/>
              <a:ahLst/>
              <a:cxnLst/>
              <a:rect l="l" t="t" r="r" b="b"/>
              <a:pathLst>
                <a:path w="8237" h="6863" extrusionOk="0">
                  <a:moveTo>
                    <a:pt x="2680" y="1"/>
                  </a:moveTo>
                  <a:cubicBezTo>
                    <a:pt x="2625" y="1"/>
                    <a:pt x="2570" y="4"/>
                    <a:pt x="2515" y="9"/>
                  </a:cubicBezTo>
                  <a:cubicBezTo>
                    <a:pt x="0" y="259"/>
                    <a:pt x="4327" y="6863"/>
                    <a:pt x="6501" y="6863"/>
                  </a:cubicBezTo>
                  <a:cubicBezTo>
                    <a:pt x="6646" y="6863"/>
                    <a:pt x="6781" y="6833"/>
                    <a:pt x="6904" y="6771"/>
                  </a:cubicBezTo>
                  <a:cubicBezTo>
                    <a:pt x="8237" y="6094"/>
                    <a:pt x="5323" y="1"/>
                    <a:pt x="2680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822493" y="1111696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2" y="379"/>
                  </a:cubicBezTo>
                  <a:cubicBezTo>
                    <a:pt x="299" y="379"/>
                    <a:pt x="328" y="373"/>
                    <a:pt x="357" y="358"/>
                  </a:cubicBezTo>
                  <a:cubicBezTo>
                    <a:pt x="543" y="263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840601" y="1055565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2" y="379"/>
                  </a:cubicBezTo>
                  <a:cubicBezTo>
                    <a:pt x="299" y="379"/>
                    <a:pt x="327" y="372"/>
                    <a:pt x="357" y="357"/>
                  </a:cubicBezTo>
                  <a:cubicBezTo>
                    <a:pt x="543" y="262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764104" y="1046988"/>
              <a:ext cx="27288" cy="19062"/>
            </a:xfrm>
            <a:custGeom>
              <a:avLst/>
              <a:gdLst/>
              <a:ahLst/>
              <a:cxnLst/>
              <a:rect l="l" t="t" r="r" b="b"/>
              <a:pathLst>
                <a:path w="544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3" y="379"/>
                  </a:cubicBezTo>
                  <a:cubicBezTo>
                    <a:pt x="300" y="379"/>
                    <a:pt x="329" y="373"/>
                    <a:pt x="359" y="357"/>
                  </a:cubicBezTo>
                  <a:cubicBezTo>
                    <a:pt x="543" y="262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3182203" y="1071567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2" y="380"/>
                    <a:pt x="271" y="380"/>
                  </a:cubicBezTo>
                  <a:cubicBezTo>
                    <a:pt x="298" y="380"/>
                    <a:pt x="327" y="373"/>
                    <a:pt x="357" y="358"/>
                  </a:cubicBezTo>
                  <a:cubicBezTo>
                    <a:pt x="543" y="263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3231262" y="991458"/>
              <a:ext cx="27288" cy="19062"/>
            </a:xfrm>
            <a:custGeom>
              <a:avLst/>
              <a:gdLst/>
              <a:ahLst/>
              <a:cxnLst/>
              <a:rect l="l" t="t" r="r" b="b"/>
              <a:pathLst>
                <a:path w="544" h="380" extrusionOk="0">
                  <a:moveTo>
                    <a:pt x="272" y="1"/>
                  </a:moveTo>
                  <a:cubicBezTo>
                    <a:pt x="245" y="1"/>
                    <a:pt x="216" y="7"/>
                    <a:pt x="187" y="23"/>
                  </a:cubicBezTo>
                  <a:cubicBezTo>
                    <a:pt x="1" y="118"/>
                    <a:pt x="102" y="380"/>
                    <a:pt x="272" y="380"/>
                  </a:cubicBezTo>
                  <a:cubicBezTo>
                    <a:pt x="299" y="380"/>
                    <a:pt x="328" y="373"/>
                    <a:pt x="358" y="358"/>
                  </a:cubicBezTo>
                  <a:cubicBezTo>
                    <a:pt x="543" y="263"/>
                    <a:pt x="441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3140067" y="1021104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8"/>
                    <a:pt x="272" y="378"/>
                  </a:cubicBezTo>
                  <a:cubicBezTo>
                    <a:pt x="300" y="378"/>
                    <a:pt x="329" y="371"/>
                    <a:pt x="359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3485031" y="86780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1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3580489" y="874782"/>
              <a:ext cx="27238" cy="18961"/>
            </a:xfrm>
            <a:custGeom>
              <a:avLst/>
              <a:gdLst/>
              <a:ahLst/>
              <a:cxnLst/>
              <a:rect l="l" t="t" r="r" b="b"/>
              <a:pathLst>
                <a:path w="543" h="378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1" y="117"/>
                    <a:pt x="102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3531230" y="929709"/>
              <a:ext cx="27188" cy="19062"/>
            </a:xfrm>
            <a:custGeom>
              <a:avLst/>
              <a:gdLst/>
              <a:ahLst/>
              <a:cxnLst/>
              <a:rect l="l" t="t" r="r" b="b"/>
              <a:pathLst>
                <a:path w="542" h="380" extrusionOk="0">
                  <a:moveTo>
                    <a:pt x="271" y="1"/>
                  </a:moveTo>
                  <a:cubicBezTo>
                    <a:pt x="243" y="1"/>
                    <a:pt x="215" y="7"/>
                    <a:pt x="185" y="23"/>
                  </a:cubicBezTo>
                  <a:cubicBezTo>
                    <a:pt x="0" y="118"/>
                    <a:pt x="102" y="380"/>
                    <a:pt x="271" y="380"/>
                  </a:cubicBezTo>
                  <a:cubicBezTo>
                    <a:pt x="299" y="380"/>
                    <a:pt x="328" y="373"/>
                    <a:pt x="357" y="358"/>
                  </a:cubicBezTo>
                  <a:cubicBezTo>
                    <a:pt x="542" y="263"/>
                    <a:pt x="440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3308912" y="645392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1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3235927" y="62597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3" y="1"/>
                  </a:moveTo>
                  <a:cubicBezTo>
                    <a:pt x="245" y="1"/>
                    <a:pt x="216" y="8"/>
                    <a:pt x="186" y="23"/>
                  </a:cubicBezTo>
                  <a:cubicBezTo>
                    <a:pt x="1" y="118"/>
                    <a:pt x="102" y="379"/>
                    <a:pt x="271" y="379"/>
                  </a:cubicBezTo>
                  <a:cubicBezTo>
                    <a:pt x="298" y="379"/>
                    <a:pt x="327" y="372"/>
                    <a:pt x="357" y="357"/>
                  </a:cubicBezTo>
                  <a:cubicBezTo>
                    <a:pt x="543" y="262"/>
                    <a:pt x="442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3468126" y="118999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1"/>
                  </a:moveTo>
                  <a:cubicBezTo>
                    <a:pt x="245" y="1"/>
                    <a:pt x="216" y="8"/>
                    <a:pt x="186" y="23"/>
                  </a:cubicBezTo>
                  <a:cubicBezTo>
                    <a:pt x="1" y="118"/>
                    <a:pt x="102" y="379"/>
                    <a:pt x="271" y="379"/>
                  </a:cubicBezTo>
                  <a:cubicBezTo>
                    <a:pt x="298" y="379"/>
                    <a:pt x="327" y="372"/>
                    <a:pt x="357" y="357"/>
                  </a:cubicBezTo>
                  <a:cubicBezTo>
                    <a:pt x="543" y="262"/>
                    <a:pt x="442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3429903" y="1173496"/>
              <a:ext cx="27288" cy="19112"/>
            </a:xfrm>
            <a:custGeom>
              <a:avLst/>
              <a:gdLst/>
              <a:ahLst/>
              <a:cxnLst/>
              <a:rect l="l" t="t" r="r" b="b"/>
              <a:pathLst>
                <a:path w="544" h="381" extrusionOk="0">
                  <a:moveTo>
                    <a:pt x="272" y="1"/>
                  </a:moveTo>
                  <a:cubicBezTo>
                    <a:pt x="245" y="1"/>
                    <a:pt x="216" y="8"/>
                    <a:pt x="187" y="23"/>
                  </a:cubicBezTo>
                  <a:cubicBezTo>
                    <a:pt x="1" y="118"/>
                    <a:pt x="102" y="380"/>
                    <a:pt x="272" y="380"/>
                  </a:cubicBezTo>
                  <a:cubicBezTo>
                    <a:pt x="299" y="380"/>
                    <a:pt x="328" y="373"/>
                    <a:pt x="357" y="358"/>
                  </a:cubicBezTo>
                  <a:cubicBezTo>
                    <a:pt x="543" y="263"/>
                    <a:pt x="442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2"/>
          <p:cNvGrpSpPr/>
          <p:nvPr/>
        </p:nvGrpSpPr>
        <p:grpSpPr>
          <a:xfrm rot="-7297735">
            <a:off x="6148137" y="-159937"/>
            <a:ext cx="843495" cy="566711"/>
            <a:chOff x="1655277" y="1307879"/>
            <a:chExt cx="907741" cy="609876"/>
          </a:xfrm>
        </p:grpSpPr>
        <p:sp>
          <p:nvSpPr>
            <p:cNvPr id="396" name="Google Shape;396;p2"/>
            <p:cNvSpPr/>
            <p:nvPr/>
          </p:nvSpPr>
          <p:spPr>
            <a:xfrm>
              <a:off x="1660193" y="1307879"/>
              <a:ext cx="902825" cy="597486"/>
            </a:xfrm>
            <a:custGeom>
              <a:avLst/>
              <a:gdLst/>
              <a:ahLst/>
              <a:cxnLst/>
              <a:rect l="l" t="t" r="r" b="b"/>
              <a:pathLst>
                <a:path w="17998" h="11911" extrusionOk="0">
                  <a:moveTo>
                    <a:pt x="11105" y="0"/>
                  </a:moveTo>
                  <a:cubicBezTo>
                    <a:pt x="10057" y="0"/>
                    <a:pt x="8890" y="550"/>
                    <a:pt x="7695" y="1896"/>
                  </a:cubicBezTo>
                  <a:cubicBezTo>
                    <a:pt x="6975" y="1672"/>
                    <a:pt x="6331" y="1571"/>
                    <a:pt x="5760" y="1571"/>
                  </a:cubicBezTo>
                  <a:cubicBezTo>
                    <a:pt x="1" y="1571"/>
                    <a:pt x="1648" y="11910"/>
                    <a:pt x="7324" y="11910"/>
                  </a:cubicBezTo>
                  <a:cubicBezTo>
                    <a:pt x="8258" y="11910"/>
                    <a:pt x="9300" y="11631"/>
                    <a:pt x="10437" y="10980"/>
                  </a:cubicBezTo>
                  <a:cubicBezTo>
                    <a:pt x="17997" y="10491"/>
                    <a:pt x="15683" y="0"/>
                    <a:pt x="11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1655277" y="1320219"/>
              <a:ext cx="902775" cy="597536"/>
            </a:xfrm>
            <a:custGeom>
              <a:avLst/>
              <a:gdLst/>
              <a:ahLst/>
              <a:cxnLst/>
              <a:rect l="l" t="t" r="r" b="b"/>
              <a:pathLst>
                <a:path w="17997" h="11912" extrusionOk="0">
                  <a:moveTo>
                    <a:pt x="11104" y="1"/>
                  </a:moveTo>
                  <a:cubicBezTo>
                    <a:pt x="10056" y="1"/>
                    <a:pt x="8889" y="551"/>
                    <a:pt x="7694" y="1896"/>
                  </a:cubicBezTo>
                  <a:cubicBezTo>
                    <a:pt x="6974" y="1672"/>
                    <a:pt x="6331" y="1571"/>
                    <a:pt x="5759" y="1571"/>
                  </a:cubicBezTo>
                  <a:cubicBezTo>
                    <a:pt x="1" y="1571"/>
                    <a:pt x="1647" y="11912"/>
                    <a:pt x="7325" y="11912"/>
                  </a:cubicBezTo>
                  <a:cubicBezTo>
                    <a:pt x="8258" y="11912"/>
                    <a:pt x="9301" y="11632"/>
                    <a:pt x="10437" y="10981"/>
                  </a:cubicBezTo>
                  <a:cubicBezTo>
                    <a:pt x="17997" y="10491"/>
                    <a:pt x="15683" y="1"/>
                    <a:pt x="11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1812935" y="1472160"/>
              <a:ext cx="413489" cy="388157"/>
            </a:xfrm>
            <a:custGeom>
              <a:avLst/>
              <a:gdLst/>
              <a:ahLst/>
              <a:cxnLst/>
              <a:rect l="l" t="t" r="r" b="b"/>
              <a:pathLst>
                <a:path w="8243" h="7738" extrusionOk="0">
                  <a:moveTo>
                    <a:pt x="3035" y="1"/>
                  </a:moveTo>
                  <a:cubicBezTo>
                    <a:pt x="2811" y="1"/>
                    <a:pt x="2531" y="91"/>
                    <a:pt x="2182" y="304"/>
                  </a:cubicBezTo>
                  <a:cubicBezTo>
                    <a:pt x="1" y="1632"/>
                    <a:pt x="810" y="7737"/>
                    <a:pt x="3794" y="7737"/>
                  </a:cubicBezTo>
                  <a:cubicBezTo>
                    <a:pt x="4049" y="7737"/>
                    <a:pt x="4320" y="7692"/>
                    <a:pt x="4607" y="7596"/>
                  </a:cubicBezTo>
                  <a:cubicBezTo>
                    <a:pt x="8243" y="6375"/>
                    <a:pt x="3705" y="3231"/>
                    <a:pt x="3705" y="3231"/>
                  </a:cubicBezTo>
                  <a:cubicBezTo>
                    <a:pt x="3705" y="3231"/>
                    <a:pt x="4370" y="1"/>
                    <a:pt x="30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2058428" y="1386684"/>
              <a:ext cx="377623" cy="404410"/>
            </a:xfrm>
            <a:custGeom>
              <a:avLst/>
              <a:gdLst/>
              <a:ahLst/>
              <a:cxnLst/>
              <a:rect l="l" t="t" r="r" b="b"/>
              <a:pathLst>
                <a:path w="7528" h="8062" extrusionOk="0">
                  <a:moveTo>
                    <a:pt x="2663" y="0"/>
                  </a:moveTo>
                  <a:cubicBezTo>
                    <a:pt x="0" y="0"/>
                    <a:pt x="2656" y="3775"/>
                    <a:pt x="2656" y="3775"/>
                  </a:cubicBezTo>
                  <a:cubicBezTo>
                    <a:pt x="2656" y="3775"/>
                    <a:pt x="960" y="8061"/>
                    <a:pt x="3562" y="8061"/>
                  </a:cubicBezTo>
                  <a:cubicBezTo>
                    <a:pt x="3696" y="8061"/>
                    <a:pt x="3842" y="8050"/>
                    <a:pt x="4000" y="8026"/>
                  </a:cubicBezTo>
                  <a:cubicBezTo>
                    <a:pt x="7527" y="7488"/>
                    <a:pt x="5543" y="103"/>
                    <a:pt x="2773" y="3"/>
                  </a:cubicBezTo>
                  <a:cubicBezTo>
                    <a:pt x="2735" y="1"/>
                    <a:pt x="2698" y="0"/>
                    <a:pt x="26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2019502" y="1494030"/>
              <a:ext cx="7976" cy="110408"/>
            </a:xfrm>
            <a:custGeom>
              <a:avLst/>
              <a:gdLst/>
              <a:ahLst/>
              <a:cxnLst/>
              <a:rect l="l" t="t" r="r" b="b"/>
              <a:pathLst>
                <a:path w="159" h="2201" fill="none" extrusionOk="0">
                  <a:moveTo>
                    <a:pt x="33" y="0"/>
                  </a:moveTo>
                  <a:cubicBezTo>
                    <a:pt x="159" y="727"/>
                    <a:pt x="148" y="1477"/>
                    <a:pt x="1" y="2201"/>
                  </a:cubicBezTo>
                </a:path>
              </a:pathLst>
            </a:custGeom>
            <a:solidFill>
              <a:schemeClr val="dk1"/>
            </a:solidFill>
            <a:ln w="325" cap="rnd" cmpd="sng">
              <a:solidFill>
                <a:srgbClr val="2130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2140944" y="1592799"/>
              <a:ext cx="26285" cy="122497"/>
            </a:xfrm>
            <a:custGeom>
              <a:avLst/>
              <a:gdLst/>
              <a:ahLst/>
              <a:cxnLst/>
              <a:rect l="l" t="t" r="r" b="b"/>
              <a:pathLst>
                <a:path w="524" h="2442" fill="none" extrusionOk="0">
                  <a:moveTo>
                    <a:pt x="524" y="0"/>
                  </a:moveTo>
                  <a:cubicBezTo>
                    <a:pt x="141" y="746"/>
                    <a:pt x="0" y="1614"/>
                    <a:pt x="128" y="2442"/>
                  </a:cubicBezTo>
                </a:path>
              </a:pathLst>
            </a:custGeom>
            <a:solidFill>
              <a:schemeClr val="dk1"/>
            </a:solidFill>
            <a:ln w="325" cap="rnd" cmpd="sng">
              <a:solidFill>
                <a:srgbClr val="2130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2284758" y="1690464"/>
              <a:ext cx="36869" cy="19363"/>
            </a:xfrm>
            <a:custGeom>
              <a:avLst/>
              <a:gdLst/>
              <a:ahLst/>
              <a:cxnLst/>
              <a:rect l="l" t="t" r="r" b="b"/>
              <a:pathLst>
                <a:path w="735" h="386" extrusionOk="0">
                  <a:moveTo>
                    <a:pt x="288" y="0"/>
                  </a:moveTo>
                  <a:cubicBezTo>
                    <a:pt x="135" y="0"/>
                    <a:pt x="0" y="38"/>
                    <a:pt x="4" y="111"/>
                  </a:cubicBezTo>
                  <a:cubicBezTo>
                    <a:pt x="13" y="291"/>
                    <a:pt x="218" y="385"/>
                    <a:pt x="403" y="385"/>
                  </a:cubicBezTo>
                  <a:cubicBezTo>
                    <a:pt x="543" y="385"/>
                    <a:pt x="672" y="332"/>
                    <a:pt x="699" y="220"/>
                  </a:cubicBezTo>
                  <a:cubicBezTo>
                    <a:pt x="735" y="71"/>
                    <a:pt x="495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2198630" y="1514597"/>
              <a:ext cx="39628" cy="25934"/>
            </a:xfrm>
            <a:custGeom>
              <a:avLst/>
              <a:gdLst/>
              <a:ahLst/>
              <a:cxnLst/>
              <a:rect l="l" t="t" r="r" b="b"/>
              <a:pathLst>
                <a:path w="790" h="517" extrusionOk="0">
                  <a:moveTo>
                    <a:pt x="576" y="0"/>
                  </a:moveTo>
                  <a:cubicBezTo>
                    <a:pt x="367" y="0"/>
                    <a:pt x="0" y="351"/>
                    <a:pt x="100" y="450"/>
                  </a:cubicBezTo>
                  <a:cubicBezTo>
                    <a:pt x="148" y="497"/>
                    <a:pt x="208" y="517"/>
                    <a:pt x="272" y="517"/>
                  </a:cubicBezTo>
                  <a:cubicBezTo>
                    <a:pt x="506" y="517"/>
                    <a:pt x="789" y="246"/>
                    <a:pt x="686" y="62"/>
                  </a:cubicBezTo>
                  <a:cubicBezTo>
                    <a:pt x="663" y="18"/>
                    <a:pt x="623" y="0"/>
                    <a:pt x="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2195921" y="1439655"/>
              <a:ext cx="39628" cy="25934"/>
            </a:xfrm>
            <a:custGeom>
              <a:avLst/>
              <a:gdLst/>
              <a:ahLst/>
              <a:cxnLst/>
              <a:rect l="l" t="t" r="r" b="b"/>
              <a:pathLst>
                <a:path w="790" h="517" extrusionOk="0">
                  <a:moveTo>
                    <a:pt x="576" y="1"/>
                  </a:moveTo>
                  <a:cubicBezTo>
                    <a:pt x="367" y="1"/>
                    <a:pt x="0" y="351"/>
                    <a:pt x="100" y="449"/>
                  </a:cubicBezTo>
                  <a:cubicBezTo>
                    <a:pt x="148" y="497"/>
                    <a:pt x="208" y="517"/>
                    <a:pt x="272" y="517"/>
                  </a:cubicBezTo>
                  <a:cubicBezTo>
                    <a:pt x="507" y="517"/>
                    <a:pt x="789" y="246"/>
                    <a:pt x="688" y="63"/>
                  </a:cubicBezTo>
                  <a:cubicBezTo>
                    <a:pt x="664" y="19"/>
                    <a:pt x="624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2234696" y="1653144"/>
              <a:ext cx="23275" cy="13544"/>
            </a:xfrm>
            <a:custGeom>
              <a:avLst/>
              <a:gdLst/>
              <a:ahLst/>
              <a:cxnLst/>
              <a:rect l="l" t="t" r="r" b="b"/>
              <a:pathLst>
                <a:path w="464" h="270" extrusionOk="0">
                  <a:moveTo>
                    <a:pt x="344" y="0"/>
                  </a:moveTo>
                  <a:cubicBezTo>
                    <a:pt x="215" y="0"/>
                    <a:pt x="0" y="140"/>
                    <a:pt x="42" y="205"/>
                  </a:cubicBezTo>
                  <a:cubicBezTo>
                    <a:pt x="73" y="251"/>
                    <a:pt x="122" y="269"/>
                    <a:pt x="176" y="269"/>
                  </a:cubicBezTo>
                  <a:cubicBezTo>
                    <a:pt x="307" y="269"/>
                    <a:pt x="463" y="159"/>
                    <a:pt x="430" y="52"/>
                  </a:cubicBezTo>
                  <a:cubicBezTo>
                    <a:pt x="419" y="15"/>
                    <a:pt x="386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2265646" y="1581212"/>
              <a:ext cx="36769" cy="19262"/>
            </a:xfrm>
            <a:custGeom>
              <a:avLst/>
              <a:gdLst/>
              <a:ahLst/>
              <a:cxnLst/>
              <a:rect l="l" t="t" r="r" b="b"/>
              <a:pathLst>
                <a:path w="733" h="384" extrusionOk="0">
                  <a:moveTo>
                    <a:pt x="446" y="1"/>
                  </a:moveTo>
                  <a:cubicBezTo>
                    <a:pt x="240" y="1"/>
                    <a:pt x="0" y="81"/>
                    <a:pt x="24" y="177"/>
                  </a:cubicBezTo>
                  <a:cubicBezTo>
                    <a:pt x="58" y="320"/>
                    <a:pt x="211" y="383"/>
                    <a:pt x="365" y="383"/>
                  </a:cubicBezTo>
                  <a:cubicBezTo>
                    <a:pt x="541" y="383"/>
                    <a:pt x="720" y="300"/>
                    <a:pt x="727" y="158"/>
                  </a:cubicBezTo>
                  <a:cubicBezTo>
                    <a:pt x="732" y="44"/>
                    <a:pt x="598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2276581" y="1499949"/>
              <a:ext cx="20968" cy="13644"/>
            </a:xfrm>
            <a:custGeom>
              <a:avLst/>
              <a:gdLst/>
              <a:ahLst/>
              <a:cxnLst/>
              <a:rect l="l" t="t" r="r" b="b"/>
              <a:pathLst>
                <a:path w="418" h="272" extrusionOk="0">
                  <a:moveTo>
                    <a:pt x="305" y="1"/>
                  </a:moveTo>
                  <a:cubicBezTo>
                    <a:pt x="194" y="1"/>
                    <a:pt x="0" y="182"/>
                    <a:pt x="52" y="235"/>
                  </a:cubicBezTo>
                  <a:cubicBezTo>
                    <a:pt x="78" y="261"/>
                    <a:pt x="110" y="272"/>
                    <a:pt x="144" y="272"/>
                  </a:cubicBezTo>
                  <a:cubicBezTo>
                    <a:pt x="268" y="272"/>
                    <a:pt x="418" y="132"/>
                    <a:pt x="365" y="34"/>
                  </a:cubicBezTo>
                  <a:cubicBezTo>
                    <a:pt x="352" y="11"/>
                    <a:pt x="331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1947419" y="1773833"/>
              <a:ext cx="40933" cy="26586"/>
            </a:xfrm>
            <a:custGeom>
              <a:avLst/>
              <a:gdLst/>
              <a:ahLst/>
              <a:cxnLst/>
              <a:rect l="l" t="t" r="r" b="b"/>
              <a:pathLst>
                <a:path w="816" h="530" extrusionOk="0">
                  <a:moveTo>
                    <a:pt x="632" y="0"/>
                  </a:moveTo>
                  <a:cubicBezTo>
                    <a:pt x="444" y="0"/>
                    <a:pt x="0" y="308"/>
                    <a:pt x="152" y="472"/>
                  </a:cubicBezTo>
                  <a:cubicBezTo>
                    <a:pt x="189" y="512"/>
                    <a:pt x="239" y="529"/>
                    <a:pt x="295" y="529"/>
                  </a:cubicBezTo>
                  <a:cubicBezTo>
                    <a:pt x="514" y="529"/>
                    <a:pt x="816" y="260"/>
                    <a:pt x="705" y="35"/>
                  </a:cubicBezTo>
                  <a:cubicBezTo>
                    <a:pt x="693" y="11"/>
                    <a:pt x="667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1939945" y="1587482"/>
              <a:ext cx="36719" cy="19463"/>
            </a:xfrm>
            <a:custGeom>
              <a:avLst/>
              <a:gdLst/>
              <a:ahLst/>
              <a:cxnLst/>
              <a:rect l="l" t="t" r="r" b="b"/>
              <a:pathLst>
                <a:path w="732" h="388" extrusionOk="0">
                  <a:moveTo>
                    <a:pt x="257" y="1"/>
                  </a:moveTo>
                  <a:cubicBezTo>
                    <a:pt x="118" y="1"/>
                    <a:pt x="1" y="41"/>
                    <a:pt x="1" y="148"/>
                  </a:cubicBezTo>
                  <a:cubicBezTo>
                    <a:pt x="3" y="296"/>
                    <a:pt x="193" y="387"/>
                    <a:pt x="376" y="387"/>
                  </a:cubicBezTo>
                  <a:cubicBezTo>
                    <a:pt x="523" y="387"/>
                    <a:pt x="665" y="329"/>
                    <a:pt x="704" y="194"/>
                  </a:cubicBezTo>
                  <a:cubicBezTo>
                    <a:pt x="732" y="95"/>
                    <a:pt x="469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1905384" y="1520967"/>
              <a:ext cx="36769" cy="19413"/>
            </a:xfrm>
            <a:custGeom>
              <a:avLst/>
              <a:gdLst/>
              <a:ahLst/>
              <a:cxnLst/>
              <a:rect l="l" t="t" r="r" b="b"/>
              <a:pathLst>
                <a:path w="733" h="387" extrusionOk="0">
                  <a:moveTo>
                    <a:pt x="257" y="0"/>
                  </a:moveTo>
                  <a:cubicBezTo>
                    <a:pt x="118" y="0"/>
                    <a:pt x="1" y="41"/>
                    <a:pt x="2" y="147"/>
                  </a:cubicBezTo>
                  <a:cubicBezTo>
                    <a:pt x="3" y="295"/>
                    <a:pt x="194" y="387"/>
                    <a:pt x="377" y="387"/>
                  </a:cubicBezTo>
                  <a:cubicBezTo>
                    <a:pt x="524" y="387"/>
                    <a:pt x="666" y="329"/>
                    <a:pt x="705" y="195"/>
                  </a:cubicBezTo>
                  <a:cubicBezTo>
                    <a:pt x="732" y="94"/>
                    <a:pt x="469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1986897" y="1720009"/>
              <a:ext cx="21821" cy="11487"/>
            </a:xfrm>
            <a:custGeom>
              <a:avLst/>
              <a:gdLst/>
              <a:ahLst/>
              <a:cxnLst/>
              <a:rect l="l" t="t" r="r" b="b"/>
              <a:pathLst>
                <a:path w="435" h="229" extrusionOk="0">
                  <a:moveTo>
                    <a:pt x="255" y="1"/>
                  </a:moveTo>
                  <a:cubicBezTo>
                    <a:pt x="134" y="1"/>
                    <a:pt x="0" y="41"/>
                    <a:pt x="20" y="127"/>
                  </a:cubicBezTo>
                  <a:cubicBezTo>
                    <a:pt x="35" y="195"/>
                    <a:pt x="113" y="228"/>
                    <a:pt x="197" y="228"/>
                  </a:cubicBezTo>
                  <a:cubicBezTo>
                    <a:pt x="305" y="228"/>
                    <a:pt x="424" y="174"/>
                    <a:pt x="432" y="70"/>
                  </a:cubicBezTo>
                  <a:cubicBezTo>
                    <a:pt x="435" y="25"/>
                    <a:pt x="349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1909497" y="1671904"/>
              <a:ext cx="40030" cy="23476"/>
            </a:xfrm>
            <a:custGeom>
              <a:avLst/>
              <a:gdLst/>
              <a:ahLst/>
              <a:cxnLst/>
              <a:rect l="l" t="t" r="r" b="b"/>
              <a:pathLst>
                <a:path w="798" h="468" extrusionOk="0">
                  <a:moveTo>
                    <a:pt x="625" y="0"/>
                  </a:moveTo>
                  <a:cubicBezTo>
                    <a:pt x="417" y="0"/>
                    <a:pt x="1" y="203"/>
                    <a:pt x="113" y="381"/>
                  </a:cubicBezTo>
                  <a:cubicBezTo>
                    <a:pt x="151" y="441"/>
                    <a:pt x="220" y="467"/>
                    <a:pt x="298" y="467"/>
                  </a:cubicBezTo>
                  <a:cubicBezTo>
                    <a:pt x="511" y="467"/>
                    <a:pt x="797" y="273"/>
                    <a:pt x="734" y="52"/>
                  </a:cubicBezTo>
                  <a:cubicBezTo>
                    <a:pt x="724" y="16"/>
                    <a:pt x="68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1878246" y="1607346"/>
              <a:ext cx="19463" cy="10283"/>
            </a:xfrm>
            <a:custGeom>
              <a:avLst/>
              <a:gdLst/>
              <a:ahLst/>
              <a:cxnLst/>
              <a:rect l="l" t="t" r="r" b="b"/>
              <a:pathLst>
                <a:path w="388" h="205" extrusionOk="0">
                  <a:moveTo>
                    <a:pt x="142" y="1"/>
                  </a:moveTo>
                  <a:cubicBezTo>
                    <a:pt x="66" y="1"/>
                    <a:pt x="0" y="23"/>
                    <a:pt x="2" y="81"/>
                  </a:cubicBezTo>
                  <a:cubicBezTo>
                    <a:pt x="3" y="158"/>
                    <a:pt x="102" y="204"/>
                    <a:pt x="198" y="204"/>
                  </a:cubicBezTo>
                  <a:cubicBezTo>
                    <a:pt x="277" y="204"/>
                    <a:pt x="354" y="173"/>
                    <a:pt x="374" y="100"/>
                  </a:cubicBezTo>
                  <a:cubicBezTo>
                    <a:pt x="388" y="48"/>
                    <a:pt x="253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1783340" y="1467143"/>
              <a:ext cx="168847" cy="210432"/>
            </a:xfrm>
            <a:custGeom>
              <a:avLst/>
              <a:gdLst/>
              <a:ahLst/>
              <a:cxnLst/>
              <a:rect l="l" t="t" r="r" b="b"/>
              <a:pathLst>
                <a:path w="3366" h="4195" extrusionOk="0">
                  <a:moveTo>
                    <a:pt x="1867" y="0"/>
                  </a:moveTo>
                  <a:cubicBezTo>
                    <a:pt x="1812" y="0"/>
                    <a:pt x="1753" y="6"/>
                    <a:pt x="1691" y="18"/>
                  </a:cubicBezTo>
                  <a:cubicBezTo>
                    <a:pt x="22" y="332"/>
                    <a:pt x="0" y="3872"/>
                    <a:pt x="1102" y="4180"/>
                  </a:cubicBezTo>
                  <a:cubicBezTo>
                    <a:pt x="1136" y="4190"/>
                    <a:pt x="1170" y="4194"/>
                    <a:pt x="1205" y="4194"/>
                  </a:cubicBezTo>
                  <a:cubicBezTo>
                    <a:pt x="2245" y="4194"/>
                    <a:pt x="3366" y="0"/>
                    <a:pt x="1867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" name="Google Shape;415;p2"/>
          <p:cNvSpPr/>
          <p:nvPr/>
        </p:nvSpPr>
        <p:spPr>
          <a:xfrm>
            <a:off x="5031575" y="163301"/>
            <a:ext cx="327150" cy="300729"/>
          </a:xfrm>
          <a:custGeom>
            <a:avLst/>
            <a:gdLst/>
            <a:ahLst/>
            <a:cxnLst/>
            <a:rect l="l" t="t" r="r" b="b"/>
            <a:pathLst>
              <a:path w="12011" h="11041" extrusionOk="0">
                <a:moveTo>
                  <a:pt x="3597" y="0"/>
                </a:moveTo>
                <a:lnTo>
                  <a:pt x="3597" y="0"/>
                </a:lnTo>
                <a:cubicBezTo>
                  <a:pt x="0" y="7230"/>
                  <a:pt x="8201" y="11040"/>
                  <a:pt x="8201" y="11040"/>
                </a:cubicBezTo>
                <a:cubicBezTo>
                  <a:pt x="12011" y="2840"/>
                  <a:pt x="3597" y="0"/>
                  <a:pt x="35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"/>
          <p:cNvSpPr/>
          <p:nvPr/>
        </p:nvSpPr>
        <p:spPr>
          <a:xfrm>
            <a:off x="5329678" y="100404"/>
            <a:ext cx="142391" cy="138702"/>
          </a:xfrm>
          <a:custGeom>
            <a:avLst/>
            <a:gdLst/>
            <a:ahLst/>
            <a:cxnLst/>
            <a:rect l="l" t="t" r="r" b="b"/>
            <a:pathLst>
              <a:path w="4285" h="4174" extrusionOk="0">
                <a:moveTo>
                  <a:pt x="3728" y="0"/>
                </a:moveTo>
                <a:cubicBezTo>
                  <a:pt x="1" y="0"/>
                  <a:pt x="112" y="4173"/>
                  <a:pt x="112" y="4173"/>
                </a:cubicBezTo>
                <a:cubicBezTo>
                  <a:pt x="4285" y="4062"/>
                  <a:pt x="3728" y="0"/>
                  <a:pt x="37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2"/>
          <p:cNvGrpSpPr/>
          <p:nvPr/>
        </p:nvGrpSpPr>
        <p:grpSpPr>
          <a:xfrm rot="636488">
            <a:off x="4922682" y="-374047"/>
            <a:ext cx="539583" cy="420801"/>
            <a:chOff x="3251316" y="2649443"/>
            <a:chExt cx="735796" cy="573820"/>
          </a:xfrm>
        </p:grpSpPr>
        <p:sp>
          <p:nvSpPr>
            <p:cNvPr id="418" name="Google Shape;418;p2"/>
            <p:cNvSpPr/>
            <p:nvPr/>
          </p:nvSpPr>
          <p:spPr>
            <a:xfrm>
              <a:off x="3457147" y="2649443"/>
              <a:ext cx="469784" cy="535818"/>
            </a:xfrm>
            <a:custGeom>
              <a:avLst/>
              <a:gdLst/>
              <a:ahLst/>
              <a:cxnLst/>
              <a:rect l="l" t="t" r="r" b="b"/>
              <a:pathLst>
                <a:path w="10273" h="11717" extrusionOk="0">
                  <a:moveTo>
                    <a:pt x="3098" y="1"/>
                  </a:moveTo>
                  <a:cubicBezTo>
                    <a:pt x="2053" y="1"/>
                    <a:pt x="994" y="261"/>
                    <a:pt x="1" y="959"/>
                  </a:cubicBezTo>
                  <a:lnTo>
                    <a:pt x="7965" y="11716"/>
                  </a:lnTo>
                  <a:cubicBezTo>
                    <a:pt x="10272" y="9701"/>
                    <a:pt x="9223" y="4648"/>
                    <a:pt x="9702" y="2703"/>
                  </a:cubicBezTo>
                  <a:cubicBezTo>
                    <a:pt x="9769" y="2433"/>
                    <a:pt x="9629" y="2154"/>
                    <a:pt x="9370" y="2050"/>
                  </a:cubicBezTo>
                  <a:cubicBezTo>
                    <a:pt x="8108" y="1541"/>
                    <a:pt x="5642" y="1"/>
                    <a:pt x="3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251316" y="2662567"/>
              <a:ext cx="735796" cy="560696"/>
            </a:xfrm>
            <a:custGeom>
              <a:avLst/>
              <a:gdLst/>
              <a:ahLst/>
              <a:cxnLst/>
              <a:rect l="l" t="t" r="r" b="b"/>
              <a:pathLst>
                <a:path w="16090" h="12261" extrusionOk="0">
                  <a:moveTo>
                    <a:pt x="6331" y="1"/>
                  </a:moveTo>
                  <a:cubicBezTo>
                    <a:pt x="5611" y="1"/>
                    <a:pt x="4908" y="267"/>
                    <a:pt x="4267" y="878"/>
                  </a:cubicBezTo>
                  <a:cubicBezTo>
                    <a:pt x="1" y="4946"/>
                    <a:pt x="5552" y="12261"/>
                    <a:pt x="10164" y="12261"/>
                  </a:cubicBezTo>
                  <a:cubicBezTo>
                    <a:pt x="10595" y="12261"/>
                    <a:pt x="11019" y="12197"/>
                    <a:pt x="11425" y="12060"/>
                  </a:cubicBezTo>
                  <a:cubicBezTo>
                    <a:pt x="16090" y="10490"/>
                    <a:pt x="10853" y="1"/>
                    <a:pt x="6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327685" y="2721422"/>
              <a:ext cx="586762" cy="448931"/>
            </a:xfrm>
            <a:custGeom>
              <a:avLst/>
              <a:gdLst/>
              <a:ahLst/>
              <a:cxnLst/>
              <a:rect l="l" t="t" r="r" b="b"/>
              <a:pathLst>
                <a:path w="12831" h="9817" extrusionOk="0">
                  <a:moveTo>
                    <a:pt x="5005" y="504"/>
                  </a:moveTo>
                  <a:cubicBezTo>
                    <a:pt x="8151" y="504"/>
                    <a:pt x="12192" y="8137"/>
                    <a:pt x="8979" y="9108"/>
                  </a:cubicBezTo>
                  <a:cubicBezTo>
                    <a:pt x="8741" y="9179"/>
                    <a:pt x="8493" y="9213"/>
                    <a:pt x="8238" y="9213"/>
                  </a:cubicBezTo>
                  <a:cubicBezTo>
                    <a:pt x="5024" y="9213"/>
                    <a:pt x="814" y="3818"/>
                    <a:pt x="3686" y="1059"/>
                  </a:cubicBezTo>
                  <a:cubicBezTo>
                    <a:pt x="4088" y="673"/>
                    <a:pt x="4537" y="504"/>
                    <a:pt x="5005" y="504"/>
                  </a:cubicBezTo>
                  <a:close/>
                  <a:moveTo>
                    <a:pt x="4757" y="1"/>
                  </a:moveTo>
                  <a:cubicBezTo>
                    <a:pt x="4225" y="1"/>
                    <a:pt x="3714" y="194"/>
                    <a:pt x="3255" y="634"/>
                  </a:cubicBezTo>
                  <a:cubicBezTo>
                    <a:pt x="0" y="3757"/>
                    <a:pt x="4715" y="9817"/>
                    <a:pt x="8345" y="9817"/>
                  </a:cubicBezTo>
                  <a:cubicBezTo>
                    <a:pt x="8638" y="9817"/>
                    <a:pt x="8924" y="9777"/>
                    <a:pt x="9198" y="9693"/>
                  </a:cubicBezTo>
                  <a:cubicBezTo>
                    <a:pt x="12830" y="8585"/>
                    <a:pt x="8311" y="1"/>
                    <a:pt x="47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437346" y="2809315"/>
              <a:ext cx="366800" cy="280645"/>
            </a:xfrm>
            <a:custGeom>
              <a:avLst/>
              <a:gdLst/>
              <a:ahLst/>
              <a:cxnLst/>
              <a:rect l="l" t="t" r="r" b="b"/>
              <a:pathLst>
                <a:path w="8021" h="6137" extrusionOk="0">
                  <a:moveTo>
                    <a:pt x="3097" y="691"/>
                  </a:moveTo>
                  <a:cubicBezTo>
                    <a:pt x="4880" y="691"/>
                    <a:pt x="7163" y="5010"/>
                    <a:pt x="5342" y="5562"/>
                  </a:cubicBezTo>
                  <a:cubicBezTo>
                    <a:pt x="5206" y="5603"/>
                    <a:pt x="5064" y="5622"/>
                    <a:pt x="4919" y="5622"/>
                  </a:cubicBezTo>
                  <a:cubicBezTo>
                    <a:pt x="3097" y="5622"/>
                    <a:pt x="719" y="2569"/>
                    <a:pt x="2348" y="1006"/>
                  </a:cubicBezTo>
                  <a:cubicBezTo>
                    <a:pt x="2577" y="787"/>
                    <a:pt x="2831" y="691"/>
                    <a:pt x="3097" y="691"/>
                  </a:cubicBezTo>
                  <a:close/>
                  <a:moveTo>
                    <a:pt x="2974" y="1"/>
                  </a:moveTo>
                  <a:cubicBezTo>
                    <a:pt x="2641" y="1"/>
                    <a:pt x="2322" y="121"/>
                    <a:pt x="2035" y="396"/>
                  </a:cubicBezTo>
                  <a:cubicBezTo>
                    <a:pt x="1" y="2350"/>
                    <a:pt x="2949" y="6137"/>
                    <a:pt x="5217" y="6137"/>
                  </a:cubicBezTo>
                  <a:cubicBezTo>
                    <a:pt x="5400" y="6137"/>
                    <a:pt x="5578" y="6112"/>
                    <a:pt x="5749" y="6060"/>
                  </a:cubicBezTo>
                  <a:cubicBezTo>
                    <a:pt x="8021" y="5367"/>
                    <a:pt x="5195" y="1"/>
                    <a:pt x="29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3516322" y="2883444"/>
              <a:ext cx="189002" cy="144598"/>
            </a:xfrm>
            <a:custGeom>
              <a:avLst/>
              <a:gdLst/>
              <a:ahLst/>
              <a:cxnLst/>
              <a:rect l="l" t="t" r="r" b="b"/>
              <a:pathLst>
                <a:path w="4133" h="3162" extrusionOk="0">
                  <a:moveTo>
                    <a:pt x="1707" y="382"/>
                  </a:moveTo>
                  <a:cubicBezTo>
                    <a:pt x="2600" y="382"/>
                    <a:pt x="3744" y="2545"/>
                    <a:pt x="2831" y="2821"/>
                  </a:cubicBezTo>
                  <a:cubicBezTo>
                    <a:pt x="2763" y="2842"/>
                    <a:pt x="2692" y="2852"/>
                    <a:pt x="2620" y="2852"/>
                  </a:cubicBezTo>
                  <a:cubicBezTo>
                    <a:pt x="1708" y="2852"/>
                    <a:pt x="515" y="1322"/>
                    <a:pt x="1332" y="540"/>
                  </a:cubicBezTo>
                  <a:cubicBezTo>
                    <a:pt x="1446" y="430"/>
                    <a:pt x="1574" y="382"/>
                    <a:pt x="1707" y="382"/>
                  </a:cubicBezTo>
                  <a:close/>
                  <a:moveTo>
                    <a:pt x="1533" y="0"/>
                  </a:moveTo>
                  <a:cubicBezTo>
                    <a:pt x="1361" y="0"/>
                    <a:pt x="1197" y="63"/>
                    <a:pt x="1049" y="204"/>
                  </a:cubicBezTo>
                  <a:cubicBezTo>
                    <a:pt x="0" y="1209"/>
                    <a:pt x="1519" y="3161"/>
                    <a:pt x="2687" y="3161"/>
                  </a:cubicBezTo>
                  <a:cubicBezTo>
                    <a:pt x="2782" y="3161"/>
                    <a:pt x="2874" y="3149"/>
                    <a:pt x="2962" y="3122"/>
                  </a:cubicBezTo>
                  <a:cubicBezTo>
                    <a:pt x="4132" y="2765"/>
                    <a:pt x="2677" y="0"/>
                    <a:pt x="15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3477680" y="3013820"/>
              <a:ext cx="289242" cy="179307"/>
            </a:xfrm>
            <a:custGeom>
              <a:avLst/>
              <a:gdLst/>
              <a:ahLst/>
              <a:cxnLst/>
              <a:rect l="l" t="t" r="r" b="b"/>
              <a:pathLst>
                <a:path w="6325" h="3921" extrusionOk="0">
                  <a:moveTo>
                    <a:pt x="752" y="0"/>
                  </a:moveTo>
                  <a:cubicBezTo>
                    <a:pt x="465" y="0"/>
                    <a:pt x="274" y="115"/>
                    <a:pt x="235" y="386"/>
                  </a:cubicBezTo>
                  <a:cubicBezTo>
                    <a:pt x="0" y="2037"/>
                    <a:pt x="2804" y="3921"/>
                    <a:pt x="4380" y="3921"/>
                  </a:cubicBezTo>
                  <a:cubicBezTo>
                    <a:pt x="4602" y="3921"/>
                    <a:pt x="4800" y="3883"/>
                    <a:pt x="4961" y="3802"/>
                  </a:cubicBezTo>
                  <a:cubicBezTo>
                    <a:pt x="6325" y="3119"/>
                    <a:pt x="2244" y="0"/>
                    <a:pt x="752" y="0"/>
                  </a:cubicBezTo>
                  <a:close/>
                </a:path>
              </a:pathLst>
            </a:custGeom>
            <a:solidFill>
              <a:srgbClr val="F9F7E4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3503700" y="2686621"/>
              <a:ext cx="13125" cy="9237"/>
            </a:xfrm>
            <a:custGeom>
              <a:avLst/>
              <a:gdLst/>
              <a:ahLst/>
              <a:cxnLst/>
              <a:rect l="l" t="t" r="r" b="b"/>
              <a:pathLst>
                <a:path w="287" h="202" extrusionOk="0">
                  <a:moveTo>
                    <a:pt x="140" y="1"/>
                  </a:moveTo>
                  <a:cubicBezTo>
                    <a:pt x="119" y="1"/>
                    <a:pt x="97" y="8"/>
                    <a:pt x="76" y="27"/>
                  </a:cubicBezTo>
                  <a:cubicBezTo>
                    <a:pt x="1" y="94"/>
                    <a:pt x="67" y="202"/>
                    <a:pt x="146" y="202"/>
                  </a:cubicBezTo>
                  <a:cubicBezTo>
                    <a:pt x="167" y="202"/>
                    <a:pt x="189" y="194"/>
                    <a:pt x="209" y="177"/>
                  </a:cubicBezTo>
                  <a:cubicBezTo>
                    <a:pt x="286" y="110"/>
                    <a:pt x="219" y="1"/>
                    <a:pt x="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3530132" y="2680494"/>
              <a:ext cx="13125" cy="9237"/>
            </a:xfrm>
            <a:custGeom>
              <a:avLst/>
              <a:gdLst/>
              <a:ahLst/>
              <a:cxnLst/>
              <a:rect l="l" t="t" r="r" b="b"/>
              <a:pathLst>
                <a:path w="287" h="202" extrusionOk="0">
                  <a:moveTo>
                    <a:pt x="141" y="1"/>
                  </a:moveTo>
                  <a:cubicBezTo>
                    <a:pt x="120" y="1"/>
                    <a:pt x="98" y="8"/>
                    <a:pt x="78" y="26"/>
                  </a:cubicBezTo>
                  <a:cubicBezTo>
                    <a:pt x="1" y="93"/>
                    <a:pt x="68" y="202"/>
                    <a:pt x="148" y="202"/>
                  </a:cubicBezTo>
                  <a:cubicBezTo>
                    <a:pt x="169" y="202"/>
                    <a:pt x="190" y="194"/>
                    <a:pt x="211" y="176"/>
                  </a:cubicBezTo>
                  <a:cubicBezTo>
                    <a:pt x="286" y="110"/>
                    <a:pt x="220" y="1"/>
                    <a:pt x="1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3508090" y="2796282"/>
              <a:ext cx="13125" cy="9192"/>
            </a:xfrm>
            <a:custGeom>
              <a:avLst/>
              <a:gdLst/>
              <a:ahLst/>
              <a:cxnLst/>
              <a:rect l="l" t="t" r="r" b="b"/>
              <a:pathLst>
                <a:path w="287" h="201" extrusionOk="0">
                  <a:moveTo>
                    <a:pt x="141" y="0"/>
                  </a:moveTo>
                  <a:cubicBezTo>
                    <a:pt x="120" y="0"/>
                    <a:pt x="98" y="8"/>
                    <a:pt x="78" y="25"/>
                  </a:cubicBezTo>
                  <a:cubicBezTo>
                    <a:pt x="1" y="92"/>
                    <a:pt x="68" y="200"/>
                    <a:pt x="147" y="200"/>
                  </a:cubicBezTo>
                  <a:cubicBezTo>
                    <a:pt x="168" y="200"/>
                    <a:pt x="190" y="193"/>
                    <a:pt x="210" y="175"/>
                  </a:cubicBezTo>
                  <a:cubicBezTo>
                    <a:pt x="286" y="108"/>
                    <a:pt x="220" y="0"/>
                    <a:pt x="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3540147" y="2781374"/>
              <a:ext cx="13079" cy="9192"/>
            </a:xfrm>
            <a:custGeom>
              <a:avLst/>
              <a:gdLst/>
              <a:ahLst/>
              <a:cxnLst/>
              <a:rect l="l" t="t" r="r" b="b"/>
              <a:pathLst>
                <a:path w="286" h="201" extrusionOk="0">
                  <a:moveTo>
                    <a:pt x="140" y="0"/>
                  </a:moveTo>
                  <a:cubicBezTo>
                    <a:pt x="119" y="0"/>
                    <a:pt x="98" y="8"/>
                    <a:pt x="78" y="25"/>
                  </a:cubicBezTo>
                  <a:cubicBezTo>
                    <a:pt x="1" y="92"/>
                    <a:pt x="68" y="201"/>
                    <a:pt x="147" y="201"/>
                  </a:cubicBezTo>
                  <a:cubicBezTo>
                    <a:pt x="167" y="201"/>
                    <a:pt x="189" y="193"/>
                    <a:pt x="209" y="176"/>
                  </a:cubicBezTo>
                  <a:cubicBezTo>
                    <a:pt x="286" y="108"/>
                    <a:pt x="219" y="0"/>
                    <a:pt x="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3632293" y="2986565"/>
              <a:ext cx="13125" cy="9192"/>
            </a:xfrm>
            <a:custGeom>
              <a:avLst/>
              <a:gdLst/>
              <a:ahLst/>
              <a:cxnLst/>
              <a:rect l="l" t="t" r="r" b="b"/>
              <a:pathLst>
                <a:path w="287" h="201" extrusionOk="0">
                  <a:moveTo>
                    <a:pt x="141" y="0"/>
                  </a:moveTo>
                  <a:cubicBezTo>
                    <a:pt x="120" y="0"/>
                    <a:pt x="98" y="8"/>
                    <a:pt x="78" y="25"/>
                  </a:cubicBezTo>
                  <a:cubicBezTo>
                    <a:pt x="1" y="92"/>
                    <a:pt x="68" y="201"/>
                    <a:pt x="147" y="201"/>
                  </a:cubicBezTo>
                  <a:cubicBezTo>
                    <a:pt x="168" y="201"/>
                    <a:pt x="190" y="193"/>
                    <a:pt x="210" y="175"/>
                  </a:cubicBezTo>
                  <a:cubicBezTo>
                    <a:pt x="286" y="108"/>
                    <a:pt x="220" y="0"/>
                    <a:pt x="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3611120" y="2975681"/>
              <a:ext cx="13079" cy="9192"/>
            </a:xfrm>
            <a:custGeom>
              <a:avLst/>
              <a:gdLst/>
              <a:ahLst/>
              <a:cxnLst/>
              <a:rect l="l" t="t" r="r" b="b"/>
              <a:pathLst>
                <a:path w="286" h="201" extrusionOk="0">
                  <a:moveTo>
                    <a:pt x="139" y="0"/>
                  </a:moveTo>
                  <a:cubicBezTo>
                    <a:pt x="118" y="0"/>
                    <a:pt x="96" y="8"/>
                    <a:pt x="76" y="25"/>
                  </a:cubicBezTo>
                  <a:cubicBezTo>
                    <a:pt x="0" y="92"/>
                    <a:pt x="67" y="200"/>
                    <a:pt x="146" y="200"/>
                  </a:cubicBezTo>
                  <a:cubicBezTo>
                    <a:pt x="167" y="200"/>
                    <a:pt x="189" y="193"/>
                    <a:pt x="209" y="175"/>
                  </a:cubicBezTo>
                  <a:cubicBezTo>
                    <a:pt x="286" y="108"/>
                    <a:pt x="219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"/>
          <p:cNvGrpSpPr/>
          <p:nvPr/>
        </p:nvGrpSpPr>
        <p:grpSpPr>
          <a:xfrm rot="-1022751">
            <a:off x="5409698" y="-588149"/>
            <a:ext cx="705599" cy="1423133"/>
            <a:chOff x="4243844" y="2649404"/>
            <a:chExt cx="962480" cy="1941240"/>
          </a:xfrm>
        </p:grpSpPr>
        <p:sp>
          <p:nvSpPr>
            <p:cNvPr id="431" name="Google Shape;431;p2"/>
            <p:cNvSpPr/>
            <p:nvPr/>
          </p:nvSpPr>
          <p:spPr>
            <a:xfrm>
              <a:off x="4723781" y="3271973"/>
              <a:ext cx="482543" cy="824603"/>
            </a:xfrm>
            <a:custGeom>
              <a:avLst/>
              <a:gdLst/>
              <a:ahLst/>
              <a:cxnLst/>
              <a:rect l="l" t="t" r="r" b="b"/>
              <a:pathLst>
                <a:path w="10552" h="18032" extrusionOk="0">
                  <a:moveTo>
                    <a:pt x="1" y="0"/>
                  </a:moveTo>
                  <a:cubicBezTo>
                    <a:pt x="1" y="0"/>
                    <a:pt x="2640" y="11052"/>
                    <a:pt x="7401" y="17659"/>
                  </a:cubicBezTo>
                  <a:cubicBezTo>
                    <a:pt x="7576" y="17900"/>
                    <a:pt x="7850" y="18031"/>
                    <a:pt x="8131" y="18031"/>
                  </a:cubicBezTo>
                  <a:cubicBezTo>
                    <a:pt x="8272" y="18031"/>
                    <a:pt x="8414" y="17998"/>
                    <a:pt x="8546" y="17929"/>
                  </a:cubicBezTo>
                  <a:cubicBezTo>
                    <a:pt x="9009" y="17688"/>
                    <a:pt x="9619" y="17334"/>
                    <a:pt x="10114" y="16923"/>
                  </a:cubicBezTo>
                  <a:cubicBezTo>
                    <a:pt x="10493" y="16610"/>
                    <a:pt x="10552" y="16053"/>
                    <a:pt x="10245" y="15668"/>
                  </a:cubicBezTo>
                  <a:cubicBezTo>
                    <a:pt x="8631" y="13637"/>
                    <a:pt x="3453" y="6816"/>
                    <a:pt x="1211" y="1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4805638" y="3515257"/>
              <a:ext cx="198514" cy="411753"/>
            </a:xfrm>
            <a:custGeom>
              <a:avLst/>
              <a:gdLst/>
              <a:ahLst/>
              <a:cxnLst/>
              <a:rect l="l" t="t" r="r" b="b"/>
              <a:pathLst>
                <a:path w="4341" h="9004" fill="none" extrusionOk="0">
                  <a:moveTo>
                    <a:pt x="4340" y="9004"/>
                  </a:moveTo>
                  <a:cubicBezTo>
                    <a:pt x="2001" y="4964"/>
                    <a:pt x="1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4740198" y="3415520"/>
              <a:ext cx="413216" cy="1050418"/>
            </a:xfrm>
            <a:custGeom>
              <a:avLst/>
              <a:gdLst/>
              <a:ahLst/>
              <a:cxnLst/>
              <a:rect l="l" t="t" r="r" b="b"/>
              <a:pathLst>
                <a:path w="9036" h="22970" extrusionOk="0">
                  <a:moveTo>
                    <a:pt x="1" y="0"/>
                  </a:moveTo>
                  <a:cubicBezTo>
                    <a:pt x="1" y="1"/>
                    <a:pt x="775" y="13574"/>
                    <a:pt x="4986" y="22360"/>
                  </a:cubicBezTo>
                  <a:cubicBezTo>
                    <a:pt x="5169" y="22742"/>
                    <a:pt x="5552" y="22969"/>
                    <a:pt x="5957" y="22969"/>
                  </a:cubicBezTo>
                  <a:cubicBezTo>
                    <a:pt x="6063" y="22969"/>
                    <a:pt x="6171" y="22954"/>
                    <a:pt x="6278" y="22921"/>
                  </a:cubicBezTo>
                  <a:cubicBezTo>
                    <a:pt x="6873" y="22734"/>
                    <a:pt x="7667" y="22446"/>
                    <a:pt x="8336" y="22068"/>
                  </a:cubicBezTo>
                  <a:cubicBezTo>
                    <a:pt x="8848" y="21779"/>
                    <a:pt x="9035" y="21134"/>
                    <a:pt x="8756" y="20617"/>
                  </a:cubicBezTo>
                  <a:cubicBezTo>
                    <a:pt x="7283" y="17885"/>
                    <a:pt x="2628" y="8756"/>
                    <a:pt x="1398" y="4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4764024" y="3596519"/>
              <a:ext cx="169292" cy="614200"/>
            </a:xfrm>
            <a:custGeom>
              <a:avLst/>
              <a:gdLst/>
              <a:ahLst/>
              <a:cxnLst/>
              <a:rect l="l" t="t" r="r" b="b"/>
              <a:pathLst>
                <a:path w="3702" h="13431" fill="none" extrusionOk="0">
                  <a:moveTo>
                    <a:pt x="3702" y="13430"/>
                  </a:moveTo>
                  <a:cubicBezTo>
                    <a:pt x="625" y="5217"/>
                    <a:pt x="1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4600676" y="3431342"/>
              <a:ext cx="290751" cy="1159301"/>
            </a:xfrm>
            <a:custGeom>
              <a:avLst/>
              <a:gdLst/>
              <a:ahLst/>
              <a:cxnLst/>
              <a:rect l="l" t="t" r="r" b="b"/>
              <a:pathLst>
                <a:path w="6358" h="25351" extrusionOk="0">
                  <a:moveTo>
                    <a:pt x="3314" y="1"/>
                  </a:moveTo>
                  <a:lnTo>
                    <a:pt x="1997" y="826"/>
                  </a:lnTo>
                  <a:cubicBezTo>
                    <a:pt x="3090" y="9750"/>
                    <a:pt x="884" y="20454"/>
                    <a:pt x="141" y="23683"/>
                  </a:cubicBezTo>
                  <a:cubicBezTo>
                    <a:pt x="1" y="24293"/>
                    <a:pt x="376" y="24903"/>
                    <a:pt x="984" y="25056"/>
                  </a:cubicBezTo>
                  <a:cubicBezTo>
                    <a:pt x="1779" y="25255"/>
                    <a:pt x="2677" y="25327"/>
                    <a:pt x="3343" y="25350"/>
                  </a:cubicBezTo>
                  <a:cubicBezTo>
                    <a:pt x="3356" y="25350"/>
                    <a:pt x="3369" y="25350"/>
                    <a:pt x="3382" y="25350"/>
                  </a:cubicBezTo>
                  <a:cubicBezTo>
                    <a:pt x="3934" y="25350"/>
                    <a:pt x="4413" y="24957"/>
                    <a:pt x="4511" y="24409"/>
                  </a:cubicBezTo>
                  <a:cubicBezTo>
                    <a:pt x="6357" y="14181"/>
                    <a:pt x="3314" y="1"/>
                    <a:pt x="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4762835" y="3559844"/>
              <a:ext cx="41889" cy="720385"/>
            </a:xfrm>
            <a:custGeom>
              <a:avLst/>
              <a:gdLst/>
              <a:ahLst/>
              <a:cxnLst/>
              <a:rect l="l" t="t" r="r" b="b"/>
              <a:pathLst>
                <a:path w="916" h="15753" fill="none" extrusionOk="0">
                  <a:moveTo>
                    <a:pt x="458" y="1"/>
                  </a:moveTo>
                  <a:cubicBezTo>
                    <a:pt x="916" y="9584"/>
                    <a:pt x="1" y="15752"/>
                    <a:pt x="1" y="15752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4535948" y="3128044"/>
              <a:ext cx="287687" cy="1086270"/>
            </a:xfrm>
            <a:custGeom>
              <a:avLst/>
              <a:gdLst/>
              <a:ahLst/>
              <a:cxnLst/>
              <a:rect l="l" t="t" r="r" b="b"/>
              <a:pathLst>
                <a:path w="6291" h="23754" extrusionOk="0">
                  <a:moveTo>
                    <a:pt x="3906" y="0"/>
                  </a:moveTo>
                  <a:lnTo>
                    <a:pt x="2645" y="731"/>
                  </a:lnTo>
                  <a:cubicBezTo>
                    <a:pt x="3375" y="9127"/>
                    <a:pt x="954" y="19084"/>
                    <a:pt x="153" y="22082"/>
                  </a:cubicBezTo>
                  <a:cubicBezTo>
                    <a:pt x="1" y="22651"/>
                    <a:pt x="331" y="23233"/>
                    <a:pt x="897" y="23398"/>
                  </a:cubicBezTo>
                  <a:cubicBezTo>
                    <a:pt x="1634" y="23612"/>
                    <a:pt x="2474" y="23708"/>
                    <a:pt x="3095" y="23751"/>
                  </a:cubicBezTo>
                  <a:cubicBezTo>
                    <a:pt x="3120" y="23753"/>
                    <a:pt x="3146" y="23753"/>
                    <a:pt x="3170" y="23753"/>
                  </a:cubicBezTo>
                  <a:cubicBezTo>
                    <a:pt x="3673" y="23753"/>
                    <a:pt x="4115" y="23405"/>
                    <a:pt x="4223" y="22908"/>
                  </a:cubicBezTo>
                  <a:cubicBezTo>
                    <a:pt x="6290" y="13387"/>
                    <a:pt x="3906" y="0"/>
                    <a:pt x="3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4695520" y="3446250"/>
              <a:ext cx="35029" cy="500423"/>
            </a:xfrm>
            <a:custGeom>
              <a:avLst/>
              <a:gdLst/>
              <a:ahLst/>
              <a:cxnLst/>
              <a:rect l="l" t="t" r="r" b="b"/>
              <a:pathLst>
                <a:path w="766" h="10943" fill="none" extrusionOk="0">
                  <a:moveTo>
                    <a:pt x="1" y="10942"/>
                  </a:moveTo>
                  <a:cubicBezTo>
                    <a:pt x="766" y="6295"/>
                    <a:pt x="55" y="0"/>
                    <a:pt x="5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4447846" y="2649404"/>
              <a:ext cx="250738" cy="101749"/>
            </a:xfrm>
            <a:custGeom>
              <a:avLst/>
              <a:gdLst/>
              <a:ahLst/>
              <a:cxnLst/>
              <a:rect l="l" t="t" r="r" b="b"/>
              <a:pathLst>
                <a:path w="5483" h="2225" extrusionOk="0">
                  <a:moveTo>
                    <a:pt x="4190" y="0"/>
                  </a:moveTo>
                  <a:cubicBezTo>
                    <a:pt x="3672" y="0"/>
                    <a:pt x="3183" y="1169"/>
                    <a:pt x="3183" y="1169"/>
                  </a:cubicBezTo>
                  <a:cubicBezTo>
                    <a:pt x="3183" y="1169"/>
                    <a:pt x="2044" y="103"/>
                    <a:pt x="1476" y="103"/>
                  </a:cubicBezTo>
                  <a:cubicBezTo>
                    <a:pt x="1417" y="103"/>
                    <a:pt x="1364" y="114"/>
                    <a:pt x="1320" y="140"/>
                  </a:cubicBezTo>
                  <a:cubicBezTo>
                    <a:pt x="844" y="411"/>
                    <a:pt x="1901" y="1179"/>
                    <a:pt x="1901" y="1179"/>
                  </a:cubicBezTo>
                  <a:cubicBezTo>
                    <a:pt x="1901" y="1179"/>
                    <a:pt x="1381" y="1037"/>
                    <a:pt x="916" y="1037"/>
                  </a:cubicBezTo>
                  <a:cubicBezTo>
                    <a:pt x="607" y="1037"/>
                    <a:pt x="323" y="1099"/>
                    <a:pt x="231" y="1308"/>
                  </a:cubicBezTo>
                  <a:cubicBezTo>
                    <a:pt x="1" y="1831"/>
                    <a:pt x="2353" y="2225"/>
                    <a:pt x="2353" y="2225"/>
                  </a:cubicBezTo>
                  <a:lnTo>
                    <a:pt x="4285" y="1941"/>
                  </a:lnTo>
                  <a:cubicBezTo>
                    <a:pt x="4285" y="1941"/>
                    <a:pt x="5482" y="1064"/>
                    <a:pt x="5347" y="799"/>
                  </a:cubicBezTo>
                  <a:cubicBezTo>
                    <a:pt x="5326" y="758"/>
                    <a:pt x="5284" y="740"/>
                    <a:pt x="5228" y="740"/>
                  </a:cubicBezTo>
                  <a:cubicBezTo>
                    <a:pt x="4925" y="740"/>
                    <a:pt x="4211" y="1254"/>
                    <a:pt x="4211" y="1254"/>
                  </a:cubicBezTo>
                  <a:cubicBezTo>
                    <a:pt x="4211" y="1254"/>
                    <a:pt x="4737" y="34"/>
                    <a:pt x="4211" y="1"/>
                  </a:cubicBezTo>
                  <a:cubicBezTo>
                    <a:pt x="4204" y="0"/>
                    <a:pt x="4197" y="0"/>
                    <a:pt x="4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4243844" y="2727922"/>
              <a:ext cx="860776" cy="1034413"/>
            </a:xfrm>
            <a:custGeom>
              <a:avLst/>
              <a:gdLst/>
              <a:ahLst/>
              <a:cxnLst/>
              <a:rect l="l" t="t" r="r" b="b"/>
              <a:pathLst>
                <a:path w="18823" h="22620" extrusionOk="0">
                  <a:moveTo>
                    <a:pt x="9653" y="0"/>
                  </a:moveTo>
                  <a:cubicBezTo>
                    <a:pt x="5669" y="0"/>
                    <a:pt x="1541" y="1821"/>
                    <a:pt x="995" y="5044"/>
                  </a:cubicBezTo>
                  <a:cubicBezTo>
                    <a:pt x="1" y="10920"/>
                    <a:pt x="5235" y="13524"/>
                    <a:pt x="6458" y="14781"/>
                  </a:cubicBezTo>
                  <a:cubicBezTo>
                    <a:pt x="7545" y="15898"/>
                    <a:pt x="7987" y="18590"/>
                    <a:pt x="7330" y="21132"/>
                  </a:cubicBezTo>
                  <a:cubicBezTo>
                    <a:pt x="7290" y="21286"/>
                    <a:pt x="7413" y="21402"/>
                    <a:pt x="7541" y="21402"/>
                  </a:cubicBezTo>
                  <a:cubicBezTo>
                    <a:pt x="7600" y="21402"/>
                    <a:pt x="7661" y="21377"/>
                    <a:pt x="7706" y="21319"/>
                  </a:cubicBezTo>
                  <a:cubicBezTo>
                    <a:pt x="8503" y="20307"/>
                    <a:pt x="9704" y="18284"/>
                    <a:pt x="9520" y="15447"/>
                  </a:cubicBezTo>
                  <a:lnTo>
                    <a:pt x="9520" y="15447"/>
                  </a:lnTo>
                  <a:cubicBezTo>
                    <a:pt x="9520" y="15447"/>
                    <a:pt x="10988" y="19480"/>
                    <a:pt x="11273" y="22426"/>
                  </a:cubicBezTo>
                  <a:cubicBezTo>
                    <a:pt x="11285" y="22552"/>
                    <a:pt x="11386" y="22619"/>
                    <a:pt x="11487" y="22619"/>
                  </a:cubicBezTo>
                  <a:cubicBezTo>
                    <a:pt x="11575" y="22619"/>
                    <a:pt x="11663" y="22568"/>
                    <a:pt x="11693" y="22461"/>
                  </a:cubicBezTo>
                  <a:cubicBezTo>
                    <a:pt x="12116" y="20923"/>
                    <a:pt x="12661" y="18110"/>
                    <a:pt x="12014" y="15327"/>
                  </a:cubicBezTo>
                  <a:lnTo>
                    <a:pt x="12014" y="15327"/>
                  </a:lnTo>
                  <a:cubicBezTo>
                    <a:pt x="12015" y="15328"/>
                    <a:pt x="12982" y="18739"/>
                    <a:pt x="15896" y="20280"/>
                  </a:cubicBezTo>
                  <a:cubicBezTo>
                    <a:pt x="15929" y="20298"/>
                    <a:pt x="15963" y="20305"/>
                    <a:pt x="15995" y="20305"/>
                  </a:cubicBezTo>
                  <a:cubicBezTo>
                    <a:pt x="16151" y="20305"/>
                    <a:pt x="16274" y="20120"/>
                    <a:pt x="16170" y="19968"/>
                  </a:cubicBezTo>
                  <a:cubicBezTo>
                    <a:pt x="15096" y="18370"/>
                    <a:pt x="14139" y="16732"/>
                    <a:pt x="14406" y="14691"/>
                  </a:cubicBezTo>
                  <a:cubicBezTo>
                    <a:pt x="14834" y="11397"/>
                    <a:pt x="18822" y="8490"/>
                    <a:pt x="17122" y="3933"/>
                  </a:cubicBezTo>
                  <a:cubicBezTo>
                    <a:pt x="16114" y="1233"/>
                    <a:pt x="12933" y="0"/>
                    <a:pt x="96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4393884" y="295085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1"/>
                  </a:cubicBezTo>
                  <a:cubicBezTo>
                    <a:pt x="0" y="20"/>
                    <a:pt x="20" y="266"/>
                    <a:pt x="175" y="266"/>
                  </a:cubicBezTo>
                  <a:cubicBezTo>
                    <a:pt x="181" y="266"/>
                    <a:pt x="187" y="266"/>
                    <a:pt x="192" y="265"/>
                  </a:cubicBezTo>
                  <a:cubicBezTo>
                    <a:pt x="356" y="248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4433944" y="3008705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70" y="0"/>
                    <a:pt x="164" y="1"/>
                  </a:cubicBezTo>
                  <a:cubicBezTo>
                    <a:pt x="1" y="20"/>
                    <a:pt x="22" y="265"/>
                    <a:pt x="177" y="265"/>
                  </a:cubicBezTo>
                  <a:cubicBezTo>
                    <a:pt x="182" y="265"/>
                    <a:pt x="188" y="265"/>
                    <a:pt x="193" y="264"/>
                  </a:cubicBezTo>
                  <a:cubicBezTo>
                    <a:pt x="357" y="246"/>
                    <a:pt x="335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4378245" y="2998187"/>
              <a:ext cx="16326" cy="12073"/>
            </a:xfrm>
            <a:custGeom>
              <a:avLst/>
              <a:gdLst/>
              <a:ahLst/>
              <a:cxnLst/>
              <a:rect l="l" t="t" r="r" b="b"/>
              <a:pathLst>
                <a:path w="357" h="264" extrusionOk="0">
                  <a:moveTo>
                    <a:pt x="181" y="0"/>
                  </a:moveTo>
                  <a:cubicBezTo>
                    <a:pt x="176" y="0"/>
                    <a:pt x="170" y="0"/>
                    <a:pt x="164" y="1"/>
                  </a:cubicBezTo>
                  <a:cubicBezTo>
                    <a:pt x="1" y="18"/>
                    <a:pt x="22" y="264"/>
                    <a:pt x="176" y="264"/>
                  </a:cubicBezTo>
                  <a:cubicBezTo>
                    <a:pt x="181" y="264"/>
                    <a:pt x="187" y="264"/>
                    <a:pt x="193" y="263"/>
                  </a:cubicBezTo>
                  <a:cubicBezTo>
                    <a:pt x="356" y="246"/>
                    <a:pt x="335" y="0"/>
                    <a:pt x="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4789770" y="317040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2"/>
                  </a:cubicBezTo>
                  <a:cubicBezTo>
                    <a:pt x="0" y="20"/>
                    <a:pt x="22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7" y="247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4799099" y="313560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2" y="0"/>
                  </a:moveTo>
                  <a:cubicBezTo>
                    <a:pt x="176" y="0"/>
                    <a:pt x="170" y="0"/>
                    <a:pt x="164" y="1"/>
                  </a:cubicBezTo>
                  <a:cubicBezTo>
                    <a:pt x="1" y="18"/>
                    <a:pt x="22" y="265"/>
                    <a:pt x="177" y="265"/>
                  </a:cubicBezTo>
                  <a:cubicBezTo>
                    <a:pt x="182" y="265"/>
                    <a:pt x="188" y="265"/>
                    <a:pt x="193" y="265"/>
                  </a:cubicBezTo>
                  <a:cubicBezTo>
                    <a:pt x="356" y="246"/>
                    <a:pt x="335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4627016" y="3382731"/>
              <a:ext cx="16326" cy="12210"/>
            </a:xfrm>
            <a:custGeom>
              <a:avLst/>
              <a:gdLst/>
              <a:ahLst/>
              <a:cxnLst/>
              <a:rect l="l" t="t" r="r" b="b"/>
              <a:pathLst>
                <a:path w="357" h="267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0" y="19"/>
                    <a:pt x="22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4627108" y="3338556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70" y="1"/>
                    <a:pt x="164" y="2"/>
                  </a:cubicBezTo>
                  <a:cubicBezTo>
                    <a:pt x="0" y="19"/>
                    <a:pt x="20" y="265"/>
                    <a:pt x="175" y="265"/>
                  </a:cubicBezTo>
                  <a:cubicBezTo>
                    <a:pt x="181" y="265"/>
                    <a:pt x="186" y="264"/>
                    <a:pt x="192" y="264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4598984" y="3353327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1"/>
                  </a:cubicBezTo>
                  <a:cubicBezTo>
                    <a:pt x="0" y="20"/>
                    <a:pt x="22" y="266"/>
                    <a:pt x="177" y="266"/>
                  </a:cubicBezTo>
                  <a:cubicBezTo>
                    <a:pt x="182" y="266"/>
                    <a:pt x="187" y="265"/>
                    <a:pt x="193" y="265"/>
                  </a:cubicBezTo>
                  <a:cubicBezTo>
                    <a:pt x="356" y="246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4564320" y="2835068"/>
              <a:ext cx="16280" cy="12164"/>
            </a:xfrm>
            <a:custGeom>
              <a:avLst/>
              <a:gdLst/>
              <a:ahLst/>
              <a:cxnLst/>
              <a:rect l="l" t="t" r="r" b="b"/>
              <a:pathLst>
                <a:path w="356" h="266" extrusionOk="0">
                  <a:moveTo>
                    <a:pt x="179" y="0"/>
                  </a:moveTo>
                  <a:cubicBezTo>
                    <a:pt x="174" y="0"/>
                    <a:pt x="169" y="1"/>
                    <a:pt x="163" y="1"/>
                  </a:cubicBezTo>
                  <a:cubicBezTo>
                    <a:pt x="0" y="20"/>
                    <a:pt x="21" y="266"/>
                    <a:pt x="175" y="266"/>
                  </a:cubicBezTo>
                  <a:cubicBezTo>
                    <a:pt x="180" y="266"/>
                    <a:pt x="186" y="265"/>
                    <a:pt x="192" y="265"/>
                  </a:cubicBezTo>
                  <a:cubicBezTo>
                    <a:pt x="356" y="248"/>
                    <a:pt x="334" y="0"/>
                    <a:pt x="1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4622489" y="2881255"/>
              <a:ext cx="16326" cy="12210"/>
            </a:xfrm>
            <a:custGeom>
              <a:avLst/>
              <a:gdLst/>
              <a:ahLst/>
              <a:cxnLst/>
              <a:rect l="l" t="t" r="r" b="b"/>
              <a:pathLst>
                <a:path w="357" h="267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0" y="19"/>
                    <a:pt x="20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4545663" y="2860585"/>
              <a:ext cx="16326" cy="12118"/>
            </a:xfrm>
            <a:custGeom>
              <a:avLst/>
              <a:gdLst/>
              <a:ahLst/>
              <a:cxnLst/>
              <a:rect l="l" t="t" r="r" b="b"/>
              <a:pathLst>
                <a:path w="357" h="265" extrusionOk="0">
                  <a:moveTo>
                    <a:pt x="182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1" y="19"/>
                    <a:pt x="21" y="265"/>
                    <a:pt x="176" y="265"/>
                  </a:cubicBezTo>
                  <a:cubicBezTo>
                    <a:pt x="181" y="265"/>
                    <a:pt x="187" y="264"/>
                    <a:pt x="193" y="264"/>
                  </a:cubicBezTo>
                  <a:cubicBezTo>
                    <a:pt x="356" y="247"/>
                    <a:pt x="335" y="1"/>
                    <a:pt x="1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4847893" y="277607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69" y="0"/>
                    <a:pt x="164" y="1"/>
                  </a:cubicBezTo>
                  <a:cubicBezTo>
                    <a:pt x="1" y="19"/>
                    <a:pt x="22" y="265"/>
                    <a:pt x="175" y="265"/>
                  </a:cubicBezTo>
                  <a:cubicBezTo>
                    <a:pt x="181" y="265"/>
                    <a:pt x="187" y="265"/>
                    <a:pt x="193" y="264"/>
                  </a:cubicBezTo>
                  <a:cubicBezTo>
                    <a:pt x="357" y="247"/>
                    <a:pt x="336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4878852" y="2794139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1" y="19"/>
                    <a:pt x="22" y="265"/>
                    <a:pt x="175" y="265"/>
                  </a:cubicBezTo>
                  <a:cubicBezTo>
                    <a:pt x="181" y="265"/>
                    <a:pt x="187" y="264"/>
                    <a:pt x="193" y="264"/>
                  </a:cubicBezTo>
                  <a:cubicBezTo>
                    <a:pt x="356" y="247"/>
                    <a:pt x="336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4843228" y="3447073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70" y="1"/>
                    <a:pt x="164" y="2"/>
                  </a:cubicBezTo>
                  <a:cubicBezTo>
                    <a:pt x="0" y="18"/>
                    <a:pt x="20" y="264"/>
                    <a:pt x="175" y="264"/>
                  </a:cubicBezTo>
                  <a:cubicBezTo>
                    <a:pt x="181" y="264"/>
                    <a:pt x="187" y="264"/>
                    <a:pt x="193" y="263"/>
                  </a:cubicBezTo>
                  <a:cubicBezTo>
                    <a:pt x="356" y="246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4843365" y="3410444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69" y="0"/>
                    <a:pt x="164" y="1"/>
                  </a:cubicBezTo>
                  <a:cubicBezTo>
                    <a:pt x="0" y="20"/>
                    <a:pt x="22" y="265"/>
                    <a:pt x="177" y="265"/>
                  </a:cubicBezTo>
                  <a:cubicBezTo>
                    <a:pt x="182" y="265"/>
                    <a:pt x="187" y="265"/>
                    <a:pt x="193" y="264"/>
                  </a:cubicBezTo>
                  <a:cubicBezTo>
                    <a:pt x="356" y="246"/>
                    <a:pt x="335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4989107" y="3072864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2"/>
                  </a:cubicBezTo>
                  <a:cubicBezTo>
                    <a:pt x="1" y="20"/>
                    <a:pt x="22" y="266"/>
                    <a:pt x="175" y="266"/>
                  </a:cubicBezTo>
                  <a:cubicBezTo>
                    <a:pt x="181" y="266"/>
                    <a:pt x="187" y="266"/>
                    <a:pt x="193" y="265"/>
                  </a:cubicBezTo>
                  <a:cubicBezTo>
                    <a:pt x="357" y="248"/>
                    <a:pt x="336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5004244" y="3020869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69" y="1"/>
                    <a:pt x="163" y="2"/>
                  </a:cubicBezTo>
                  <a:cubicBezTo>
                    <a:pt x="0" y="19"/>
                    <a:pt x="21" y="265"/>
                    <a:pt x="175" y="265"/>
                  </a:cubicBezTo>
                  <a:cubicBezTo>
                    <a:pt x="181" y="265"/>
                    <a:pt x="186" y="264"/>
                    <a:pt x="192" y="264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4767682" y="2763317"/>
              <a:ext cx="178987" cy="695370"/>
            </a:xfrm>
            <a:custGeom>
              <a:avLst/>
              <a:gdLst/>
              <a:ahLst/>
              <a:cxnLst/>
              <a:rect l="l" t="t" r="r" b="b"/>
              <a:pathLst>
                <a:path w="3914" h="15206" fill="none" extrusionOk="0">
                  <a:moveTo>
                    <a:pt x="0" y="1"/>
                  </a:moveTo>
                  <a:cubicBezTo>
                    <a:pt x="2373" y="1248"/>
                    <a:pt x="3914" y="3927"/>
                    <a:pt x="3799" y="6604"/>
                  </a:cubicBezTo>
                  <a:cubicBezTo>
                    <a:pt x="3737" y="8067"/>
                    <a:pt x="3227" y="9467"/>
                    <a:pt x="2849" y="10880"/>
                  </a:cubicBezTo>
                  <a:cubicBezTo>
                    <a:pt x="2469" y="12295"/>
                    <a:pt x="2220" y="13813"/>
                    <a:pt x="2670" y="15206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4343444" y="2814489"/>
              <a:ext cx="276941" cy="689197"/>
            </a:xfrm>
            <a:custGeom>
              <a:avLst/>
              <a:gdLst/>
              <a:ahLst/>
              <a:cxnLst/>
              <a:rect l="l" t="t" r="r" b="b"/>
              <a:pathLst>
                <a:path w="6056" h="15071" fill="none" extrusionOk="0">
                  <a:moveTo>
                    <a:pt x="6007" y="15070"/>
                  </a:moveTo>
                  <a:cubicBezTo>
                    <a:pt x="6055" y="13892"/>
                    <a:pt x="5592" y="12741"/>
                    <a:pt x="4947" y="11754"/>
                  </a:cubicBezTo>
                  <a:cubicBezTo>
                    <a:pt x="4304" y="10766"/>
                    <a:pt x="3480" y="9911"/>
                    <a:pt x="2707" y="9019"/>
                  </a:cubicBezTo>
                  <a:cubicBezTo>
                    <a:pt x="1934" y="8128"/>
                    <a:pt x="1197" y="7178"/>
                    <a:pt x="775" y="6078"/>
                  </a:cubicBezTo>
                  <a:cubicBezTo>
                    <a:pt x="1" y="4061"/>
                    <a:pt x="425" y="1633"/>
                    <a:pt x="1840" y="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4490741" y="2807767"/>
              <a:ext cx="264731" cy="712931"/>
            </a:xfrm>
            <a:custGeom>
              <a:avLst/>
              <a:gdLst/>
              <a:ahLst/>
              <a:cxnLst/>
              <a:rect l="l" t="t" r="r" b="b"/>
              <a:pathLst>
                <a:path w="5789" h="15590" fill="none" extrusionOk="0">
                  <a:moveTo>
                    <a:pt x="377" y="1"/>
                  </a:moveTo>
                  <a:cubicBezTo>
                    <a:pt x="0" y="1521"/>
                    <a:pt x="66" y="3134"/>
                    <a:pt x="449" y="4652"/>
                  </a:cubicBezTo>
                  <a:cubicBezTo>
                    <a:pt x="832" y="6171"/>
                    <a:pt x="1527" y="7600"/>
                    <a:pt x="2384" y="8910"/>
                  </a:cubicBezTo>
                  <a:cubicBezTo>
                    <a:pt x="3077" y="9972"/>
                    <a:pt x="3878" y="10961"/>
                    <a:pt x="4539" y="12042"/>
                  </a:cubicBezTo>
                  <a:cubicBezTo>
                    <a:pt x="5201" y="13123"/>
                    <a:pt x="5726" y="14323"/>
                    <a:pt x="5788" y="15589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4600401" y="2779231"/>
              <a:ext cx="145330" cy="551047"/>
            </a:xfrm>
            <a:custGeom>
              <a:avLst/>
              <a:gdLst/>
              <a:ahLst/>
              <a:cxnLst/>
              <a:rect l="l" t="t" r="r" b="b"/>
              <a:pathLst>
                <a:path w="3178" h="12050" fill="none" extrusionOk="0">
                  <a:moveTo>
                    <a:pt x="3178" y="12049"/>
                  </a:moveTo>
                  <a:cubicBezTo>
                    <a:pt x="3167" y="7850"/>
                    <a:pt x="2060" y="3659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4694285" y="2776670"/>
              <a:ext cx="157494" cy="611273"/>
            </a:xfrm>
            <a:custGeom>
              <a:avLst/>
              <a:gdLst/>
              <a:ahLst/>
              <a:cxnLst/>
              <a:rect l="l" t="t" r="r" b="b"/>
              <a:pathLst>
                <a:path w="3444" h="13367" fill="none" extrusionOk="0">
                  <a:moveTo>
                    <a:pt x="1" y="1"/>
                  </a:moveTo>
                  <a:cubicBezTo>
                    <a:pt x="1618" y="1403"/>
                    <a:pt x="2718" y="3391"/>
                    <a:pt x="3044" y="5508"/>
                  </a:cubicBezTo>
                  <a:cubicBezTo>
                    <a:pt x="3443" y="8102"/>
                    <a:pt x="2713" y="10745"/>
                    <a:pt x="2846" y="13367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4846887" y="2870463"/>
              <a:ext cx="156625" cy="307123"/>
            </a:xfrm>
            <a:custGeom>
              <a:avLst/>
              <a:gdLst/>
              <a:ahLst/>
              <a:cxnLst/>
              <a:rect l="l" t="t" r="r" b="b"/>
              <a:pathLst>
                <a:path w="3425" h="6716" extrusionOk="0">
                  <a:moveTo>
                    <a:pt x="1342" y="1"/>
                  </a:moveTo>
                  <a:cubicBezTo>
                    <a:pt x="1267" y="1"/>
                    <a:pt x="1191" y="9"/>
                    <a:pt x="1117" y="27"/>
                  </a:cubicBezTo>
                  <a:cubicBezTo>
                    <a:pt x="770" y="112"/>
                    <a:pt x="497" y="393"/>
                    <a:pt x="344" y="714"/>
                  </a:cubicBezTo>
                  <a:cubicBezTo>
                    <a:pt x="189" y="1035"/>
                    <a:pt x="138" y="1394"/>
                    <a:pt x="100" y="1748"/>
                  </a:cubicBezTo>
                  <a:cubicBezTo>
                    <a:pt x="14" y="2572"/>
                    <a:pt x="1" y="3409"/>
                    <a:pt x="130" y="4230"/>
                  </a:cubicBezTo>
                  <a:cubicBezTo>
                    <a:pt x="237" y="4919"/>
                    <a:pt x="430" y="5865"/>
                    <a:pt x="940" y="6380"/>
                  </a:cubicBezTo>
                  <a:cubicBezTo>
                    <a:pt x="1138" y="6581"/>
                    <a:pt x="1418" y="6716"/>
                    <a:pt x="1694" y="6716"/>
                  </a:cubicBezTo>
                  <a:cubicBezTo>
                    <a:pt x="1781" y="6716"/>
                    <a:pt x="1867" y="6703"/>
                    <a:pt x="1950" y="6674"/>
                  </a:cubicBezTo>
                  <a:cubicBezTo>
                    <a:pt x="2859" y="6363"/>
                    <a:pt x="3145" y="4860"/>
                    <a:pt x="3261" y="4049"/>
                  </a:cubicBezTo>
                  <a:cubicBezTo>
                    <a:pt x="3424" y="2920"/>
                    <a:pt x="3240" y="1708"/>
                    <a:pt x="2576" y="779"/>
                  </a:cubicBezTo>
                  <a:cubicBezTo>
                    <a:pt x="2407" y="543"/>
                    <a:pt x="2206" y="324"/>
                    <a:pt x="1955" y="177"/>
                  </a:cubicBezTo>
                  <a:cubicBezTo>
                    <a:pt x="1770" y="68"/>
                    <a:pt x="1556" y="1"/>
                    <a:pt x="134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2"/>
          <p:cNvGrpSpPr/>
          <p:nvPr/>
        </p:nvGrpSpPr>
        <p:grpSpPr>
          <a:xfrm rot="10347638">
            <a:off x="3789755" y="-30840"/>
            <a:ext cx="1243364" cy="755181"/>
            <a:chOff x="4693941" y="4517447"/>
            <a:chExt cx="1243433" cy="755223"/>
          </a:xfrm>
        </p:grpSpPr>
        <p:sp>
          <p:nvSpPr>
            <p:cNvPr id="465" name="Google Shape;465;p2"/>
            <p:cNvSpPr/>
            <p:nvPr/>
          </p:nvSpPr>
          <p:spPr>
            <a:xfrm>
              <a:off x="5364914" y="4572639"/>
              <a:ext cx="365067" cy="471457"/>
            </a:xfrm>
            <a:custGeom>
              <a:avLst/>
              <a:gdLst/>
              <a:ahLst/>
              <a:cxnLst/>
              <a:rect l="l" t="t" r="r" b="b"/>
              <a:pathLst>
                <a:path w="8877" h="11464" extrusionOk="0">
                  <a:moveTo>
                    <a:pt x="1690" y="0"/>
                  </a:moveTo>
                  <a:cubicBezTo>
                    <a:pt x="114" y="0"/>
                    <a:pt x="0" y="5036"/>
                    <a:pt x="0" y="5036"/>
                  </a:cubicBezTo>
                  <a:lnTo>
                    <a:pt x="680" y="6971"/>
                  </a:lnTo>
                  <a:cubicBezTo>
                    <a:pt x="680" y="6971"/>
                    <a:pt x="5439" y="11463"/>
                    <a:pt x="7295" y="11463"/>
                  </a:cubicBezTo>
                  <a:cubicBezTo>
                    <a:pt x="7563" y="11463"/>
                    <a:pt x="7770" y="11370"/>
                    <a:pt x="7894" y="11156"/>
                  </a:cubicBezTo>
                  <a:cubicBezTo>
                    <a:pt x="8876" y="9456"/>
                    <a:pt x="1013" y="5568"/>
                    <a:pt x="1013" y="5568"/>
                  </a:cubicBezTo>
                  <a:cubicBezTo>
                    <a:pt x="1013" y="5568"/>
                    <a:pt x="3367" y="116"/>
                    <a:pt x="1742" y="2"/>
                  </a:cubicBezTo>
                  <a:cubicBezTo>
                    <a:pt x="1724" y="1"/>
                    <a:pt x="1707" y="0"/>
                    <a:pt x="1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5356071" y="4517447"/>
              <a:ext cx="581302" cy="458955"/>
            </a:xfrm>
            <a:custGeom>
              <a:avLst/>
              <a:gdLst/>
              <a:ahLst/>
              <a:cxnLst/>
              <a:rect l="l" t="t" r="r" b="b"/>
              <a:pathLst>
                <a:path w="14135" h="11160" extrusionOk="0">
                  <a:moveTo>
                    <a:pt x="5741" y="0"/>
                  </a:moveTo>
                  <a:cubicBezTo>
                    <a:pt x="3674" y="0"/>
                    <a:pt x="1" y="6761"/>
                    <a:pt x="1" y="6761"/>
                  </a:cubicBezTo>
                  <a:lnTo>
                    <a:pt x="746" y="8087"/>
                  </a:lnTo>
                  <a:cubicBezTo>
                    <a:pt x="746" y="8087"/>
                    <a:pt x="6900" y="11160"/>
                    <a:pt x="9554" y="11160"/>
                  </a:cubicBezTo>
                  <a:cubicBezTo>
                    <a:pt x="10236" y="11160"/>
                    <a:pt x="10687" y="10957"/>
                    <a:pt x="10744" y="10447"/>
                  </a:cubicBezTo>
                  <a:lnTo>
                    <a:pt x="10742" y="10447"/>
                  </a:lnTo>
                  <a:cubicBezTo>
                    <a:pt x="11018" y="7954"/>
                    <a:pt x="2244" y="7487"/>
                    <a:pt x="2244" y="7487"/>
                  </a:cubicBezTo>
                  <a:cubicBezTo>
                    <a:pt x="2244" y="7487"/>
                    <a:pt x="14135" y="6105"/>
                    <a:pt x="13178" y="3828"/>
                  </a:cubicBezTo>
                  <a:cubicBezTo>
                    <a:pt x="12996" y="3395"/>
                    <a:pt x="12472" y="3219"/>
                    <a:pt x="11742" y="3219"/>
                  </a:cubicBezTo>
                  <a:cubicBezTo>
                    <a:pt x="8637" y="3219"/>
                    <a:pt x="1811" y="6396"/>
                    <a:pt x="1811" y="6396"/>
                  </a:cubicBezTo>
                  <a:cubicBezTo>
                    <a:pt x="1811" y="6396"/>
                    <a:pt x="8115" y="1352"/>
                    <a:pt x="6192" y="130"/>
                  </a:cubicBezTo>
                  <a:cubicBezTo>
                    <a:pt x="6053" y="41"/>
                    <a:pt x="5902" y="0"/>
                    <a:pt x="5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5355701" y="4584524"/>
              <a:ext cx="459161" cy="244365"/>
            </a:xfrm>
            <a:custGeom>
              <a:avLst/>
              <a:gdLst/>
              <a:ahLst/>
              <a:cxnLst/>
              <a:rect l="l" t="t" r="r" b="b"/>
              <a:pathLst>
                <a:path w="11165" h="5942" fill="none" extrusionOk="0">
                  <a:moveTo>
                    <a:pt x="4829" y="0"/>
                  </a:moveTo>
                  <a:lnTo>
                    <a:pt x="0" y="5942"/>
                  </a:lnTo>
                  <a:lnTo>
                    <a:pt x="11165" y="2676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5385806" y="4832473"/>
              <a:ext cx="269122" cy="71187"/>
            </a:xfrm>
            <a:custGeom>
              <a:avLst/>
              <a:gdLst/>
              <a:ahLst/>
              <a:cxnLst/>
              <a:rect l="l" t="t" r="r" b="b"/>
              <a:pathLst>
                <a:path w="6544" h="1731" fill="none" extrusionOk="0">
                  <a:moveTo>
                    <a:pt x="0" y="0"/>
                  </a:moveTo>
                  <a:lnTo>
                    <a:pt x="6544" y="173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4693941" y="4636631"/>
              <a:ext cx="854495" cy="636039"/>
            </a:xfrm>
            <a:custGeom>
              <a:avLst/>
              <a:gdLst/>
              <a:ahLst/>
              <a:cxnLst/>
              <a:rect l="l" t="t" r="r" b="b"/>
              <a:pathLst>
                <a:path w="20778" h="15466" extrusionOk="0">
                  <a:moveTo>
                    <a:pt x="9961" y="1"/>
                  </a:moveTo>
                  <a:cubicBezTo>
                    <a:pt x="9461" y="1"/>
                    <a:pt x="8962" y="53"/>
                    <a:pt x="8473" y="160"/>
                  </a:cubicBezTo>
                  <a:cubicBezTo>
                    <a:pt x="7777" y="313"/>
                    <a:pt x="7098" y="574"/>
                    <a:pt x="6506" y="967"/>
                  </a:cubicBezTo>
                  <a:cubicBezTo>
                    <a:pt x="6274" y="1120"/>
                    <a:pt x="6056" y="1292"/>
                    <a:pt x="5856" y="1486"/>
                  </a:cubicBezTo>
                  <a:cubicBezTo>
                    <a:pt x="5145" y="2175"/>
                    <a:pt x="4675" y="3141"/>
                    <a:pt x="4688" y="4131"/>
                  </a:cubicBezTo>
                  <a:cubicBezTo>
                    <a:pt x="4694" y="4577"/>
                    <a:pt x="4782" y="5033"/>
                    <a:pt x="4835" y="5480"/>
                  </a:cubicBezTo>
                  <a:cubicBezTo>
                    <a:pt x="4915" y="6155"/>
                    <a:pt x="4876" y="6963"/>
                    <a:pt x="4214" y="7346"/>
                  </a:cubicBezTo>
                  <a:cubicBezTo>
                    <a:pt x="3727" y="7627"/>
                    <a:pt x="3061" y="7411"/>
                    <a:pt x="2638" y="7799"/>
                  </a:cubicBezTo>
                  <a:cubicBezTo>
                    <a:pt x="2235" y="8166"/>
                    <a:pt x="2391" y="8824"/>
                    <a:pt x="2599" y="9325"/>
                  </a:cubicBezTo>
                  <a:cubicBezTo>
                    <a:pt x="2808" y="9827"/>
                    <a:pt x="3030" y="10445"/>
                    <a:pt x="2698" y="10877"/>
                  </a:cubicBezTo>
                  <a:cubicBezTo>
                    <a:pt x="2240" y="11473"/>
                    <a:pt x="1121" y="11172"/>
                    <a:pt x="706" y="11797"/>
                  </a:cubicBezTo>
                  <a:cubicBezTo>
                    <a:pt x="225" y="12518"/>
                    <a:pt x="1217" y="13632"/>
                    <a:pt x="656" y="14289"/>
                  </a:cubicBezTo>
                  <a:cubicBezTo>
                    <a:pt x="469" y="14505"/>
                    <a:pt x="78" y="14641"/>
                    <a:pt x="37" y="14953"/>
                  </a:cubicBezTo>
                  <a:cubicBezTo>
                    <a:pt x="1" y="15240"/>
                    <a:pt x="262" y="15426"/>
                    <a:pt x="511" y="15426"/>
                  </a:cubicBezTo>
                  <a:cubicBezTo>
                    <a:pt x="550" y="15426"/>
                    <a:pt x="589" y="15422"/>
                    <a:pt x="626" y="15412"/>
                  </a:cubicBezTo>
                  <a:cubicBezTo>
                    <a:pt x="990" y="15320"/>
                    <a:pt x="1315" y="15231"/>
                    <a:pt x="1568" y="14925"/>
                  </a:cubicBezTo>
                  <a:cubicBezTo>
                    <a:pt x="1756" y="14701"/>
                    <a:pt x="1860" y="14419"/>
                    <a:pt x="2000" y="14161"/>
                  </a:cubicBezTo>
                  <a:cubicBezTo>
                    <a:pt x="2139" y="13901"/>
                    <a:pt x="2336" y="13648"/>
                    <a:pt x="2613" y="13555"/>
                  </a:cubicBezTo>
                  <a:cubicBezTo>
                    <a:pt x="2698" y="13527"/>
                    <a:pt x="2785" y="13515"/>
                    <a:pt x="2873" y="13515"/>
                  </a:cubicBezTo>
                  <a:cubicBezTo>
                    <a:pt x="3086" y="13515"/>
                    <a:pt x="3305" y="13585"/>
                    <a:pt x="3509" y="13656"/>
                  </a:cubicBezTo>
                  <a:cubicBezTo>
                    <a:pt x="3730" y="13733"/>
                    <a:pt x="3964" y="13816"/>
                    <a:pt x="4196" y="13816"/>
                  </a:cubicBezTo>
                  <a:cubicBezTo>
                    <a:pt x="4265" y="13816"/>
                    <a:pt x="4335" y="13808"/>
                    <a:pt x="4404" y="13791"/>
                  </a:cubicBezTo>
                  <a:cubicBezTo>
                    <a:pt x="4697" y="13719"/>
                    <a:pt x="4920" y="13479"/>
                    <a:pt x="5089" y="13228"/>
                  </a:cubicBezTo>
                  <a:cubicBezTo>
                    <a:pt x="5331" y="12867"/>
                    <a:pt x="5504" y="12416"/>
                    <a:pt x="5981" y="12335"/>
                  </a:cubicBezTo>
                  <a:cubicBezTo>
                    <a:pt x="6030" y="12327"/>
                    <a:pt x="6078" y="12323"/>
                    <a:pt x="6126" y="12323"/>
                  </a:cubicBezTo>
                  <a:cubicBezTo>
                    <a:pt x="7197" y="12323"/>
                    <a:pt x="8244" y="14253"/>
                    <a:pt x="9108" y="14721"/>
                  </a:cubicBezTo>
                  <a:cubicBezTo>
                    <a:pt x="10020" y="15216"/>
                    <a:pt x="11048" y="15466"/>
                    <a:pt x="12076" y="15466"/>
                  </a:cubicBezTo>
                  <a:cubicBezTo>
                    <a:pt x="12193" y="15466"/>
                    <a:pt x="12310" y="15463"/>
                    <a:pt x="12427" y="15456"/>
                  </a:cubicBezTo>
                  <a:cubicBezTo>
                    <a:pt x="13478" y="15398"/>
                    <a:pt x="14513" y="15078"/>
                    <a:pt x="15406" y="14500"/>
                  </a:cubicBezTo>
                  <a:cubicBezTo>
                    <a:pt x="20777" y="11018"/>
                    <a:pt x="17856" y="2965"/>
                    <a:pt x="12965" y="667"/>
                  </a:cubicBezTo>
                  <a:cubicBezTo>
                    <a:pt x="12029" y="227"/>
                    <a:pt x="10995" y="1"/>
                    <a:pt x="9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4917009" y="4896671"/>
              <a:ext cx="76493" cy="214467"/>
            </a:xfrm>
            <a:custGeom>
              <a:avLst/>
              <a:gdLst/>
              <a:ahLst/>
              <a:cxnLst/>
              <a:rect l="l" t="t" r="r" b="b"/>
              <a:pathLst>
                <a:path w="1860" h="5215" fill="none" extrusionOk="0">
                  <a:moveTo>
                    <a:pt x="1" y="1"/>
                  </a:moveTo>
                  <a:cubicBezTo>
                    <a:pt x="171" y="1858"/>
                    <a:pt x="817" y="3669"/>
                    <a:pt x="1859" y="5215"/>
                  </a:cubicBezTo>
                </a:path>
              </a:pathLst>
            </a:custGeom>
            <a:noFill/>
            <a:ln w="475" cap="rnd" cmpd="sng">
              <a:solidFill>
                <a:srgbClr val="6E99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5064816" y="4684625"/>
              <a:ext cx="265010" cy="141429"/>
            </a:xfrm>
            <a:custGeom>
              <a:avLst/>
              <a:gdLst/>
              <a:ahLst/>
              <a:cxnLst/>
              <a:rect l="l" t="t" r="r" b="b"/>
              <a:pathLst>
                <a:path w="6444" h="3439" extrusionOk="0">
                  <a:moveTo>
                    <a:pt x="1801" y="1"/>
                  </a:moveTo>
                  <a:cubicBezTo>
                    <a:pt x="1399" y="1"/>
                    <a:pt x="1061" y="89"/>
                    <a:pt x="838" y="294"/>
                  </a:cubicBezTo>
                  <a:cubicBezTo>
                    <a:pt x="1" y="1060"/>
                    <a:pt x="3906" y="3438"/>
                    <a:pt x="5587" y="3438"/>
                  </a:cubicBezTo>
                  <a:cubicBezTo>
                    <a:pt x="6132" y="3438"/>
                    <a:pt x="6443" y="3188"/>
                    <a:pt x="6284" y="2553"/>
                  </a:cubicBezTo>
                  <a:cubicBezTo>
                    <a:pt x="5996" y="1406"/>
                    <a:pt x="3399" y="1"/>
                    <a:pt x="1801" y="1"/>
                  </a:cubicBezTo>
                  <a:close/>
                </a:path>
              </a:pathLst>
            </a:custGeom>
            <a:solidFill>
              <a:srgbClr val="F9F7E4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2"/>
          <p:cNvGrpSpPr/>
          <p:nvPr/>
        </p:nvGrpSpPr>
        <p:grpSpPr>
          <a:xfrm rot="-3290598">
            <a:off x="1921564" y="-13891"/>
            <a:ext cx="993055" cy="929144"/>
            <a:chOff x="4581418" y="582238"/>
            <a:chExt cx="1463942" cy="1369725"/>
          </a:xfrm>
        </p:grpSpPr>
        <p:sp>
          <p:nvSpPr>
            <p:cNvPr id="473" name="Google Shape;473;p2"/>
            <p:cNvSpPr/>
            <p:nvPr/>
          </p:nvSpPr>
          <p:spPr>
            <a:xfrm>
              <a:off x="4692426" y="1390797"/>
              <a:ext cx="610879" cy="487279"/>
            </a:xfrm>
            <a:custGeom>
              <a:avLst/>
              <a:gdLst/>
              <a:ahLst/>
              <a:cxnLst/>
              <a:rect l="l" t="t" r="r" b="b"/>
              <a:pathLst>
                <a:path w="12178" h="9714" extrusionOk="0">
                  <a:moveTo>
                    <a:pt x="2738" y="1"/>
                  </a:moveTo>
                  <a:cubicBezTo>
                    <a:pt x="1915" y="1"/>
                    <a:pt x="1277" y="279"/>
                    <a:pt x="1005" y="998"/>
                  </a:cubicBezTo>
                  <a:cubicBezTo>
                    <a:pt x="0" y="3654"/>
                    <a:pt x="1240" y="6601"/>
                    <a:pt x="3898" y="6601"/>
                  </a:cubicBezTo>
                  <a:cubicBezTo>
                    <a:pt x="4403" y="6601"/>
                    <a:pt x="4959" y="6494"/>
                    <a:pt x="5561" y="6259"/>
                  </a:cubicBezTo>
                  <a:cubicBezTo>
                    <a:pt x="5561" y="6259"/>
                    <a:pt x="6012" y="9713"/>
                    <a:pt x="9033" y="9713"/>
                  </a:cubicBezTo>
                  <a:cubicBezTo>
                    <a:pt x="9869" y="9713"/>
                    <a:pt x="10902" y="9449"/>
                    <a:pt x="12177" y="8773"/>
                  </a:cubicBezTo>
                  <a:lnTo>
                    <a:pt x="10456" y="3202"/>
                  </a:lnTo>
                  <a:cubicBezTo>
                    <a:pt x="10456" y="3202"/>
                    <a:pt x="5531" y="1"/>
                    <a:pt x="2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4681491" y="1553823"/>
              <a:ext cx="480356" cy="398140"/>
            </a:xfrm>
            <a:custGeom>
              <a:avLst/>
              <a:gdLst/>
              <a:ahLst/>
              <a:cxnLst/>
              <a:rect l="l" t="t" r="r" b="b"/>
              <a:pathLst>
                <a:path w="9576" h="7937" extrusionOk="0">
                  <a:moveTo>
                    <a:pt x="3728" y="1"/>
                  </a:moveTo>
                  <a:cubicBezTo>
                    <a:pt x="3705" y="1"/>
                    <a:pt x="3693" y="1"/>
                    <a:pt x="3693" y="1"/>
                  </a:cubicBezTo>
                  <a:cubicBezTo>
                    <a:pt x="3693" y="1"/>
                    <a:pt x="3551" y="1839"/>
                    <a:pt x="5463" y="2883"/>
                  </a:cubicBezTo>
                  <a:cubicBezTo>
                    <a:pt x="5463" y="2883"/>
                    <a:pt x="3660" y="5233"/>
                    <a:pt x="1041" y="5233"/>
                  </a:cubicBezTo>
                  <a:cubicBezTo>
                    <a:pt x="974" y="5233"/>
                    <a:pt x="906" y="5232"/>
                    <a:pt x="839" y="5229"/>
                  </a:cubicBezTo>
                  <a:lnTo>
                    <a:pt x="839" y="5229"/>
                  </a:lnTo>
                  <a:cubicBezTo>
                    <a:pt x="838" y="5229"/>
                    <a:pt x="0" y="6530"/>
                    <a:pt x="1440" y="7937"/>
                  </a:cubicBezTo>
                  <a:cubicBezTo>
                    <a:pt x="1440" y="7937"/>
                    <a:pt x="5469" y="7257"/>
                    <a:pt x="6579" y="3501"/>
                  </a:cubicBezTo>
                  <a:cubicBezTo>
                    <a:pt x="6579" y="3501"/>
                    <a:pt x="6964" y="3989"/>
                    <a:pt x="7845" y="3989"/>
                  </a:cubicBezTo>
                  <a:cubicBezTo>
                    <a:pt x="8229" y="3989"/>
                    <a:pt x="8708" y="3897"/>
                    <a:pt x="9290" y="3630"/>
                  </a:cubicBezTo>
                  <a:cubicBezTo>
                    <a:pt x="9290" y="3630"/>
                    <a:pt x="9576" y="2647"/>
                    <a:pt x="7380" y="1291"/>
                  </a:cubicBezTo>
                  <a:cubicBezTo>
                    <a:pt x="5380" y="55"/>
                    <a:pt x="3962" y="1"/>
                    <a:pt x="3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4581418" y="582238"/>
              <a:ext cx="1463942" cy="1318521"/>
            </a:xfrm>
            <a:custGeom>
              <a:avLst/>
              <a:gdLst/>
              <a:ahLst/>
              <a:cxnLst/>
              <a:rect l="l" t="t" r="r" b="b"/>
              <a:pathLst>
                <a:path w="29184" h="26285" extrusionOk="0">
                  <a:moveTo>
                    <a:pt x="16691" y="0"/>
                  </a:moveTo>
                  <a:cubicBezTo>
                    <a:pt x="11304" y="0"/>
                    <a:pt x="648" y="5517"/>
                    <a:pt x="293" y="12653"/>
                  </a:cubicBezTo>
                  <a:cubicBezTo>
                    <a:pt x="0" y="18539"/>
                    <a:pt x="3915" y="19638"/>
                    <a:pt x="6880" y="19638"/>
                  </a:cubicBezTo>
                  <a:cubicBezTo>
                    <a:pt x="8647" y="19638"/>
                    <a:pt x="10078" y="19247"/>
                    <a:pt x="10078" y="19247"/>
                  </a:cubicBezTo>
                  <a:cubicBezTo>
                    <a:pt x="10078" y="19247"/>
                    <a:pt x="10534" y="26285"/>
                    <a:pt x="16261" y="26285"/>
                  </a:cubicBezTo>
                  <a:cubicBezTo>
                    <a:pt x="17154" y="26285"/>
                    <a:pt x="18175" y="26114"/>
                    <a:pt x="19342" y="25719"/>
                  </a:cubicBezTo>
                  <a:cubicBezTo>
                    <a:pt x="27997" y="22789"/>
                    <a:pt x="29184" y="4085"/>
                    <a:pt x="23091" y="3933"/>
                  </a:cubicBezTo>
                  <a:lnTo>
                    <a:pt x="19728" y="1786"/>
                  </a:lnTo>
                  <a:cubicBezTo>
                    <a:pt x="19575" y="554"/>
                    <a:pt x="18397" y="0"/>
                    <a:pt x="16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4613421" y="665757"/>
              <a:ext cx="1287621" cy="1062492"/>
            </a:xfrm>
            <a:custGeom>
              <a:avLst/>
              <a:gdLst/>
              <a:ahLst/>
              <a:cxnLst/>
              <a:rect l="l" t="t" r="r" b="b"/>
              <a:pathLst>
                <a:path w="25669" h="21181" extrusionOk="0">
                  <a:moveTo>
                    <a:pt x="20065" y="1"/>
                  </a:moveTo>
                  <a:cubicBezTo>
                    <a:pt x="14232" y="1"/>
                    <a:pt x="0" y="15107"/>
                    <a:pt x="6839" y="19893"/>
                  </a:cubicBezTo>
                  <a:cubicBezTo>
                    <a:pt x="8116" y="20787"/>
                    <a:pt x="9389" y="21180"/>
                    <a:pt x="10627" y="21180"/>
                  </a:cubicBezTo>
                  <a:cubicBezTo>
                    <a:pt x="18948" y="21180"/>
                    <a:pt x="25668" y="3393"/>
                    <a:pt x="21405" y="380"/>
                  </a:cubicBezTo>
                  <a:cubicBezTo>
                    <a:pt x="21039" y="121"/>
                    <a:pt x="20586" y="1"/>
                    <a:pt x="20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5036838" y="773204"/>
              <a:ext cx="328464" cy="318331"/>
            </a:xfrm>
            <a:custGeom>
              <a:avLst/>
              <a:gdLst/>
              <a:ahLst/>
              <a:cxnLst/>
              <a:rect l="l" t="t" r="r" b="b"/>
              <a:pathLst>
                <a:path w="6548" h="6346" fill="none" extrusionOk="0">
                  <a:moveTo>
                    <a:pt x="1" y="6346"/>
                  </a:moveTo>
                  <a:cubicBezTo>
                    <a:pt x="3269" y="2384"/>
                    <a:pt x="6547" y="0"/>
                    <a:pt x="654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5375580" y="1277281"/>
              <a:ext cx="271479" cy="363678"/>
            </a:xfrm>
            <a:custGeom>
              <a:avLst/>
              <a:gdLst/>
              <a:ahLst/>
              <a:cxnLst/>
              <a:rect l="l" t="t" r="r" b="b"/>
              <a:pathLst>
                <a:path w="5412" h="7250" fill="none" extrusionOk="0">
                  <a:moveTo>
                    <a:pt x="0" y="7250"/>
                  </a:moveTo>
                  <a:cubicBezTo>
                    <a:pt x="3513" y="4219"/>
                    <a:pt x="5411" y="1"/>
                    <a:pt x="5411" y="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4763506" y="1629417"/>
              <a:ext cx="178980" cy="165436"/>
            </a:xfrm>
            <a:custGeom>
              <a:avLst/>
              <a:gdLst/>
              <a:ahLst/>
              <a:cxnLst/>
              <a:rect l="l" t="t" r="r" b="b"/>
              <a:pathLst>
                <a:path w="3568" h="3298" extrusionOk="0">
                  <a:moveTo>
                    <a:pt x="1691" y="784"/>
                  </a:moveTo>
                  <a:cubicBezTo>
                    <a:pt x="1725" y="816"/>
                    <a:pt x="1755" y="851"/>
                    <a:pt x="1782" y="891"/>
                  </a:cubicBezTo>
                  <a:cubicBezTo>
                    <a:pt x="1911" y="1074"/>
                    <a:pt x="1940" y="1386"/>
                    <a:pt x="1717" y="1517"/>
                  </a:cubicBezTo>
                  <a:cubicBezTo>
                    <a:pt x="1678" y="1539"/>
                    <a:pt x="1635" y="1550"/>
                    <a:pt x="1593" y="1550"/>
                  </a:cubicBezTo>
                  <a:cubicBezTo>
                    <a:pt x="1472" y="1550"/>
                    <a:pt x="1359" y="1463"/>
                    <a:pt x="1367" y="1328"/>
                  </a:cubicBezTo>
                  <a:cubicBezTo>
                    <a:pt x="1380" y="1127"/>
                    <a:pt x="1554" y="926"/>
                    <a:pt x="1691" y="784"/>
                  </a:cubicBezTo>
                  <a:close/>
                  <a:moveTo>
                    <a:pt x="2370" y="1"/>
                  </a:moveTo>
                  <a:cubicBezTo>
                    <a:pt x="2257" y="1"/>
                    <a:pt x="2142" y="19"/>
                    <a:pt x="2025" y="59"/>
                  </a:cubicBezTo>
                  <a:cubicBezTo>
                    <a:pt x="1891" y="105"/>
                    <a:pt x="1768" y="176"/>
                    <a:pt x="1653" y="260"/>
                  </a:cubicBezTo>
                  <a:cubicBezTo>
                    <a:pt x="1547" y="209"/>
                    <a:pt x="1434" y="171"/>
                    <a:pt x="1319" y="150"/>
                  </a:cubicBezTo>
                  <a:cubicBezTo>
                    <a:pt x="1248" y="137"/>
                    <a:pt x="1178" y="131"/>
                    <a:pt x="1108" y="131"/>
                  </a:cubicBezTo>
                  <a:cubicBezTo>
                    <a:pt x="733" y="131"/>
                    <a:pt x="380" y="308"/>
                    <a:pt x="131" y="592"/>
                  </a:cubicBezTo>
                  <a:cubicBezTo>
                    <a:pt x="0" y="742"/>
                    <a:pt x="149" y="916"/>
                    <a:pt x="306" y="916"/>
                  </a:cubicBezTo>
                  <a:cubicBezTo>
                    <a:pt x="362" y="916"/>
                    <a:pt x="419" y="894"/>
                    <a:pt x="465" y="841"/>
                  </a:cubicBezTo>
                  <a:lnTo>
                    <a:pt x="465" y="843"/>
                  </a:lnTo>
                  <a:cubicBezTo>
                    <a:pt x="633" y="651"/>
                    <a:pt x="876" y="553"/>
                    <a:pt x="1117" y="553"/>
                  </a:cubicBezTo>
                  <a:cubicBezTo>
                    <a:pt x="1185" y="553"/>
                    <a:pt x="1253" y="560"/>
                    <a:pt x="1319" y="576"/>
                  </a:cubicBezTo>
                  <a:cubicBezTo>
                    <a:pt x="1278" y="624"/>
                    <a:pt x="1238" y="674"/>
                    <a:pt x="1201" y="723"/>
                  </a:cubicBezTo>
                  <a:cubicBezTo>
                    <a:pt x="1003" y="990"/>
                    <a:pt x="847" y="1352"/>
                    <a:pt x="1038" y="1665"/>
                  </a:cubicBezTo>
                  <a:cubicBezTo>
                    <a:pt x="1156" y="1860"/>
                    <a:pt x="1372" y="1963"/>
                    <a:pt x="1591" y="1963"/>
                  </a:cubicBezTo>
                  <a:cubicBezTo>
                    <a:pt x="1710" y="1963"/>
                    <a:pt x="1830" y="1933"/>
                    <a:pt x="1934" y="1870"/>
                  </a:cubicBezTo>
                  <a:cubicBezTo>
                    <a:pt x="2261" y="1672"/>
                    <a:pt x="2371" y="1255"/>
                    <a:pt x="2253" y="905"/>
                  </a:cubicBezTo>
                  <a:cubicBezTo>
                    <a:pt x="2204" y="758"/>
                    <a:pt x="2122" y="631"/>
                    <a:pt x="2018" y="522"/>
                  </a:cubicBezTo>
                  <a:cubicBezTo>
                    <a:pt x="2100" y="474"/>
                    <a:pt x="2186" y="437"/>
                    <a:pt x="2279" y="421"/>
                  </a:cubicBezTo>
                  <a:cubicBezTo>
                    <a:pt x="2315" y="415"/>
                    <a:pt x="2350" y="413"/>
                    <a:pt x="2385" y="413"/>
                  </a:cubicBezTo>
                  <a:cubicBezTo>
                    <a:pt x="2829" y="413"/>
                    <a:pt x="3123" y="888"/>
                    <a:pt x="3101" y="1308"/>
                  </a:cubicBezTo>
                  <a:cubicBezTo>
                    <a:pt x="3066" y="1997"/>
                    <a:pt x="2515" y="2496"/>
                    <a:pt x="2028" y="2919"/>
                  </a:cubicBezTo>
                  <a:cubicBezTo>
                    <a:pt x="1867" y="3059"/>
                    <a:pt x="1998" y="3298"/>
                    <a:pt x="2161" y="3298"/>
                  </a:cubicBezTo>
                  <a:cubicBezTo>
                    <a:pt x="2202" y="3298"/>
                    <a:pt x="2245" y="3283"/>
                    <a:pt x="2285" y="3248"/>
                  </a:cubicBezTo>
                  <a:cubicBezTo>
                    <a:pt x="2905" y="2709"/>
                    <a:pt x="3567" y="2050"/>
                    <a:pt x="3515" y="1159"/>
                  </a:cubicBezTo>
                  <a:cubicBezTo>
                    <a:pt x="3477" y="533"/>
                    <a:pt x="2972" y="1"/>
                    <a:pt x="2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5592280" y="709649"/>
              <a:ext cx="30198" cy="21118"/>
            </a:xfrm>
            <a:custGeom>
              <a:avLst/>
              <a:gdLst/>
              <a:ahLst/>
              <a:cxnLst/>
              <a:rect l="l" t="t" r="r" b="b"/>
              <a:pathLst>
                <a:path w="602" h="421" extrusionOk="0">
                  <a:moveTo>
                    <a:pt x="306" y="0"/>
                  </a:moveTo>
                  <a:cubicBezTo>
                    <a:pt x="134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7" y="420"/>
                    <a:pt x="601" y="174"/>
                    <a:pt x="426" y="43"/>
                  </a:cubicBezTo>
                  <a:cubicBezTo>
                    <a:pt x="386" y="13"/>
                    <a:pt x="345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5510265" y="73016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7" y="0"/>
                  </a:moveTo>
                  <a:cubicBezTo>
                    <a:pt x="135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2" y="174"/>
                    <a:pt x="427" y="42"/>
                  </a:cubicBezTo>
                  <a:cubicBezTo>
                    <a:pt x="387" y="13"/>
                    <a:pt x="346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5574773" y="797131"/>
              <a:ext cx="30148" cy="21068"/>
            </a:xfrm>
            <a:custGeom>
              <a:avLst/>
              <a:gdLst/>
              <a:ahLst/>
              <a:cxnLst/>
              <a:rect l="l" t="t" r="r" b="b"/>
              <a:pathLst>
                <a:path w="601" h="420" extrusionOk="0">
                  <a:moveTo>
                    <a:pt x="305" y="0"/>
                  </a:moveTo>
                  <a:cubicBezTo>
                    <a:pt x="133" y="0"/>
                    <a:pt x="0" y="246"/>
                    <a:pt x="176" y="378"/>
                  </a:cubicBezTo>
                  <a:cubicBezTo>
                    <a:pt x="215" y="407"/>
                    <a:pt x="256" y="420"/>
                    <a:pt x="295" y="420"/>
                  </a:cubicBezTo>
                  <a:cubicBezTo>
                    <a:pt x="466" y="420"/>
                    <a:pt x="601" y="174"/>
                    <a:pt x="425" y="42"/>
                  </a:cubicBezTo>
                  <a:cubicBezTo>
                    <a:pt x="385" y="13"/>
                    <a:pt x="344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5066182" y="1645118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6" y="1"/>
                  </a:moveTo>
                  <a:cubicBezTo>
                    <a:pt x="134" y="1"/>
                    <a:pt x="0" y="247"/>
                    <a:pt x="176" y="378"/>
                  </a:cubicBezTo>
                  <a:cubicBezTo>
                    <a:pt x="216" y="408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3"/>
                  </a:cubicBezTo>
                  <a:cubicBezTo>
                    <a:pt x="385" y="13"/>
                    <a:pt x="345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5186219" y="166588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6" y="0"/>
                  </a:moveTo>
                  <a:cubicBezTo>
                    <a:pt x="135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2"/>
                  </a:cubicBezTo>
                  <a:cubicBezTo>
                    <a:pt x="386" y="13"/>
                    <a:pt x="345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5102198" y="1599822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5" y="1"/>
                  </a:moveTo>
                  <a:cubicBezTo>
                    <a:pt x="134" y="1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4"/>
                  </a:cubicBezTo>
                  <a:cubicBezTo>
                    <a:pt x="386" y="14"/>
                    <a:pt x="344" y="1"/>
                    <a:pt x="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5206334" y="158532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6" y="1"/>
                  </a:moveTo>
                  <a:cubicBezTo>
                    <a:pt x="134" y="1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7" y="44"/>
                  </a:cubicBezTo>
                  <a:cubicBezTo>
                    <a:pt x="387" y="14"/>
                    <a:pt x="345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5100292" y="1139536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4" y="1"/>
                  </a:moveTo>
                  <a:cubicBezTo>
                    <a:pt x="133" y="1"/>
                    <a:pt x="1" y="246"/>
                    <a:pt x="176" y="377"/>
                  </a:cubicBezTo>
                  <a:cubicBezTo>
                    <a:pt x="216" y="407"/>
                    <a:pt x="257" y="420"/>
                    <a:pt x="297" y="420"/>
                  </a:cubicBezTo>
                  <a:cubicBezTo>
                    <a:pt x="468" y="420"/>
                    <a:pt x="600" y="175"/>
                    <a:pt x="425" y="44"/>
                  </a:cubicBezTo>
                  <a:cubicBezTo>
                    <a:pt x="385" y="14"/>
                    <a:pt x="344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5147495" y="1061434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4" y="1"/>
                  </a:moveTo>
                  <a:cubicBezTo>
                    <a:pt x="133" y="1"/>
                    <a:pt x="0" y="246"/>
                    <a:pt x="175" y="378"/>
                  </a:cubicBezTo>
                  <a:cubicBezTo>
                    <a:pt x="215" y="408"/>
                    <a:pt x="257" y="420"/>
                    <a:pt x="296" y="420"/>
                  </a:cubicBezTo>
                  <a:cubicBezTo>
                    <a:pt x="467" y="420"/>
                    <a:pt x="600" y="174"/>
                    <a:pt x="425" y="44"/>
                  </a:cubicBezTo>
                  <a:cubicBezTo>
                    <a:pt x="385" y="14"/>
                    <a:pt x="344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5266100" y="1564537"/>
              <a:ext cx="482538" cy="299988"/>
            </a:xfrm>
            <a:custGeom>
              <a:avLst/>
              <a:gdLst/>
              <a:ahLst/>
              <a:cxnLst/>
              <a:rect l="l" t="t" r="r" b="b"/>
              <a:pathLst>
                <a:path w="10390" h="6459" extrusionOk="0">
                  <a:moveTo>
                    <a:pt x="7497" y="0"/>
                  </a:moveTo>
                  <a:cubicBezTo>
                    <a:pt x="4592" y="0"/>
                    <a:pt x="1" y="3472"/>
                    <a:pt x="1534" y="5676"/>
                  </a:cubicBezTo>
                  <a:cubicBezTo>
                    <a:pt x="1909" y="6213"/>
                    <a:pt x="2692" y="6458"/>
                    <a:pt x="3633" y="6458"/>
                  </a:cubicBezTo>
                  <a:cubicBezTo>
                    <a:pt x="6356" y="6458"/>
                    <a:pt x="10390" y="4402"/>
                    <a:pt x="9581" y="1438"/>
                  </a:cubicBezTo>
                  <a:cubicBezTo>
                    <a:pt x="9302" y="414"/>
                    <a:pt x="8500" y="0"/>
                    <a:pt x="7497" y="0"/>
                  </a:cubicBezTo>
                  <a:close/>
                </a:path>
              </a:pathLst>
            </a:custGeom>
            <a:solidFill>
              <a:srgbClr val="F9F7E4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2"/>
          <p:cNvGrpSpPr/>
          <p:nvPr/>
        </p:nvGrpSpPr>
        <p:grpSpPr>
          <a:xfrm rot="-4334575">
            <a:off x="3007398" y="-162921"/>
            <a:ext cx="817400" cy="759726"/>
            <a:chOff x="5879807" y="1309936"/>
            <a:chExt cx="1080591" cy="1004347"/>
          </a:xfrm>
        </p:grpSpPr>
        <p:sp>
          <p:nvSpPr>
            <p:cNvPr id="491" name="Google Shape;491;p2"/>
            <p:cNvSpPr/>
            <p:nvPr/>
          </p:nvSpPr>
          <p:spPr>
            <a:xfrm>
              <a:off x="6178872" y="1435140"/>
              <a:ext cx="343613" cy="564830"/>
            </a:xfrm>
            <a:custGeom>
              <a:avLst/>
              <a:gdLst/>
              <a:ahLst/>
              <a:cxnLst/>
              <a:rect l="l" t="t" r="r" b="b"/>
              <a:pathLst>
                <a:path w="6850" h="11260" extrusionOk="0">
                  <a:moveTo>
                    <a:pt x="4962" y="0"/>
                  </a:moveTo>
                  <a:cubicBezTo>
                    <a:pt x="4612" y="0"/>
                    <a:pt x="4259" y="153"/>
                    <a:pt x="4042" y="430"/>
                  </a:cubicBezTo>
                  <a:cubicBezTo>
                    <a:pt x="3360" y="1301"/>
                    <a:pt x="2444" y="1971"/>
                    <a:pt x="1776" y="2853"/>
                  </a:cubicBezTo>
                  <a:cubicBezTo>
                    <a:pt x="1111" y="3736"/>
                    <a:pt x="561" y="4719"/>
                    <a:pt x="266" y="5786"/>
                  </a:cubicBezTo>
                  <a:cubicBezTo>
                    <a:pt x="86" y="6436"/>
                    <a:pt x="1" y="7119"/>
                    <a:pt x="79" y="7790"/>
                  </a:cubicBezTo>
                  <a:cubicBezTo>
                    <a:pt x="130" y="8238"/>
                    <a:pt x="253" y="8676"/>
                    <a:pt x="375" y="9112"/>
                  </a:cubicBezTo>
                  <a:cubicBezTo>
                    <a:pt x="555" y="9753"/>
                    <a:pt x="735" y="10395"/>
                    <a:pt x="916" y="11037"/>
                  </a:cubicBezTo>
                  <a:lnTo>
                    <a:pt x="911" y="10705"/>
                  </a:lnTo>
                  <a:lnTo>
                    <a:pt x="911" y="10705"/>
                  </a:lnTo>
                  <a:cubicBezTo>
                    <a:pt x="1238" y="11038"/>
                    <a:pt x="1690" y="11259"/>
                    <a:pt x="2157" y="11259"/>
                  </a:cubicBezTo>
                  <a:cubicBezTo>
                    <a:pt x="2162" y="11259"/>
                    <a:pt x="2167" y="11259"/>
                    <a:pt x="2172" y="11259"/>
                  </a:cubicBezTo>
                  <a:cubicBezTo>
                    <a:pt x="2643" y="11254"/>
                    <a:pt x="3118" y="11005"/>
                    <a:pt x="3348" y="10593"/>
                  </a:cubicBezTo>
                  <a:cubicBezTo>
                    <a:pt x="3578" y="10181"/>
                    <a:pt x="3526" y="9616"/>
                    <a:pt x="3191" y="9284"/>
                  </a:cubicBezTo>
                  <a:lnTo>
                    <a:pt x="3191" y="9284"/>
                  </a:lnTo>
                  <a:cubicBezTo>
                    <a:pt x="3263" y="9336"/>
                    <a:pt x="3350" y="9362"/>
                    <a:pt x="3439" y="9362"/>
                  </a:cubicBezTo>
                  <a:cubicBezTo>
                    <a:pt x="3556" y="9362"/>
                    <a:pt x="3674" y="9317"/>
                    <a:pt x="3755" y="9231"/>
                  </a:cubicBezTo>
                  <a:cubicBezTo>
                    <a:pt x="3897" y="9081"/>
                    <a:pt x="3906" y="8824"/>
                    <a:pt x="3776" y="8665"/>
                  </a:cubicBezTo>
                  <a:lnTo>
                    <a:pt x="3776" y="8665"/>
                  </a:lnTo>
                  <a:cubicBezTo>
                    <a:pt x="3805" y="8669"/>
                    <a:pt x="3834" y="8671"/>
                    <a:pt x="3863" y="8671"/>
                  </a:cubicBezTo>
                  <a:cubicBezTo>
                    <a:pt x="4166" y="8671"/>
                    <a:pt x="4443" y="8435"/>
                    <a:pt x="4599" y="8165"/>
                  </a:cubicBezTo>
                  <a:cubicBezTo>
                    <a:pt x="4834" y="7761"/>
                    <a:pt x="4882" y="7251"/>
                    <a:pt x="4729" y="6809"/>
                  </a:cubicBezTo>
                  <a:cubicBezTo>
                    <a:pt x="4574" y="6367"/>
                    <a:pt x="4219" y="6000"/>
                    <a:pt x="3782" y="5829"/>
                  </a:cubicBezTo>
                  <a:cubicBezTo>
                    <a:pt x="4044" y="5751"/>
                    <a:pt x="4245" y="5540"/>
                    <a:pt x="4317" y="5278"/>
                  </a:cubicBezTo>
                  <a:cubicBezTo>
                    <a:pt x="4390" y="5016"/>
                    <a:pt x="4320" y="4718"/>
                    <a:pt x="4138" y="4516"/>
                  </a:cubicBezTo>
                  <a:lnTo>
                    <a:pt x="4138" y="4516"/>
                  </a:lnTo>
                  <a:cubicBezTo>
                    <a:pt x="4304" y="4544"/>
                    <a:pt x="4473" y="4559"/>
                    <a:pt x="4642" y="4559"/>
                  </a:cubicBezTo>
                  <a:cubicBezTo>
                    <a:pt x="5051" y="4559"/>
                    <a:pt x="5458" y="4474"/>
                    <a:pt x="5816" y="4282"/>
                  </a:cubicBezTo>
                  <a:cubicBezTo>
                    <a:pt x="6322" y="4009"/>
                    <a:pt x="6717" y="3504"/>
                    <a:pt x="6782" y="2932"/>
                  </a:cubicBezTo>
                  <a:cubicBezTo>
                    <a:pt x="6849" y="2361"/>
                    <a:pt x="6547" y="1744"/>
                    <a:pt x="6022" y="1510"/>
                  </a:cubicBezTo>
                  <a:cubicBezTo>
                    <a:pt x="6198" y="1004"/>
                    <a:pt x="5960" y="387"/>
                    <a:pt x="5490" y="130"/>
                  </a:cubicBezTo>
                  <a:cubicBezTo>
                    <a:pt x="5328" y="42"/>
                    <a:pt x="5145" y="0"/>
                    <a:pt x="4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6240672" y="1571781"/>
              <a:ext cx="464655" cy="337794"/>
            </a:xfrm>
            <a:custGeom>
              <a:avLst/>
              <a:gdLst/>
              <a:ahLst/>
              <a:cxnLst/>
              <a:rect l="l" t="t" r="r" b="b"/>
              <a:pathLst>
                <a:path w="9263" h="6734" extrusionOk="0">
                  <a:moveTo>
                    <a:pt x="2093" y="1"/>
                  </a:moveTo>
                  <a:lnTo>
                    <a:pt x="1549" y="668"/>
                  </a:lnTo>
                  <a:cubicBezTo>
                    <a:pt x="2863" y="2016"/>
                    <a:pt x="4385" y="2666"/>
                    <a:pt x="4385" y="2666"/>
                  </a:cubicBezTo>
                  <a:cubicBezTo>
                    <a:pt x="4344" y="2667"/>
                    <a:pt x="4303" y="2668"/>
                    <a:pt x="4262" y="2668"/>
                  </a:cubicBezTo>
                  <a:cubicBezTo>
                    <a:pt x="2579" y="2668"/>
                    <a:pt x="522" y="1515"/>
                    <a:pt x="522" y="1515"/>
                  </a:cubicBezTo>
                  <a:lnTo>
                    <a:pt x="0" y="2380"/>
                  </a:lnTo>
                  <a:cubicBezTo>
                    <a:pt x="849" y="2940"/>
                    <a:pt x="3297" y="3759"/>
                    <a:pt x="3297" y="3759"/>
                  </a:cubicBezTo>
                  <a:cubicBezTo>
                    <a:pt x="2863" y="3689"/>
                    <a:pt x="2477" y="3663"/>
                    <a:pt x="2142" y="3663"/>
                  </a:cubicBezTo>
                  <a:cubicBezTo>
                    <a:pt x="1119" y="3663"/>
                    <a:pt x="572" y="3910"/>
                    <a:pt x="572" y="3910"/>
                  </a:cubicBezTo>
                  <a:lnTo>
                    <a:pt x="802" y="4824"/>
                  </a:lnTo>
                  <a:cubicBezTo>
                    <a:pt x="1208" y="4671"/>
                    <a:pt x="1635" y="4605"/>
                    <a:pt x="2067" y="4605"/>
                  </a:cubicBezTo>
                  <a:cubicBezTo>
                    <a:pt x="4181" y="4605"/>
                    <a:pt x="6420" y="6175"/>
                    <a:pt x="7059" y="6656"/>
                  </a:cubicBezTo>
                  <a:cubicBezTo>
                    <a:pt x="7127" y="6708"/>
                    <a:pt x="7208" y="6734"/>
                    <a:pt x="7290" y="6734"/>
                  </a:cubicBezTo>
                  <a:cubicBezTo>
                    <a:pt x="7352" y="6734"/>
                    <a:pt x="7414" y="6719"/>
                    <a:pt x="7471" y="6689"/>
                  </a:cubicBezTo>
                  <a:cubicBezTo>
                    <a:pt x="9021" y="5883"/>
                    <a:pt x="9262" y="3759"/>
                    <a:pt x="9100" y="2924"/>
                  </a:cubicBezTo>
                  <a:cubicBezTo>
                    <a:pt x="9068" y="2765"/>
                    <a:pt x="8938" y="2642"/>
                    <a:pt x="8777" y="2621"/>
                  </a:cubicBezTo>
                  <a:cubicBezTo>
                    <a:pt x="3778" y="1998"/>
                    <a:pt x="2093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5879807" y="1309936"/>
              <a:ext cx="593422" cy="704081"/>
            </a:xfrm>
            <a:custGeom>
              <a:avLst/>
              <a:gdLst/>
              <a:ahLst/>
              <a:cxnLst/>
              <a:rect l="l" t="t" r="r" b="b"/>
              <a:pathLst>
                <a:path w="11830" h="14036" extrusionOk="0">
                  <a:moveTo>
                    <a:pt x="6828" y="1"/>
                  </a:moveTo>
                  <a:cubicBezTo>
                    <a:pt x="6636" y="1"/>
                    <a:pt x="6444" y="28"/>
                    <a:pt x="6260" y="81"/>
                  </a:cubicBezTo>
                  <a:cubicBezTo>
                    <a:pt x="5671" y="250"/>
                    <a:pt x="5171" y="670"/>
                    <a:pt x="4845" y="1189"/>
                  </a:cubicBezTo>
                  <a:cubicBezTo>
                    <a:pt x="4520" y="1708"/>
                    <a:pt x="4358" y="2320"/>
                    <a:pt x="4320" y="2931"/>
                  </a:cubicBezTo>
                  <a:cubicBezTo>
                    <a:pt x="4148" y="2824"/>
                    <a:pt x="3951" y="2775"/>
                    <a:pt x="3751" y="2775"/>
                  </a:cubicBezTo>
                  <a:cubicBezTo>
                    <a:pt x="3364" y="2775"/>
                    <a:pt x="2968" y="2961"/>
                    <a:pt x="2731" y="3275"/>
                  </a:cubicBezTo>
                  <a:cubicBezTo>
                    <a:pt x="2374" y="3749"/>
                    <a:pt x="2388" y="4413"/>
                    <a:pt x="2671" y="4937"/>
                  </a:cubicBezTo>
                  <a:cubicBezTo>
                    <a:pt x="2604" y="4930"/>
                    <a:pt x="2537" y="4927"/>
                    <a:pt x="2470" y="4927"/>
                  </a:cubicBezTo>
                  <a:cubicBezTo>
                    <a:pt x="1670" y="4927"/>
                    <a:pt x="877" y="5359"/>
                    <a:pt x="456" y="6042"/>
                  </a:cubicBezTo>
                  <a:cubicBezTo>
                    <a:pt x="1" y="6782"/>
                    <a:pt x="6" y="7780"/>
                    <a:pt x="466" y="8516"/>
                  </a:cubicBezTo>
                  <a:cubicBezTo>
                    <a:pt x="888" y="9191"/>
                    <a:pt x="1677" y="9616"/>
                    <a:pt x="2471" y="9616"/>
                  </a:cubicBezTo>
                  <a:cubicBezTo>
                    <a:pt x="2544" y="9616"/>
                    <a:pt x="2616" y="9613"/>
                    <a:pt x="2688" y="9605"/>
                  </a:cubicBezTo>
                  <a:lnTo>
                    <a:pt x="2688" y="9605"/>
                  </a:lnTo>
                  <a:cubicBezTo>
                    <a:pt x="2262" y="9989"/>
                    <a:pt x="2233" y="10713"/>
                    <a:pt x="2588" y="11164"/>
                  </a:cubicBezTo>
                  <a:cubicBezTo>
                    <a:pt x="2841" y="11486"/>
                    <a:pt x="3289" y="11660"/>
                    <a:pt x="3720" y="11660"/>
                  </a:cubicBezTo>
                  <a:cubicBezTo>
                    <a:pt x="3892" y="11660"/>
                    <a:pt x="4060" y="11632"/>
                    <a:pt x="4213" y="11576"/>
                  </a:cubicBezTo>
                  <a:lnTo>
                    <a:pt x="4213" y="11576"/>
                  </a:lnTo>
                  <a:cubicBezTo>
                    <a:pt x="3876" y="11992"/>
                    <a:pt x="3950" y="12637"/>
                    <a:pt x="4270" y="13067"/>
                  </a:cubicBezTo>
                  <a:cubicBezTo>
                    <a:pt x="4590" y="13497"/>
                    <a:pt x="5102" y="13742"/>
                    <a:pt x="5616" y="13891"/>
                  </a:cubicBezTo>
                  <a:cubicBezTo>
                    <a:pt x="5917" y="13977"/>
                    <a:pt x="6234" y="14036"/>
                    <a:pt x="6546" y="14036"/>
                  </a:cubicBezTo>
                  <a:cubicBezTo>
                    <a:pt x="6810" y="14036"/>
                    <a:pt x="7071" y="13994"/>
                    <a:pt x="7315" y="13892"/>
                  </a:cubicBezTo>
                  <a:cubicBezTo>
                    <a:pt x="7849" y="13671"/>
                    <a:pt x="8265" y="13101"/>
                    <a:pt x="8160" y="12534"/>
                  </a:cubicBezTo>
                  <a:cubicBezTo>
                    <a:pt x="8679" y="12414"/>
                    <a:pt x="9092" y="11930"/>
                    <a:pt x="9126" y="11398"/>
                  </a:cubicBezTo>
                  <a:cubicBezTo>
                    <a:pt x="9161" y="10868"/>
                    <a:pt x="8835" y="10294"/>
                    <a:pt x="8337" y="10110"/>
                  </a:cubicBezTo>
                  <a:cubicBezTo>
                    <a:pt x="8673" y="9829"/>
                    <a:pt x="8879" y="9399"/>
                    <a:pt x="8888" y="8962"/>
                  </a:cubicBezTo>
                  <a:cubicBezTo>
                    <a:pt x="8899" y="8524"/>
                    <a:pt x="8711" y="8085"/>
                    <a:pt x="8388" y="7790"/>
                  </a:cubicBezTo>
                  <a:lnTo>
                    <a:pt x="8388" y="7790"/>
                  </a:lnTo>
                  <a:cubicBezTo>
                    <a:pt x="8426" y="7796"/>
                    <a:pt x="8464" y="7799"/>
                    <a:pt x="8502" y="7799"/>
                  </a:cubicBezTo>
                  <a:cubicBezTo>
                    <a:pt x="8906" y="7799"/>
                    <a:pt x="9359" y="7476"/>
                    <a:pt x="9560" y="7134"/>
                  </a:cubicBezTo>
                  <a:cubicBezTo>
                    <a:pt x="9779" y="6758"/>
                    <a:pt x="9742" y="6249"/>
                    <a:pt x="9471" y="5909"/>
                  </a:cubicBezTo>
                  <a:lnTo>
                    <a:pt x="9471" y="5909"/>
                  </a:lnTo>
                  <a:cubicBezTo>
                    <a:pt x="9680" y="5952"/>
                    <a:pt x="9896" y="5978"/>
                    <a:pt x="10109" y="5978"/>
                  </a:cubicBezTo>
                  <a:cubicBezTo>
                    <a:pt x="10361" y="5978"/>
                    <a:pt x="10611" y="5942"/>
                    <a:pt x="10847" y="5855"/>
                  </a:cubicBezTo>
                  <a:cubicBezTo>
                    <a:pt x="11283" y="5692"/>
                    <a:pt x="11662" y="5329"/>
                    <a:pt x="11757" y="4874"/>
                  </a:cubicBezTo>
                  <a:cubicBezTo>
                    <a:pt x="11829" y="4526"/>
                    <a:pt x="11727" y="4146"/>
                    <a:pt x="11488" y="3883"/>
                  </a:cubicBezTo>
                  <a:cubicBezTo>
                    <a:pt x="11276" y="3647"/>
                    <a:pt x="10960" y="3511"/>
                    <a:pt x="10643" y="3511"/>
                  </a:cubicBezTo>
                  <a:cubicBezTo>
                    <a:pt x="10604" y="3511"/>
                    <a:pt x="10565" y="3513"/>
                    <a:pt x="10526" y="3517"/>
                  </a:cubicBezTo>
                  <a:cubicBezTo>
                    <a:pt x="10807" y="3078"/>
                    <a:pt x="10694" y="2435"/>
                    <a:pt x="10282" y="2119"/>
                  </a:cubicBezTo>
                  <a:cubicBezTo>
                    <a:pt x="10088" y="1970"/>
                    <a:pt x="9829" y="1893"/>
                    <a:pt x="9573" y="1893"/>
                  </a:cubicBezTo>
                  <a:cubicBezTo>
                    <a:pt x="9284" y="1893"/>
                    <a:pt x="8998" y="1991"/>
                    <a:pt x="8811" y="2194"/>
                  </a:cubicBezTo>
                  <a:cubicBezTo>
                    <a:pt x="8759" y="1520"/>
                    <a:pt x="8527" y="819"/>
                    <a:pt x="8000" y="396"/>
                  </a:cubicBezTo>
                  <a:cubicBezTo>
                    <a:pt x="7672" y="131"/>
                    <a:pt x="7251" y="1"/>
                    <a:pt x="68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6091440" y="1844511"/>
              <a:ext cx="46400" cy="49009"/>
            </a:xfrm>
            <a:custGeom>
              <a:avLst/>
              <a:gdLst/>
              <a:ahLst/>
              <a:cxnLst/>
              <a:rect l="l" t="t" r="r" b="b"/>
              <a:pathLst>
                <a:path w="925" h="977" fill="none" extrusionOk="0">
                  <a:moveTo>
                    <a:pt x="925" y="936"/>
                  </a:moveTo>
                  <a:cubicBezTo>
                    <a:pt x="748" y="976"/>
                    <a:pt x="558" y="967"/>
                    <a:pt x="393" y="892"/>
                  </a:cubicBezTo>
                  <a:cubicBezTo>
                    <a:pt x="229" y="816"/>
                    <a:pt x="93" y="671"/>
                    <a:pt x="47" y="497"/>
                  </a:cubicBezTo>
                  <a:cubicBezTo>
                    <a:pt x="0" y="322"/>
                    <a:pt x="50" y="120"/>
                    <a:pt x="187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6084468" y="1774836"/>
              <a:ext cx="55129" cy="79558"/>
            </a:xfrm>
            <a:custGeom>
              <a:avLst/>
              <a:gdLst/>
              <a:ahLst/>
              <a:cxnLst/>
              <a:rect l="l" t="t" r="r" b="b"/>
              <a:pathLst>
                <a:path w="1099" h="1586" fill="none" extrusionOk="0">
                  <a:moveTo>
                    <a:pt x="1099" y="1382"/>
                  </a:moveTo>
                  <a:cubicBezTo>
                    <a:pt x="947" y="1538"/>
                    <a:pt x="701" y="1586"/>
                    <a:pt x="497" y="1516"/>
                  </a:cubicBezTo>
                  <a:cubicBezTo>
                    <a:pt x="291" y="1444"/>
                    <a:pt x="131" y="1265"/>
                    <a:pt x="66" y="1057"/>
                  </a:cubicBezTo>
                  <a:cubicBezTo>
                    <a:pt x="0" y="850"/>
                    <a:pt x="26" y="620"/>
                    <a:pt x="117" y="424"/>
                  </a:cubicBezTo>
                  <a:cubicBezTo>
                    <a:pt x="206" y="232"/>
                    <a:pt x="365" y="66"/>
                    <a:pt x="566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6088481" y="1492676"/>
              <a:ext cx="28693" cy="37622"/>
            </a:xfrm>
            <a:custGeom>
              <a:avLst/>
              <a:gdLst/>
              <a:ahLst/>
              <a:cxnLst/>
              <a:rect l="l" t="t" r="r" b="b"/>
              <a:pathLst>
                <a:path w="572" h="750" fill="none" extrusionOk="0">
                  <a:moveTo>
                    <a:pt x="117" y="749"/>
                  </a:moveTo>
                  <a:cubicBezTo>
                    <a:pt x="40" y="661"/>
                    <a:pt x="0" y="543"/>
                    <a:pt x="7" y="427"/>
                  </a:cubicBezTo>
                  <a:cubicBezTo>
                    <a:pt x="11" y="310"/>
                    <a:pt x="63" y="197"/>
                    <a:pt x="147" y="115"/>
                  </a:cubicBezTo>
                  <a:cubicBezTo>
                    <a:pt x="203" y="61"/>
                    <a:pt x="275" y="21"/>
                    <a:pt x="353" y="10"/>
                  </a:cubicBezTo>
                  <a:cubicBezTo>
                    <a:pt x="431" y="0"/>
                    <a:pt x="514" y="23"/>
                    <a:pt x="572" y="7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6113361" y="1465438"/>
              <a:ext cx="72084" cy="59643"/>
            </a:xfrm>
            <a:custGeom>
              <a:avLst/>
              <a:gdLst/>
              <a:ahLst/>
              <a:cxnLst/>
              <a:rect l="l" t="t" r="r" b="b"/>
              <a:pathLst>
                <a:path w="1437" h="1189" fill="none" extrusionOk="0">
                  <a:moveTo>
                    <a:pt x="38" y="1188"/>
                  </a:moveTo>
                  <a:cubicBezTo>
                    <a:pt x="1" y="925"/>
                    <a:pt x="34" y="646"/>
                    <a:pt x="172" y="419"/>
                  </a:cubicBezTo>
                  <a:cubicBezTo>
                    <a:pt x="307" y="190"/>
                    <a:pt x="553" y="21"/>
                    <a:pt x="818" y="12"/>
                  </a:cubicBezTo>
                  <a:cubicBezTo>
                    <a:pt x="1083" y="0"/>
                    <a:pt x="1356" y="168"/>
                    <a:pt x="1436" y="42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6243029" y="1601176"/>
              <a:ext cx="39980" cy="55028"/>
            </a:xfrm>
            <a:custGeom>
              <a:avLst/>
              <a:gdLst/>
              <a:ahLst/>
              <a:cxnLst/>
              <a:rect l="l" t="t" r="r" b="b"/>
              <a:pathLst>
                <a:path w="797" h="1097" fill="none" extrusionOk="0">
                  <a:moveTo>
                    <a:pt x="1" y="1031"/>
                  </a:moveTo>
                  <a:cubicBezTo>
                    <a:pt x="260" y="1096"/>
                    <a:pt x="555" y="962"/>
                    <a:pt x="676" y="726"/>
                  </a:cubicBezTo>
                  <a:cubicBezTo>
                    <a:pt x="796" y="488"/>
                    <a:pt x="732" y="172"/>
                    <a:pt x="528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6235605" y="1640202"/>
              <a:ext cx="68622" cy="98971"/>
            </a:xfrm>
            <a:custGeom>
              <a:avLst/>
              <a:gdLst/>
              <a:ahLst/>
              <a:cxnLst/>
              <a:rect l="l" t="t" r="r" b="b"/>
              <a:pathLst>
                <a:path w="1368" h="1973" fill="none" extrusionOk="0">
                  <a:moveTo>
                    <a:pt x="776" y="0"/>
                  </a:moveTo>
                  <a:cubicBezTo>
                    <a:pt x="1069" y="173"/>
                    <a:pt x="1284" y="481"/>
                    <a:pt x="1326" y="818"/>
                  </a:cubicBezTo>
                  <a:cubicBezTo>
                    <a:pt x="1367" y="1156"/>
                    <a:pt x="1230" y="1514"/>
                    <a:pt x="960" y="1723"/>
                  </a:cubicBezTo>
                  <a:cubicBezTo>
                    <a:pt x="692" y="1931"/>
                    <a:pt x="299" y="1972"/>
                    <a:pt x="0" y="1808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6213735" y="1709074"/>
              <a:ext cx="27038" cy="29696"/>
            </a:xfrm>
            <a:custGeom>
              <a:avLst/>
              <a:gdLst/>
              <a:ahLst/>
              <a:cxnLst/>
              <a:rect l="l" t="t" r="r" b="b"/>
              <a:pathLst>
                <a:path w="539" h="592" fill="none" extrusionOk="0">
                  <a:moveTo>
                    <a:pt x="513" y="1"/>
                  </a:moveTo>
                  <a:cubicBezTo>
                    <a:pt x="539" y="149"/>
                    <a:pt x="511" y="314"/>
                    <a:pt x="411" y="429"/>
                  </a:cubicBezTo>
                  <a:cubicBezTo>
                    <a:pt x="312" y="543"/>
                    <a:pt x="133" y="591"/>
                    <a:pt x="1" y="518"/>
                  </a:cubicBezTo>
                </a:path>
              </a:pathLst>
            </a:custGeom>
            <a:solidFill>
              <a:schemeClr val="dk1"/>
            </a:solidFill>
            <a:ln w="275" cap="flat" cmpd="sng">
              <a:solidFill>
                <a:srgbClr val="21300A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6296251" y="1426111"/>
              <a:ext cx="42136" cy="27038"/>
            </a:xfrm>
            <a:custGeom>
              <a:avLst/>
              <a:gdLst/>
              <a:ahLst/>
              <a:cxnLst/>
              <a:rect l="l" t="t" r="r" b="b"/>
              <a:pathLst>
                <a:path w="840" h="539" fill="none" extrusionOk="0">
                  <a:moveTo>
                    <a:pt x="0" y="331"/>
                  </a:moveTo>
                  <a:cubicBezTo>
                    <a:pt x="37" y="192"/>
                    <a:pt x="152" y="77"/>
                    <a:pt x="291" y="39"/>
                  </a:cubicBezTo>
                  <a:cubicBezTo>
                    <a:pt x="431" y="0"/>
                    <a:pt x="588" y="40"/>
                    <a:pt x="691" y="141"/>
                  </a:cubicBezTo>
                  <a:cubicBezTo>
                    <a:pt x="795" y="242"/>
                    <a:pt x="840" y="400"/>
                    <a:pt x="805" y="53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6422007" y="1554425"/>
              <a:ext cx="15450" cy="12089"/>
            </a:xfrm>
            <a:custGeom>
              <a:avLst/>
              <a:gdLst/>
              <a:ahLst/>
              <a:cxnLst/>
              <a:rect l="l" t="t" r="r" b="b"/>
              <a:pathLst>
                <a:path w="308" h="241" extrusionOk="0">
                  <a:moveTo>
                    <a:pt x="147" y="0"/>
                  </a:moveTo>
                  <a:cubicBezTo>
                    <a:pt x="105" y="0"/>
                    <a:pt x="63" y="22"/>
                    <a:pt x="41" y="72"/>
                  </a:cubicBezTo>
                  <a:cubicBezTo>
                    <a:pt x="1" y="167"/>
                    <a:pt x="82" y="240"/>
                    <a:pt x="161" y="240"/>
                  </a:cubicBezTo>
                  <a:cubicBezTo>
                    <a:pt x="203" y="240"/>
                    <a:pt x="245" y="219"/>
                    <a:pt x="267" y="168"/>
                  </a:cubicBezTo>
                  <a:cubicBezTo>
                    <a:pt x="307" y="74"/>
                    <a:pt x="226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6383232" y="1547653"/>
              <a:ext cx="15350" cy="12139"/>
            </a:xfrm>
            <a:custGeom>
              <a:avLst/>
              <a:gdLst/>
              <a:ahLst/>
              <a:cxnLst/>
              <a:rect l="l" t="t" r="r" b="b"/>
              <a:pathLst>
                <a:path w="306" h="242" extrusionOk="0">
                  <a:moveTo>
                    <a:pt x="146" y="1"/>
                  </a:moveTo>
                  <a:cubicBezTo>
                    <a:pt x="104" y="1"/>
                    <a:pt x="62" y="22"/>
                    <a:pt x="40" y="73"/>
                  </a:cubicBezTo>
                  <a:cubicBezTo>
                    <a:pt x="1" y="168"/>
                    <a:pt x="82" y="241"/>
                    <a:pt x="160" y="241"/>
                  </a:cubicBezTo>
                  <a:cubicBezTo>
                    <a:pt x="203" y="241"/>
                    <a:pt x="244" y="220"/>
                    <a:pt x="265" y="169"/>
                  </a:cubicBezTo>
                  <a:cubicBezTo>
                    <a:pt x="306" y="74"/>
                    <a:pt x="225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6153641" y="1382069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6" y="0"/>
                  </a:moveTo>
                  <a:cubicBezTo>
                    <a:pt x="104" y="0"/>
                    <a:pt x="63" y="22"/>
                    <a:pt x="41" y="72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3" y="241"/>
                    <a:pt x="244" y="220"/>
                    <a:pt x="266" y="170"/>
                  </a:cubicBezTo>
                  <a:cubicBezTo>
                    <a:pt x="307" y="75"/>
                    <a:pt x="225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6199037" y="1346905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0"/>
                  </a:moveTo>
                  <a:cubicBezTo>
                    <a:pt x="105" y="0"/>
                    <a:pt x="63" y="21"/>
                    <a:pt x="41" y="72"/>
                  </a:cubicBezTo>
                  <a:cubicBezTo>
                    <a:pt x="1" y="167"/>
                    <a:pt x="82" y="240"/>
                    <a:pt x="160" y="240"/>
                  </a:cubicBezTo>
                  <a:cubicBezTo>
                    <a:pt x="203" y="240"/>
                    <a:pt x="245" y="219"/>
                    <a:pt x="266" y="168"/>
                  </a:cubicBezTo>
                  <a:cubicBezTo>
                    <a:pt x="307" y="74"/>
                    <a:pt x="226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6191764" y="1386985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1"/>
                  </a:moveTo>
                  <a:cubicBezTo>
                    <a:pt x="104" y="1"/>
                    <a:pt x="63" y="22"/>
                    <a:pt x="41" y="73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3" y="241"/>
                    <a:pt x="244" y="220"/>
                    <a:pt x="266" y="169"/>
                  </a:cubicBezTo>
                  <a:cubicBezTo>
                    <a:pt x="307" y="75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5991869" y="1705763"/>
              <a:ext cx="15350" cy="12089"/>
            </a:xfrm>
            <a:custGeom>
              <a:avLst/>
              <a:gdLst/>
              <a:ahLst/>
              <a:cxnLst/>
              <a:rect l="l" t="t" r="r" b="b"/>
              <a:pathLst>
                <a:path w="306" h="241" extrusionOk="0">
                  <a:moveTo>
                    <a:pt x="145" y="1"/>
                  </a:moveTo>
                  <a:cubicBezTo>
                    <a:pt x="103" y="1"/>
                    <a:pt x="62" y="22"/>
                    <a:pt x="41" y="73"/>
                  </a:cubicBezTo>
                  <a:cubicBezTo>
                    <a:pt x="0" y="167"/>
                    <a:pt x="81" y="241"/>
                    <a:pt x="160" y="241"/>
                  </a:cubicBezTo>
                  <a:cubicBezTo>
                    <a:pt x="202" y="241"/>
                    <a:pt x="244" y="220"/>
                    <a:pt x="266" y="169"/>
                  </a:cubicBezTo>
                  <a:cubicBezTo>
                    <a:pt x="305" y="74"/>
                    <a:pt x="224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5943463" y="1696483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1"/>
                  </a:moveTo>
                  <a:cubicBezTo>
                    <a:pt x="105" y="1"/>
                    <a:pt x="63" y="22"/>
                    <a:pt x="41" y="73"/>
                  </a:cubicBezTo>
                  <a:cubicBezTo>
                    <a:pt x="1" y="167"/>
                    <a:pt x="82" y="241"/>
                    <a:pt x="160" y="241"/>
                  </a:cubicBezTo>
                  <a:cubicBezTo>
                    <a:pt x="203" y="241"/>
                    <a:pt x="245" y="219"/>
                    <a:pt x="266" y="169"/>
                  </a:cubicBezTo>
                  <a:cubicBezTo>
                    <a:pt x="307" y="74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5964029" y="1648378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5" y="0"/>
                  </a:moveTo>
                  <a:cubicBezTo>
                    <a:pt x="103" y="0"/>
                    <a:pt x="62" y="22"/>
                    <a:pt x="40" y="72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4" y="241"/>
                    <a:pt x="245" y="220"/>
                    <a:pt x="267" y="170"/>
                  </a:cubicBezTo>
                  <a:cubicBezTo>
                    <a:pt x="306" y="75"/>
                    <a:pt x="22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6205609" y="1915440"/>
              <a:ext cx="15350" cy="12089"/>
            </a:xfrm>
            <a:custGeom>
              <a:avLst/>
              <a:gdLst/>
              <a:ahLst/>
              <a:cxnLst/>
              <a:rect l="l" t="t" r="r" b="b"/>
              <a:pathLst>
                <a:path w="306" h="241" extrusionOk="0">
                  <a:moveTo>
                    <a:pt x="145" y="0"/>
                  </a:moveTo>
                  <a:cubicBezTo>
                    <a:pt x="103" y="0"/>
                    <a:pt x="61" y="21"/>
                    <a:pt x="40" y="72"/>
                  </a:cubicBezTo>
                  <a:cubicBezTo>
                    <a:pt x="0" y="166"/>
                    <a:pt x="82" y="241"/>
                    <a:pt x="161" y="241"/>
                  </a:cubicBezTo>
                  <a:cubicBezTo>
                    <a:pt x="203" y="241"/>
                    <a:pt x="245" y="219"/>
                    <a:pt x="266" y="169"/>
                  </a:cubicBezTo>
                  <a:cubicBezTo>
                    <a:pt x="306" y="74"/>
                    <a:pt x="22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6234903" y="1919603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6" y="1"/>
                  </a:moveTo>
                  <a:cubicBezTo>
                    <a:pt x="104" y="1"/>
                    <a:pt x="62" y="22"/>
                    <a:pt x="40" y="73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4" y="241"/>
                    <a:pt x="245" y="220"/>
                    <a:pt x="267" y="169"/>
                  </a:cubicBezTo>
                  <a:cubicBezTo>
                    <a:pt x="306" y="74"/>
                    <a:pt x="225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6155296" y="1628514"/>
              <a:ext cx="15450" cy="12089"/>
            </a:xfrm>
            <a:custGeom>
              <a:avLst/>
              <a:gdLst/>
              <a:ahLst/>
              <a:cxnLst/>
              <a:rect l="l" t="t" r="r" b="b"/>
              <a:pathLst>
                <a:path w="308" h="241" extrusionOk="0">
                  <a:moveTo>
                    <a:pt x="146" y="0"/>
                  </a:moveTo>
                  <a:cubicBezTo>
                    <a:pt x="104" y="0"/>
                    <a:pt x="63" y="22"/>
                    <a:pt x="41" y="72"/>
                  </a:cubicBezTo>
                  <a:cubicBezTo>
                    <a:pt x="1" y="167"/>
                    <a:pt x="82" y="240"/>
                    <a:pt x="161" y="240"/>
                  </a:cubicBezTo>
                  <a:cubicBezTo>
                    <a:pt x="203" y="240"/>
                    <a:pt x="245" y="219"/>
                    <a:pt x="267" y="168"/>
                  </a:cubicBezTo>
                  <a:cubicBezTo>
                    <a:pt x="307" y="74"/>
                    <a:pt x="225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6180728" y="1583218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7" y="1"/>
                  </a:moveTo>
                  <a:cubicBezTo>
                    <a:pt x="104" y="1"/>
                    <a:pt x="62" y="22"/>
                    <a:pt x="41" y="73"/>
                  </a:cubicBezTo>
                  <a:cubicBezTo>
                    <a:pt x="0" y="167"/>
                    <a:pt x="81" y="241"/>
                    <a:pt x="160" y="241"/>
                  </a:cubicBezTo>
                  <a:cubicBezTo>
                    <a:pt x="202" y="241"/>
                    <a:pt x="244" y="220"/>
                    <a:pt x="266" y="169"/>
                  </a:cubicBezTo>
                  <a:cubicBezTo>
                    <a:pt x="306" y="74"/>
                    <a:pt x="225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5901327" y="1674763"/>
              <a:ext cx="125858" cy="87634"/>
            </a:xfrm>
            <a:custGeom>
              <a:avLst/>
              <a:gdLst/>
              <a:ahLst/>
              <a:cxnLst/>
              <a:rect l="l" t="t" r="r" b="b"/>
              <a:pathLst>
                <a:path w="2509" h="1747" extrusionOk="0">
                  <a:moveTo>
                    <a:pt x="498" y="0"/>
                  </a:moveTo>
                  <a:cubicBezTo>
                    <a:pt x="323" y="0"/>
                    <a:pt x="191" y="88"/>
                    <a:pt x="140" y="301"/>
                  </a:cubicBezTo>
                  <a:cubicBezTo>
                    <a:pt x="1" y="891"/>
                    <a:pt x="1176" y="1746"/>
                    <a:pt x="1831" y="1746"/>
                  </a:cubicBezTo>
                  <a:cubicBezTo>
                    <a:pt x="1949" y="1746"/>
                    <a:pt x="2050" y="1719"/>
                    <a:pt x="2123" y="1657"/>
                  </a:cubicBezTo>
                  <a:cubicBezTo>
                    <a:pt x="2509" y="1333"/>
                    <a:pt x="1180" y="0"/>
                    <a:pt x="498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6111204" y="1936408"/>
              <a:ext cx="92399" cy="45598"/>
            </a:xfrm>
            <a:custGeom>
              <a:avLst/>
              <a:gdLst/>
              <a:ahLst/>
              <a:cxnLst/>
              <a:rect l="l" t="t" r="r" b="b"/>
              <a:pathLst>
                <a:path w="1842" h="909" extrusionOk="0">
                  <a:moveTo>
                    <a:pt x="412" y="1"/>
                  </a:moveTo>
                  <a:cubicBezTo>
                    <a:pt x="213" y="1"/>
                    <a:pt x="68" y="51"/>
                    <a:pt x="52" y="171"/>
                  </a:cubicBezTo>
                  <a:cubicBezTo>
                    <a:pt x="0" y="563"/>
                    <a:pt x="787" y="908"/>
                    <a:pt x="1307" y="908"/>
                  </a:cubicBezTo>
                  <a:cubicBezTo>
                    <a:pt x="1525" y="908"/>
                    <a:pt x="1696" y="848"/>
                    <a:pt x="1738" y="704"/>
                  </a:cubicBezTo>
                  <a:cubicBezTo>
                    <a:pt x="1841" y="352"/>
                    <a:pt x="938" y="1"/>
                    <a:pt x="41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6114465" y="1332459"/>
              <a:ext cx="119587" cy="90644"/>
            </a:xfrm>
            <a:custGeom>
              <a:avLst/>
              <a:gdLst/>
              <a:ahLst/>
              <a:cxnLst/>
              <a:rect l="l" t="t" r="r" b="b"/>
              <a:pathLst>
                <a:path w="2384" h="1807" extrusionOk="0">
                  <a:moveTo>
                    <a:pt x="1756" y="0"/>
                  </a:moveTo>
                  <a:cubicBezTo>
                    <a:pt x="1093" y="0"/>
                    <a:pt x="1" y="1363"/>
                    <a:pt x="431" y="1743"/>
                  </a:cubicBezTo>
                  <a:cubicBezTo>
                    <a:pt x="480" y="1787"/>
                    <a:pt x="541" y="1806"/>
                    <a:pt x="610" y="1806"/>
                  </a:cubicBezTo>
                  <a:cubicBezTo>
                    <a:pt x="1204" y="1806"/>
                    <a:pt x="2383" y="323"/>
                    <a:pt x="1964" y="57"/>
                  </a:cubicBezTo>
                  <a:cubicBezTo>
                    <a:pt x="1902" y="18"/>
                    <a:pt x="1832" y="0"/>
                    <a:pt x="1756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6444730" y="1905358"/>
              <a:ext cx="10484" cy="8728"/>
            </a:xfrm>
            <a:custGeom>
              <a:avLst/>
              <a:gdLst/>
              <a:ahLst/>
              <a:cxnLst/>
              <a:rect l="l" t="t" r="r" b="b"/>
              <a:pathLst>
                <a:path w="209" h="174" extrusionOk="0">
                  <a:moveTo>
                    <a:pt x="109" y="0"/>
                  </a:moveTo>
                  <a:cubicBezTo>
                    <a:pt x="56" y="0"/>
                    <a:pt x="1" y="43"/>
                    <a:pt x="18" y="110"/>
                  </a:cubicBezTo>
                  <a:cubicBezTo>
                    <a:pt x="30" y="154"/>
                    <a:pt x="65" y="174"/>
                    <a:pt x="101" y="174"/>
                  </a:cubicBezTo>
                  <a:cubicBezTo>
                    <a:pt x="154" y="174"/>
                    <a:pt x="209" y="130"/>
                    <a:pt x="190" y="63"/>
                  </a:cubicBezTo>
                  <a:cubicBezTo>
                    <a:pt x="179" y="19"/>
                    <a:pt x="145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8" name="Google Shape;518;p2"/>
            <p:cNvGrpSpPr/>
            <p:nvPr/>
          </p:nvGrpSpPr>
          <p:grpSpPr>
            <a:xfrm>
              <a:off x="6388800" y="1848875"/>
              <a:ext cx="571599" cy="465408"/>
              <a:chOff x="6388800" y="1848875"/>
              <a:chExt cx="571599" cy="465408"/>
            </a:xfrm>
          </p:grpSpPr>
          <p:sp>
            <p:nvSpPr>
              <p:cNvPr id="519" name="Google Shape;519;p2"/>
              <p:cNvSpPr/>
              <p:nvPr/>
            </p:nvSpPr>
            <p:spPr>
              <a:xfrm>
                <a:off x="6585785" y="1848875"/>
                <a:ext cx="223273" cy="417803"/>
              </a:xfrm>
              <a:custGeom>
                <a:avLst/>
                <a:gdLst/>
                <a:ahLst/>
                <a:cxnLst/>
                <a:rect l="l" t="t" r="r" b="b"/>
                <a:pathLst>
                  <a:path w="4451" h="8329" extrusionOk="0">
                    <a:moveTo>
                      <a:pt x="1045" y="1"/>
                    </a:moveTo>
                    <a:cubicBezTo>
                      <a:pt x="1004" y="1"/>
                      <a:pt x="963" y="4"/>
                      <a:pt x="921" y="11"/>
                    </a:cubicBezTo>
                    <a:cubicBezTo>
                      <a:pt x="537" y="75"/>
                      <a:pt x="225" y="442"/>
                      <a:pt x="225" y="833"/>
                    </a:cubicBezTo>
                    <a:cubicBezTo>
                      <a:pt x="225" y="1640"/>
                      <a:pt x="0" y="2436"/>
                      <a:pt x="15" y="3243"/>
                    </a:cubicBezTo>
                    <a:cubicBezTo>
                      <a:pt x="27" y="4049"/>
                      <a:pt x="155" y="4862"/>
                      <a:pt x="465" y="5606"/>
                    </a:cubicBezTo>
                    <a:cubicBezTo>
                      <a:pt x="655" y="6061"/>
                      <a:pt x="913" y="6490"/>
                      <a:pt x="1258" y="6842"/>
                    </a:cubicBezTo>
                    <a:cubicBezTo>
                      <a:pt x="1490" y="7076"/>
                      <a:pt x="1758" y="7271"/>
                      <a:pt x="2023" y="7466"/>
                    </a:cubicBezTo>
                    <a:cubicBezTo>
                      <a:pt x="2416" y="7753"/>
                      <a:pt x="2809" y="8041"/>
                      <a:pt x="3200" y="8328"/>
                    </a:cubicBezTo>
                    <a:lnTo>
                      <a:pt x="3048" y="8141"/>
                    </a:lnTo>
                    <a:lnTo>
                      <a:pt x="3048" y="8141"/>
                    </a:lnTo>
                    <a:cubicBezTo>
                      <a:pt x="3109" y="8149"/>
                      <a:pt x="3170" y="8153"/>
                      <a:pt x="3232" y="8153"/>
                    </a:cubicBezTo>
                    <a:cubicBezTo>
                      <a:pt x="3515" y="8153"/>
                      <a:pt x="3800" y="8068"/>
                      <a:pt x="4021" y="7891"/>
                    </a:cubicBezTo>
                    <a:cubicBezTo>
                      <a:pt x="4290" y="7677"/>
                      <a:pt x="4450" y="7321"/>
                      <a:pt x="4397" y="6981"/>
                    </a:cubicBezTo>
                    <a:cubicBezTo>
                      <a:pt x="4343" y="6640"/>
                      <a:pt x="4059" y="6339"/>
                      <a:pt x="3717" y="6300"/>
                    </a:cubicBezTo>
                    <a:cubicBezTo>
                      <a:pt x="3869" y="6294"/>
                      <a:pt x="4005" y="6165"/>
                      <a:pt x="4017" y="6016"/>
                    </a:cubicBezTo>
                    <a:cubicBezTo>
                      <a:pt x="4032" y="5866"/>
                      <a:pt x="3922" y="5714"/>
                      <a:pt x="3775" y="5681"/>
                    </a:cubicBezTo>
                    <a:cubicBezTo>
                      <a:pt x="3992" y="5558"/>
                      <a:pt x="4057" y="5270"/>
                      <a:pt x="4024" y="5025"/>
                    </a:cubicBezTo>
                    <a:cubicBezTo>
                      <a:pt x="3976" y="4686"/>
                      <a:pt x="3775" y="4372"/>
                      <a:pt x="3487" y="4188"/>
                    </a:cubicBezTo>
                    <a:cubicBezTo>
                      <a:pt x="3296" y="4064"/>
                      <a:pt x="3068" y="4001"/>
                      <a:pt x="2840" y="4001"/>
                    </a:cubicBezTo>
                    <a:cubicBezTo>
                      <a:pt x="2727" y="4001"/>
                      <a:pt x="2613" y="4017"/>
                      <a:pt x="2504" y="4049"/>
                    </a:cubicBezTo>
                    <a:cubicBezTo>
                      <a:pt x="2619" y="3888"/>
                      <a:pt x="2639" y="3675"/>
                      <a:pt x="2563" y="3493"/>
                    </a:cubicBezTo>
                    <a:cubicBezTo>
                      <a:pt x="2488" y="3310"/>
                      <a:pt x="2314" y="3169"/>
                      <a:pt x="2117" y="3136"/>
                    </a:cubicBezTo>
                    <a:cubicBezTo>
                      <a:pt x="2486" y="2935"/>
                      <a:pt x="2807" y="2631"/>
                      <a:pt x="2975" y="2246"/>
                    </a:cubicBezTo>
                    <a:cubicBezTo>
                      <a:pt x="3144" y="1862"/>
                      <a:pt x="3142" y="1395"/>
                      <a:pt x="2924" y="1038"/>
                    </a:cubicBezTo>
                    <a:cubicBezTo>
                      <a:pt x="2741" y="739"/>
                      <a:pt x="2398" y="539"/>
                      <a:pt x="2053" y="539"/>
                    </a:cubicBezTo>
                    <a:cubicBezTo>
                      <a:pt x="1984" y="539"/>
                      <a:pt x="1915" y="547"/>
                      <a:pt x="1848" y="563"/>
                    </a:cubicBezTo>
                    <a:cubicBezTo>
                      <a:pt x="1735" y="232"/>
                      <a:pt x="1393" y="1"/>
                      <a:pt x="10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"/>
              <p:cNvSpPr/>
              <p:nvPr/>
            </p:nvSpPr>
            <p:spPr>
              <a:xfrm>
                <a:off x="6616986" y="1895676"/>
                <a:ext cx="343412" cy="245295"/>
              </a:xfrm>
              <a:custGeom>
                <a:avLst/>
                <a:gdLst/>
                <a:ahLst/>
                <a:cxnLst/>
                <a:rect l="l" t="t" r="r" b="b"/>
                <a:pathLst>
                  <a:path w="6846" h="4890" extrusionOk="0">
                    <a:moveTo>
                      <a:pt x="5378" y="1"/>
                    </a:moveTo>
                    <a:cubicBezTo>
                      <a:pt x="5330" y="1"/>
                      <a:pt x="5281" y="13"/>
                      <a:pt x="5238" y="39"/>
                    </a:cubicBezTo>
                    <a:cubicBezTo>
                      <a:pt x="3007" y="1378"/>
                      <a:pt x="1422" y="1573"/>
                      <a:pt x="686" y="1573"/>
                    </a:cubicBezTo>
                    <a:cubicBezTo>
                      <a:pt x="383" y="1573"/>
                      <a:pt x="224" y="1540"/>
                      <a:pt x="224" y="1540"/>
                    </a:cubicBezTo>
                    <a:lnTo>
                      <a:pt x="210" y="2168"/>
                    </a:lnTo>
                    <a:cubicBezTo>
                      <a:pt x="520" y="2209"/>
                      <a:pt x="820" y="2226"/>
                      <a:pt x="1098" y="2226"/>
                    </a:cubicBezTo>
                    <a:cubicBezTo>
                      <a:pt x="2041" y="2226"/>
                      <a:pt x="2736" y="2040"/>
                      <a:pt x="2736" y="2040"/>
                    </a:cubicBezTo>
                    <a:lnTo>
                      <a:pt x="2736" y="2040"/>
                    </a:lnTo>
                    <a:cubicBezTo>
                      <a:pt x="1784" y="2840"/>
                      <a:pt x="1" y="3116"/>
                      <a:pt x="1" y="3116"/>
                    </a:cubicBezTo>
                    <a:lnTo>
                      <a:pt x="92" y="3847"/>
                    </a:lnTo>
                    <a:cubicBezTo>
                      <a:pt x="831" y="3787"/>
                      <a:pt x="2603" y="3156"/>
                      <a:pt x="2603" y="3156"/>
                    </a:cubicBezTo>
                    <a:lnTo>
                      <a:pt x="2603" y="3156"/>
                    </a:lnTo>
                    <a:cubicBezTo>
                      <a:pt x="1465" y="3785"/>
                      <a:pt x="1107" y="4468"/>
                      <a:pt x="1107" y="4468"/>
                    </a:cubicBezTo>
                    <a:lnTo>
                      <a:pt x="1650" y="4890"/>
                    </a:lnTo>
                    <a:cubicBezTo>
                      <a:pt x="2619" y="3292"/>
                      <a:pt x="5364" y="3140"/>
                      <a:pt x="6067" y="3129"/>
                    </a:cubicBezTo>
                    <a:cubicBezTo>
                      <a:pt x="6175" y="3127"/>
                      <a:pt x="6273" y="3062"/>
                      <a:pt x="6317" y="2961"/>
                    </a:cubicBezTo>
                    <a:cubicBezTo>
                      <a:pt x="6846" y="1802"/>
                      <a:pt x="6030" y="473"/>
                      <a:pt x="5561" y="68"/>
                    </a:cubicBezTo>
                    <a:cubicBezTo>
                      <a:pt x="5509" y="24"/>
                      <a:pt x="5444" y="1"/>
                      <a:pt x="53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"/>
              <p:cNvSpPr/>
              <p:nvPr/>
            </p:nvSpPr>
            <p:spPr>
              <a:xfrm>
                <a:off x="6388800" y="1861115"/>
                <a:ext cx="388609" cy="453168"/>
              </a:xfrm>
              <a:custGeom>
                <a:avLst/>
                <a:gdLst/>
                <a:ahLst/>
                <a:cxnLst/>
                <a:rect l="l" t="t" r="r" b="b"/>
                <a:pathLst>
                  <a:path w="7747" h="9034" extrusionOk="0">
                    <a:moveTo>
                      <a:pt x="3954" y="0"/>
                    </a:moveTo>
                    <a:cubicBezTo>
                      <a:pt x="3952" y="0"/>
                      <a:pt x="3950" y="0"/>
                      <a:pt x="3948" y="0"/>
                    </a:cubicBezTo>
                    <a:cubicBezTo>
                      <a:pt x="3569" y="5"/>
                      <a:pt x="3167" y="326"/>
                      <a:pt x="3138" y="704"/>
                    </a:cubicBezTo>
                    <a:cubicBezTo>
                      <a:pt x="2805" y="342"/>
                      <a:pt x="2358" y="43"/>
                      <a:pt x="1864" y="37"/>
                    </a:cubicBezTo>
                    <a:cubicBezTo>
                      <a:pt x="1859" y="37"/>
                      <a:pt x="1853" y="37"/>
                      <a:pt x="1847" y="37"/>
                    </a:cubicBezTo>
                    <a:cubicBezTo>
                      <a:pt x="1406" y="37"/>
                      <a:pt x="981" y="281"/>
                      <a:pt x="723" y="639"/>
                    </a:cubicBezTo>
                    <a:cubicBezTo>
                      <a:pt x="462" y="1001"/>
                      <a:pt x="363" y="1467"/>
                      <a:pt x="410" y="1911"/>
                    </a:cubicBezTo>
                    <a:cubicBezTo>
                      <a:pt x="456" y="2357"/>
                      <a:pt x="638" y="2780"/>
                      <a:pt x="892" y="3149"/>
                    </a:cubicBezTo>
                    <a:cubicBezTo>
                      <a:pt x="461" y="3193"/>
                      <a:pt x="125" y="3625"/>
                      <a:pt x="133" y="4059"/>
                    </a:cubicBezTo>
                    <a:cubicBezTo>
                      <a:pt x="141" y="4492"/>
                      <a:pt x="448" y="4868"/>
                      <a:pt x="846" y="5041"/>
                    </a:cubicBezTo>
                    <a:cubicBezTo>
                      <a:pt x="312" y="5384"/>
                      <a:pt x="1" y="6042"/>
                      <a:pt x="73" y="6671"/>
                    </a:cubicBezTo>
                    <a:cubicBezTo>
                      <a:pt x="143" y="7302"/>
                      <a:pt x="595" y="7872"/>
                      <a:pt x="1190" y="8087"/>
                    </a:cubicBezTo>
                    <a:cubicBezTo>
                      <a:pt x="1372" y="8153"/>
                      <a:pt x="1564" y="8185"/>
                      <a:pt x="1756" y="8185"/>
                    </a:cubicBezTo>
                    <a:cubicBezTo>
                      <a:pt x="2196" y="8185"/>
                      <a:pt x="2637" y="8019"/>
                      <a:pt x="2955" y="7714"/>
                    </a:cubicBezTo>
                    <a:lnTo>
                      <a:pt x="2955" y="7714"/>
                    </a:lnTo>
                    <a:cubicBezTo>
                      <a:pt x="2883" y="8126"/>
                      <a:pt x="3193" y="8554"/>
                      <a:pt x="3598" y="8653"/>
                    </a:cubicBezTo>
                    <a:cubicBezTo>
                      <a:pt x="3661" y="8668"/>
                      <a:pt x="3726" y="8675"/>
                      <a:pt x="3792" y="8675"/>
                    </a:cubicBezTo>
                    <a:cubicBezTo>
                      <a:pt x="4151" y="8675"/>
                      <a:pt x="4533" y="8460"/>
                      <a:pt x="4718" y="8159"/>
                    </a:cubicBezTo>
                    <a:lnTo>
                      <a:pt x="4718" y="8159"/>
                    </a:lnTo>
                    <a:cubicBezTo>
                      <a:pt x="4710" y="8550"/>
                      <a:pt x="5043" y="8887"/>
                      <a:pt x="5420" y="8989"/>
                    </a:cubicBezTo>
                    <a:cubicBezTo>
                      <a:pt x="5532" y="9020"/>
                      <a:pt x="5647" y="9033"/>
                      <a:pt x="5763" y="9033"/>
                    </a:cubicBezTo>
                    <a:cubicBezTo>
                      <a:pt x="6034" y="9033"/>
                      <a:pt x="6309" y="8959"/>
                      <a:pt x="6563" y="8857"/>
                    </a:cubicBezTo>
                    <a:cubicBezTo>
                      <a:pt x="6954" y="8699"/>
                      <a:pt x="7333" y="8461"/>
                      <a:pt x="7539" y="8094"/>
                    </a:cubicBezTo>
                    <a:cubicBezTo>
                      <a:pt x="7746" y="7728"/>
                      <a:pt x="7729" y="7212"/>
                      <a:pt x="7413" y="6935"/>
                    </a:cubicBezTo>
                    <a:cubicBezTo>
                      <a:pt x="7657" y="6633"/>
                      <a:pt x="7676" y="6168"/>
                      <a:pt x="7457" y="5849"/>
                    </a:cubicBezTo>
                    <a:cubicBezTo>
                      <a:pt x="7284" y="5594"/>
                      <a:pt x="6968" y="5426"/>
                      <a:pt x="6661" y="5426"/>
                    </a:cubicBezTo>
                    <a:cubicBezTo>
                      <a:pt x="6581" y="5426"/>
                      <a:pt x="6501" y="5438"/>
                      <a:pt x="6424" y="5462"/>
                    </a:cubicBezTo>
                    <a:cubicBezTo>
                      <a:pt x="6491" y="5151"/>
                      <a:pt x="6416" y="4811"/>
                      <a:pt x="6225" y="4555"/>
                    </a:cubicBezTo>
                    <a:cubicBezTo>
                      <a:pt x="6035" y="4300"/>
                      <a:pt x="5730" y="4132"/>
                      <a:pt x="5412" y="4108"/>
                    </a:cubicBezTo>
                    <a:cubicBezTo>
                      <a:pt x="5690" y="3955"/>
                      <a:pt x="5832" y="3519"/>
                      <a:pt x="5789" y="3205"/>
                    </a:cubicBezTo>
                    <a:cubicBezTo>
                      <a:pt x="5747" y="2890"/>
                      <a:pt x="5497" y="2614"/>
                      <a:pt x="5189" y="2540"/>
                    </a:cubicBezTo>
                    <a:cubicBezTo>
                      <a:pt x="5492" y="2390"/>
                      <a:pt x="5776" y="2180"/>
                      <a:pt x="5953" y="1891"/>
                    </a:cubicBezTo>
                    <a:cubicBezTo>
                      <a:pt x="6131" y="1602"/>
                      <a:pt x="6185" y="1223"/>
                      <a:pt x="6035" y="920"/>
                    </a:cubicBezTo>
                    <a:cubicBezTo>
                      <a:pt x="5920" y="687"/>
                      <a:pt x="5690" y="514"/>
                      <a:pt x="5434" y="471"/>
                    </a:cubicBezTo>
                    <a:cubicBezTo>
                      <a:pt x="5389" y="463"/>
                      <a:pt x="5344" y="459"/>
                      <a:pt x="5298" y="459"/>
                    </a:cubicBezTo>
                    <a:cubicBezTo>
                      <a:pt x="5085" y="459"/>
                      <a:pt x="4871" y="543"/>
                      <a:pt x="4718" y="693"/>
                    </a:cubicBezTo>
                    <a:cubicBezTo>
                      <a:pt x="4683" y="318"/>
                      <a:pt x="4331" y="0"/>
                      <a:pt x="39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"/>
              <p:cNvSpPr/>
              <p:nvPr/>
            </p:nvSpPr>
            <p:spPr>
              <a:xfrm>
                <a:off x="6609010" y="2239636"/>
                <a:ext cx="43591" cy="22523"/>
              </a:xfrm>
              <a:custGeom>
                <a:avLst/>
                <a:gdLst/>
                <a:ahLst/>
                <a:cxnLst/>
                <a:rect l="l" t="t" r="r" b="b"/>
                <a:pathLst>
                  <a:path w="869" h="449" fill="none" extrusionOk="0">
                    <a:moveTo>
                      <a:pt x="869" y="204"/>
                    </a:moveTo>
                    <a:cubicBezTo>
                      <a:pt x="786" y="307"/>
                      <a:pt x="672" y="386"/>
                      <a:pt x="543" y="418"/>
                    </a:cubicBezTo>
                    <a:cubicBezTo>
                      <a:pt x="415" y="449"/>
                      <a:pt x="272" y="426"/>
                      <a:pt x="166" y="348"/>
                    </a:cubicBezTo>
                    <a:cubicBezTo>
                      <a:pt x="61" y="268"/>
                      <a:pt x="0" y="129"/>
                      <a:pt x="26" y="0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"/>
              <p:cNvSpPr/>
              <p:nvPr/>
            </p:nvSpPr>
            <p:spPr>
              <a:xfrm>
                <a:off x="6580619" y="2194190"/>
                <a:ext cx="51718" cy="478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953" fill="none" extrusionOk="0">
                    <a:moveTo>
                      <a:pt x="1031" y="553"/>
                    </a:moveTo>
                    <a:cubicBezTo>
                      <a:pt x="1015" y="711"/>
                      <a:pt x="895" y="849"/>
                      <a:pt x="745" y="901"/>
                    </a:cubicBezTo>
                    <a:cubicBezTo>
                      <a:pt x="595" y="952"/>
                      <a:pt x="422" y="922"/>
                      <a:pt x="292" y="833"/>
                    </a:cubicBezTo>
                    <a:cubicBezTo>
                      <a:pt x="161" y="742"/>
                      <a:pt x="73" y="598"/>
                      <a:pt x="36" y="445"/>
                    </a:cubicBezTo>
                    <a:cubicBezTo>
                      <a:pt x="1" y="295"/>
                      <a:pt x="17" y="128"/>
                      <a:pt x="103" y="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"/>
              <p:cNvSpPr/>
              <p:nvPr/>
            </p:nvSpPr>
            <p:spPr>
              <a:xfrm>
                <a:off x="6451151" y="2032167"/>
                <a:ext cx="14046" cy="29947"/>
              </a:xfrm>
              <a:custGeom>
                <a:avLst/>
                <a:gdLst/>
                <a:ahLst/>
                <a:cxnLst/>
                <a:rect l="l" t="t" r="r" b="b"/>
                <a:pathLst>
                  <a:path w="280" h="597" fill="none" extrusionOk="0">
                    <a:moveTo>
                      <a:pt x="280" y="596"/>
                    </a:moveTo>
                    <a:cubicBezTo>
                      <a:pt x="197" y="580"/>
                      <a:pt x="120" y="531"/>
                      <a:pt x="72" y="460"/>
                    </a:cubicBezTo>
                    <a:cubicBezTo>
                      <a:pt x="22" y="392"/>
                      <a:pt x="0" y="302"/>
                      <a:pt x="13" y="219"/>
                    </a:cubicBezTo>
                    <a:cubicBezTo>
                      <a:pt x="21" y="162"/>
                      <a:pt x="43" y="106"/>
                      <a:pt x="83" y="66"/>
                    </a:cubicBezTo>
                    <a:cubicBezTo>
                      <a:pt x="125" y="25"/>
                      <a:pt x="182" y="1"/>
                      <a:pt x="240" y="7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"/>
              <p:cNvSpPr/>
              <p:nvPr/>
            </p:nvSpPr>
            <p:spPr>
              <a:xfrm>
                <a:off x="6460080" y="1990532"/>
                <a:ext cx="37772" cy="59142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179" fill="none" extrusionOk="0">
                    <a:moveTo>
                      <a:pt x="295" y="1179"/>
                    </a:moveTo>
                    <a:cubicBezTo>
                      <a:pt x="154" y="1045"/>
                      <a:pt x="49" y="869"/>
                      <a:pt x="25" y="677"/>
                    </a:cubicBezTo>
                    <a:cubicBezTo>
                      <a:pt x="1" y="484"/>
                      <a:pt x="65" y="278"/>
                      <a:pt x="213" y="152"/>
                    </a:cubicBezTo>
                    <a:cubicBezTo>
                      <a:pt x="362" y="27"/>
                      <a:pt x="593" y="0"/>
                      <a:pt x="753" y="11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"/>
              <p:cNvSpPr/>
              <p:nvPr/>
            </p:nvSpPr>
            <p:spPr>
              <a:xfrm>
                <a:off x="6597623" y="2023990"/>
                <a:ext cx="22573" cy="4163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830" fill="none" extrusionOk="0">
                    <a:moveTo>
                      <a:pt x="162" y="829"/>
                    </a:moveTo>
                    <a:cubicBezTo>
                      <a:pt x="339" y="750"/>
                      <a:pt x="449" y="542"/>
                      <a:pt x="412" y="350"/>
                    </a:cubicBezTo>
                    <a:cubicBezTo>
                      <a:pt x="374" y="160"/>
                      <a:pt x="195" y="7"/>
                      <a:pt x="0" y="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"/>
              <p:cNvSpPr/>
              <p:nvPr/>
            </p:nvSpPr>
            <p:spPr>
              <a:xfrm>
                <a:off x="6618140" y="2042500"/>
                <a:ext cx="47203" cy="7133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422" fill="none" extrusionOk="0">
                    <a:moveTo>
                      <a:pt x="0" y="34"/>
                    </a:moveTo>
                    <a:cubicBezTo>
                      <a:pt x="246" y="1"/>
                      <a:pt x="506" y="82"/>
                      <a:pt x="682" y="256"/>
                    </a:cubicBezTo>
                    <a:cubicBezTo>
                      <a:pt x="859" y="432"/>
                      <a:pt x="941" y="700"/>
                      <a:pt x="880" y="939"/>
                    </a:cubicBezTo>
                    <a:cubicBezTo>
                      <a:pt x="819" y="1181"/>
                      <a:pt x="612" y="1380"/>
                      <a:pt x="367" y="1422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"/>
              <p:cNvSpPr/>
              <p:nvPr/>
            </p:nvSpPr>
            <p:spPr>
              <a:xfrm>
                <a:off x="6625814" y="2099434"/>
                <a:ext cx="10133" cy="26486"/>
              </a:xfrm>
              <a:custGeom>
                <a:avLst/>
                <a:gdLst/>
                <a:ahLst/>
                <a:cxnLst/>
                <a:rect l="l" t="t" r="r" b="b"/>
                <a:pathLst>
                  <a:path w="202" h="528" fill="none" extrusionOk="0">
                    <a:moveTo>
                      <a:pt x="61" y="1"/>
                    </a:moveTo>
                    <a:cubicBezTo>
                      <a:pt x="144" y="76"/>
                      <a:pt x="202" y="181"/>
                      <a:pt x="195" y="293"/>
                    </a:cubicBezTo>
                    <a:cubicBezTo>
                      <a:pt x="191" y="403"/>
                      <a:pt x="109" y="512"/>
                      <a:pt x="0" y="528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"/>
              <p:cNvSpPr/>
              <p:nvPr/>
            </p:nvSpPr>
            <p:spPr>
              <a:xfrm>
                <a:off x="6539636" y="1899388"/>
                <a:ext cx="29997" cy="2167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432" fill="none" extrusionOk="0">
                    <a:moveTo>
                      <a:pt x="42" y="431"/>
                    </a:moveTo>
                    <a:cubicBezTo>
                      <a:pt x="0" y="336"/>
                      <a:pt x="15" y="217"/>
                      <a:pt x="77" y="133"/>
                    </a:cubicBezTo>
                    <a:cubicBezTo>
                      <a:pt x="141" y="48"/>
                      <a:pt x="250" y="0"/>
                      <a:pt x="353" y="11"/>
                    </a:cubicBezTo>
                    <a:cubicBezTo>
                      <a:pt x="459" y="23"/>
                      <a:pt x="555" y="93"/>
                      <a:pt x="598" y="189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"/>
              <p:cNvSpPr/>
              <p:nvPr/>
            </p:nvSpPr>
            <p:spPr>
              <a:xfrm>
                <a:off x="6666094" y="1924218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8" y="110"/>
                    </a:cubicBezTo>
                    <a:cubicBezTo>
                      <a:pt x="30" y="155"/>
                      <a:pt x="65" y="175"/>
                      <a:pt x="100" y="175"/>
                    </a:cubicBezTo>
                    <a:cubicBezTo>
                      <a:pt x="154" y="175"/>
                      <a:pt x="209" y="131"/>
                      <a:pt x="191" y="64"/>
                    </a:cubicBezTo>
                    <a:cubicBezTo>
                      <a:pt x="178" y="20"/>
                      <a:pt x="143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"/>
              <p:cNvSpPr/>
              <p:nvPr/>
            </p:nvSpPr>
            <p:spPr>
              <a:xfrm>
                <a:off x="6640763" y="1937812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0"/>
                    </a:moveTo>
                    <a:cubicBezTo>
                      <a:pt x="55" y="0"/>
                      <a:pt x="0" y="44"/>
                      <a:pt x="19" y="111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2"/>
                      <a:pt x="191" y="65"/>
                    </a:cubicBezTo>
                    <a:cubicBezTo>
                      <a:pt x="179" y="20"/>
                      <a:pt x="144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"/>
              <p:cNvSpPr/>
              <p:nvPr/>
            </p:nvSpPr>
            <p:spPr>
              <a:xfrm>
                <a:off x="6434497" y="1945989"/>
                <a:ext cx="10484" cy="872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4" extrusionOk="0">
                    <a:moveTo>
                      <a:pt x="109" y="0"/>
                    </a:moveTo>
                    <a:cubicBezTo>
                      <a:pt x="56" y="0"/>
                      <a:pt x="1" y="44"/>
                      <a:pt x="19" y="111"/>
                    </a:cubicBezTo>
                    <a:cubicBezTo>
                      <a:pt x="31" y="155"/>
                      <a:pt x="65" y="174"/>
                      <a:pt x="100" y="174"/>
                    </a:cubicBezTo>
                    <a:cubicBezTo>
                      <a:pt x="154" y="174"/>
                      <a:pt x="209" y="131"/>
                      <a:pt x="192" y="64"/>
                    </a:cubicBezTo>
                    <a:cubicBezTo>
                      <a:pt x="179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"/>
              <p:cNvSpPr/>
              <p:nvPr/>
            </p:nvSpPr>
            <p:spPr>
              <a:xfrm>
                <a:off x="6458575" y="1931642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9" y="0"/>
                    </a:moveTo>
                    <a:cubicBezTo>
                      <a:pt x="56" y="0"/>
                      <a:pt x="1" y="44"/>
                      <a:pt x="18" y="111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2"/>
                      <a:pt x="191" y="65"/>
                    </a:cubicBezTo>
                    <a:cubicBezTo>
                      <a:pt x="179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"/>
              <p:cNvSpPr/>
              <p:nvPr/>
            </p:nvSpPr>
            <p:spPr>
              <a:xfrm>
                <a:off x="6487117" y="2204573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10" y="1"/>
                    </a:moveTo>
                    <a:cubicBezTo>
                      <a:pt x="57" y="1"/>
                      <a:pt x="1" y="44"/>
                      <a:pt x="19" y="110"/>
                    </a:cubicBezTo>
                    <a:cubicBezTo>
                      <a:pt x="31" y="155"/>
                      <a:pt x="66" y="174"/>
                      <a:pt x="101" y="174"/>
                    </a:cubicBezTo>
                    <a:cubicBezTo>
                      <a:pt x="155" y="174"/>
                      <a:pt x="210" y="131"/>
                      <a:pt x="192" y="64"/>
                    </a:cubicBezTo>
                    <a:cubicBezTo>
                      <a:pt x="180" y="20"/>
                      <a:pt x="146" y="1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"/>
              <p:cNvSpPr/>
              <p:nvPr/>
            </p:nvSpPr>
            <p:spPr>
              <a:xfrm>
                <a:off x="6455164" y="2220976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9" y="0"/>
                    </a:moveTo>
                    <a:cubicBezTo>
                      <a:pt x="56" y="0"/>
                      <a:pt x="1" y="43"/>
                      <a:pt x="19" y="110"/>
                    </a:cubicBezTo>
                    <a:cubicBezTo>
                      <a:pt x="31" y="155"/>
                      <a:pt x="66" y="174"/>
                      <a:pt x="102" y="174"/>
                    </a:cubicBezTo>
                    <a:cubicBezTo>
                      <a:pt x="155" y="174"/>
                      <a:pt x="210" y="131"/>
                      <a:pt x="192" y="64"/>
                    </a:cubicBezTo>
                    <a:cubicBezTo>
                      <a:pt x="180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"/>
              <p:cNvSpPr/>
              <p:nvPr/>
            </p:nvSpPr>
            <p:spPr>
              <a:xfrm>
                <a:off x="6445382" y="2184107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9" y="1"/>
                    </a:moveTo>
                    <a:cubicBezTo>
                      <a:pt x="55" y="1"/>
                      <a:pt x="1" y="44"/>
                      <a:pt x="18" y="111"/>
                    </a:cubicBezTo>
                    <a:cubicBezTo>
                      <a:pt x="30" y="155"/>
                      <a:pt x="65" y="175"/>
                      <a:pt x="101" y="175"/>
                    </a:cubicBezTo>
                    <a:cubicBezTo>
                      <a:pt x="154" y="175"/>
                      <a:pt x="209" y="131"/>
                      <a:pt x="192" y="64"/>
                    </a:cubicBezTo>
                    <a:cubicBezTo>
                      <a:pt x="180" y="20"/>
                      <a:pt x="145" y="1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"/>
              <p:cNvSpPr/>
              <p:nvPr/>
            </p:nvSpPr>
            <p:spPr>
              <a:xfrm>
                <a:off x="6704117" y="2228801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9" y="0"/>
                    </a:moveTo>
                    <a:cubicBezTo>
                      <a:pt x="56" y="0"/>
                      <a:pt x="0" y="44"/>
                      <a:pt x="19" y="111"/>
                    </a:cubicBezTo>
                    <a:cubicBezTo>
                      <a:pt x="31" y="155"/>
                      <a:pt x="66" y="175"/>
                      <a:pt x="101" y="175"/>
                    </a:cubicBezTo>
                    <a:cubicBezTo>
                      <a:pt x="155" y="175"/>
                      <a:pt x="209" y="131"/>
                      <a:pt x="191" y="64"/>
                    </a:cubicBezTo>
                    <a:cubicBezTo>
                      <a:pt x="180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"/>
              <p:cNvSpPr/>
              <p:nvPr/>
            </p:nvSpPr>
            <p:spPr>
              <a:xfrm>
                <a:off x="6722878" y="2218067"/>
                <a:ext cx="10434" cy="8728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74" extrusionOk="0">
                    <a:moveTo>
                      <a:pt x="108" y="0"/>
                    </a:moveTo>
                    <a:cubicBezTo>
                      <a:pt x="55" y="0"/>
                      <a:pt x="0" y="43"/>
                      <a:pt x="18" y="109"/>
                    </a:cubicBezTo>
                    <a:cubicBezTo>
                      <a:pt x="30" y="154"/>
                      <a:pt x="65" y="173"/>
                      <a:pt x="100" y="173"/>
                    </a:cubicBezTo>
                    <a:cubicBezTo>
                      <a:pt x="153" y="173"/>
                      <a:pt x="208" y="130"/>
                      <a:pt x="191" y="64"/>
                    </a:cubicBezTo>
                    <a:cubicBezTo>
                      <a:pt x="179" y="20"/>
                      <a:pt x="143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"/>
              <p:cNvSpPr/>
              <p:nvPr/>
            </p:nvSpPr>
            <p:spPr>
              <a:xfrm>
                <a:off x="6546258" y="2086693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9" y="111"/>
                    </a:cubicBezTo>
                    <a:cubicBezTo>
                      <a:pt x="30" y="155"/>
                      <a:pt x="65" y="175"/>
                      <a:pt x="101" y="175"/>
                    </a:cubicBezTo>
                    <a:cubicBezTo>
                      <a:pt x="154" y="175"/>
                      <a:pt x="209" y="132"/>
                      <a:pt x="191" y="65"/>
                    </a:cubicBezTo>
                    <a:cubicBezTo>
                      <a:pt x="179" y="20"/>
                      <a:pt x="144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"/>
              <p:cNvSpPr/>
              <p:nvPr/>
            </p:nvSpPr>
            <p:spPr>
              <a:xfrm>
                <a:off x="6540489" y="2049272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9" y="110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1"/>
                      <a:pt x="191" y="65"/>
                    </a:cubicBezTo>
                    <a:cubicBezTo>
                      <a:pt x="179" y="20"/>
                      <a:pt x="144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"/>
              <p:cNvSpPr/>
              <p:nvPr/>
            </p:nvSpPr>
            <p:spPr>
              <a:xfrm>
                <a:off x="6422007" y="2212599"/>
                <a:ext cx="98318" cy="39628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790" extrusionOk="0">
                    <a:moveTo>
                      <a:pt x="928" y="0"/>
                    </a:moveTo>
                    <a:cubicBezTo>
                      <a:pt x="446" y="0"/>
                      <a:pt x="1" y="143"/>
                      <a:pt x="163" y="494"/>
                    </a:cubicBezTo>
                    <a:cubicBezTo>
                      <a:pt x="258" y="699"/>
                      <a:pt x="580" y="789"/>
                      <a:pt x="924" y="789"/>
                    </a:cubicBezTo>
                    <a:cubicBezTo>
                      <a:pt x="1373" y="789"/>
                      <a:pt x="1858" y="635"/>
                      <a:pt x="1911" y="379"/>
                    </a:cubicBezTo>
                    <a:cubicBezTo>
                      <a:pt x="1960" y="151"/>
                      <a:pt x="1425" y="0"/>
                      <a:pt x="928" y="0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"/>
              <p:cNvSpPr/>
              <p:nvPr/>
            </p:nvSpPr>
            <p:spPr>
              <a:xfrm>
                <a:off x="6656564" y="2263062"/>
                <a:ext cx="72084" cy="34712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692" extrusionOk="0">
                    <a:moveTo>
                      <a:pt x="1088" y="1"/>
                    </a:moveTo>
                    <a:cubicBezTo>
                      <a:pt x="694" y="1"/>
                      <a:pt x="1" y="353"/>
                      <a:pt x="125" y="565"/>
                    </a:cubicBezTo>
                    <a:cubicBezTo>
                      <a:pt x="178" y="654"/>
                      <a:pt x="291" y="692"/>
                      <a:pt x="428" y="692"/>
                    </a:cubicBezTo>
                    <a:cubicBezTo>
                      <a:pt x="829" y="692"/>
                      <a:pt x="1436" y="369"/>
                      <a:pt x="1334" y="114"/>
                    </a:cubicBezTo>
                    <a:cubicBezTo>
                      <a:pt x="1302" y="34"/>
                      <a:pt x="1209" y="1"/>
                      <a:pt x="1088" y="1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"/>
              <p:cNvSpPr/>
              <p:nvPr/>
            </p:nvSpPr>
            <p:spPr>
              <a:xfrm>
                <a:off x="6416138" y="1896780"/>
                <a:ext cx="49460" cy="83169"/>
              </a:xfrm>
              <a:custGeom>
                <a:avLst/>
                <a:gdLst/>
                <a:ahLst/>
                <a:cxnLst/>
                <a:rect l="l" t="t" r="r" b="b"/>
                <a:pathLst>
                  <a:path w="986" h="1658" extrusionOk="0">
                    <a:moveTo>
                      <a:pt x="602" y="1"/>
                    </a:moveTo>
                    <a:cubicBezTo>
                      <a:pt x="597" y="1"/>
                      <a:pt x="593" y="1"/>
                      <a:pt x="588" y="1"/>
                    </a:cubicBezTo>
                    <a:cubicBezTo>
                      <a:pt x="72" y="52"/>
                      <a:pt x="0" y="1631"/>
                      <a:pt x="467" y="1657"/>
                    </a:cubicBezTo>
                    <a:cubicBezTo>
                      <a:pt x="470" y="1657"/>
                      <a:pt x="474" y="1657"/>
                      <a:pt x="477" y="1657"/>
                    </a:cubicBezTo>
                    <a:cubicBezTo>
                      <a:pt x="927" y="1657"/>
                      <a:pt x="986" y="1"/>
                      <a:pt x="602" y="1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4" name="Google Shape;544;p2"/>
          <p:cNvGrpSpPr/>
          <p:nvPr/>
        </p:nvGrpSpPr>
        <p:grpSpPr>
          <a:xfrm rot="3375887">
            <a:off x="749921" y="-311669"/>
            <a:ext cx="1092668" cy="815944"/>
            <a:chOff x="2494785" y="587053"/>
            <a:chExt cx="1411208" cy="1053812"/>
          </a:xfrm>
        </p:grpSpPr>
        <p:sp>
          <p:nvSpPr>
            <p:cNvPr id="545" name="Google Shape;545;p2"/>
            <p:cNvSpPr/>
            <p:nvPr/>
          </p:nvSpPr>
          <p:spPr>
            <a:xfrm>
              <a:off x="3545375" y="853012"/>
              <a:ext cx="360618" cy="322996"/>
            </a:xfrm>
            <a:custGeom>
              <a:avLst/>
              <a:gdLst/>
              <a:ahLst/>
              <a:cxnLst/>
              <a:rect l="l" t="t" r="r" b="b"/>
              <a:pathLst>
                <a:path w="7189" h="6439" extrusionOk="0">
                  <a:moveTo>
                    <a:pt x="2080" y="0"/>
                  </a:moveTo>
                  <a:cubicBezTo>
                    <a:pt x="1875" y="0"/>
                    <a:pt x="1692" y="88"/>
                    <a:pt x="1543" y="285"/>
                  </a:cubicBezTo>
                  <a:cubicBezTo>
                    <a:pt x="0" y="2323"/>
                    <a:pt x="1707" y="5401"/>
                    <a:pt x="4009" y="6262"/>
                  </a:cubicBezTo>
                  <a:cubicBezTo>
                    <a:pt x="4334" y="6383"/>
                    <a:pt x="4603" y="6439"/>
                    <a:pt x="4823" y="6439"/>
                  </a:cubicBezTo>
                  <a:cubicBezTo>
                    <a:pt x="7188" y="6439"/>
                    <a:pt x="3832" y="0"/>
                    <a:pt x="20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2811558" y="897455"/>
              <a:ext cx="984088" cy="717775"/>
            </a:xfrm>
            <a:custGeom>
              <a:avLst/>
              <a:gdLst/>
              <a:ahLst/>
              <a:cxnLst/>
              <a:rect l="l" t="t" r="r" b="b"/>
              <a:pathLst>
                <a:path w="19618" h="14309" extrusionOk="0">
                  <a:moveTo>
                    <a:pt x="11258" y="1"/>
                  </a:moveTo>
                  <a:cubicBezTo>
                    <a:pt x="9900" y="1"/>
                    <a:pt x="8592" y="499"/>
                    <a:pt x="7340" y="1033"/>
                  </a:cubicBezTo>
                  <a:cubicBezTo>
                    <a:pt x="5578" y="1782"/>
                    <a:pt x="3820" y="2634"/>
                    <a:pt x="2419" y="3940"/>
                  </a:cubicBezTo>
                  <a:cubicBezTo>
                    <a:pt x="1017" y="5246"/>
                    <a:pt x="0" y="7079"/>
                    <a:pt x="74" y="8994"/>
                  </a:cubicBezTo>
                  <a:cubicBezTo>
                    <a:pt x="131" y="10532"/>
                    <a:pt x="871" y="11965"/>
                    <a:pt x="1760" y="13222"/>
                  </a:cubicBezTo>
                  <a:cubicBezTo>
                    <a:pt x="2134" y="13750"/>
                    <a:pt x="2660" y="14308"/>
                    <a:pt x="3279" y="14308"/>
                  </a:cubicBezTo>
                  <a:cubicBezTo>
                    <a:pt x="3340" y="14308"/>
                    <a:pt x="3401" y="14303"/>
                    <a:pt x="3464" y="14292"/>
                  </a:cubicBezTo>
                  <a:cubicBezTo>
                    <a:pt x="4246" y="14150"/>
                    <a:pt x="4728" y="13119"/>
                    <a:pt x="5490" y="13119"/>
                  </a:cubicBezTo>
                  <a:cubicBezTo>
                    <a:pt x="5525" y="13119"/>
                    <a:pt x="5561" y="13121"/>
                    <a:pt x="5598" y="13126"/>
                  </a:cubicBezTo>
                  <a:cubicBezTo>
                    <a:pt x="6191" y="13203"/>
                    <a:pt x="6574" y="13910"/>
                    <a:pt x="7171" y="13928"/>
                  </a:cubicBezTo>
                  <a:cubicBezTo>
                    <a:pt x="7179" y="13928"/>
                    <a:pt x="7187" y="13928"/>
                    <a:pt x="7195" y="13928"/>
                  </a:cubicBezTo>
                  <a:cubicBezTo>
                    <a:pt x="7576" y="13928"/>
                    <a:pt x="7899" y="13637"/>
                    <a:pt x="8123" y="13324"/>
                  </a:cubicBezTo>
                  <a:cubicBezTo>
                    <a:pt x="8349" y="13006"/>
                    <a:pt x="8523" y="12641"/>
                    <a:pt x="8824" y="12388"/>
                  </a:cubicBezTo>
                  <a:cubicBezTo>
                    <a:pt x="9131" y="12133"/>
                    <a:pt x="9527" y="12034"/>
                    <a:pt x="9932" y="12034"/>
                  </a:cubicBezTo>
                  <a:cubicBezTo>
                    <a:pt x="10162" y="12034"/>
                    <a:pt x="10396" y="12066"/>
                    <a:pt x="10617" y="12120"/>
                  </a:cubicBezTo>
                  <a:cubicBezTo>
                    <a:pt x="11227" y="12270"/>
                    <a:pt x="11795" y="12559"/>
                    <a:pt x="12403" y="12709"/>
                  </a:cubicBezTo>
                  <a:cubicBezTo>
                    <a:pt x="12628" y="12765"/>
                    <a:pt x="12864" y="12798"/>
                    <a:pt x="13098" y="12798"/>
                  </a:cubicBezTo>
                  <a:cubicBezTo>
                    <a:pt x="13500" y="12798"/>
                    <a:pt x="13893" y="12699"/>
                    <a:pt x="14198" y="12446"/>
                  </a:cubicBezTo>
                  <a:cubicBezTo>
                    <a:pt x="14744" y="11994"/>
                    <a:pt x="14846" y="11213"/>
                    <a:pt x="14937" y="10511"/>
                  </a:cubicBezTo>
                  <a:cubicBezTo>
                    <a:pt x="15028" y="9808"/>
                    <a:pt x="15207" y="9019"/>
                    <a:pt x="15819" y="8662"/>
                  </a:cubicBezTo>
                  <a:cubicBezTo>
                    <a:pt x="16258" y="8403"/>
                    <a:pt x="16804" y="8443"/>
                    <a:pt x="17299" y="8326"/>
                  </a:cubicBezTo>
                  <a:cubicBezTo>
                    <a:pt x="18089" y="8138"/>
                    <a:pt x="18758" y="7506"/>
                    <a:pt x="18991" y="6728"/>
                  </a:cubicBezTo>
                  <a:cubicBezTo>
                    <a:pt x="19617" y="4630"/>
                    <a:pt x="16853" y="2548"/>
                    <a:pt x="15404" y="1504"/>
                  </a:cubicBezTo>
                  <a:cubicBezTo>
                    <a:pt x="14214" y="646"/>
                    <a:pt x="12807" y="24"/>
                    <a:pt x="11340" y="1"/>
                  </a:cubicBezTo>
                  <a:cubicBezTo>
                    <a:pt x="11313" y="1"/>
                    <a:pt x="11285" y="1"/>
                    <a:pt x="11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3128380" y="1029632"/>
              <a:ext cx="328865" cy="401350"/>
            </a:xfrm>
            <a:custGeom>
              <a:avLst/>
              <a:gdLst/>
              <a:ahLst/>
              <a:cxnLst/>
              <a:rect l="l" t="t" r="r" b="b"/>
              <a:pathLst>
                <a:path w="6556" h="8001" fill="none" extrusionOk="0">
                  <a:moveTo>
                    <a:pt x="6555" y="8000"/>
                  </a:moveTo>
                  <a:cubicBezTo>
                    <a:pt x="3965" y="5704"/>
                    <a:pt x="1744" y="2993"/>
                    <a:pt x="1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3048723" y="1078439"/>
              <a:ext cx="143615" cy="418757"/>
            </a:xfrm>
            <a:custGeom>
              <a:avLst/>
              <a:gdLst/>
              <a:ahLst/>
              <a:cxnLst/>
              <a:rect l="l" t="t" r="r" b="b"/>
              <a:pathLst>
                <a:path w="2863" h="8348" fill="none" extrusionOk="0">
                  <a:moveTo>
                    <a:pt x="2863" y="8348"/>
                  </a:moveTo>
                  <a:cubicBezTo>
                    <a:pt x="1436" y="5760"/>
                    <a:pt x="463" y="2921"/>
                    <a:pt x="0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2995200" y="1218892"/>
              <a:ext cx="34010" cy="308901"/>
            </a:xfrm>
            <a:custGeom>
              <a:avLst/>
              <a:gdLst/>
              <a:ahLst/>
              <a:cxnLst/>
              <a:rect l="l" t="t" r="r" b="b"/>
              <a:pathLst>
                <a:path w="678" h="6158" fill="none" extrusionOk="0">
                  <a:moveTo>
                    <a:pt x="1" y="6158"/>
                  </a:moveTo>
                  <a:cubicBezTo>
                    <a:pt x="9" y="4090"/>
                    <a:pt x="235" y="2022"/>
                    <a:pt x="678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2494785" y="697410"/>
              <a:ext cx="634857" cy="943456"/>
            </a:xfrm>
            <a:custGeom>
              <a:avLst/>
              <a:gdLst/>
              <a:ahLst/>
              <a:cxnLst/>
              <a:rect l="l" t="t" r="r" b="b"/>
              <a:pathLst>
                <a:path w="12656" h="18808" extrusionOk="0">
                  <a:moveTo>
                    <a:pt x="7510" y="1"/>
                  </a:moveTo>
                  <a:cubicBezTo>
                    <a:pt x="6438" y="1"/>
                    <a:pt x="5301" y="349"/>
                    <a:pt x="4506" y="1026"/>
                  </a:cubicBezTo>
                  <a:cubicBezTo>
                    <a:pt x="3261" y="2088"/>
                    <a:pt x="2498" y="2972"/>
                    <a:pt x="1714" y="4277"/>
                  </a:cubicBezTo>
                  <a:cubicBezTo>
                    <a:pt x="1276" y="5002"/>
                    <a:pt x="930" y="5781"/>
                    <a:pt x="689" y="6592"/>
                  </a:cubicBezTo>
                  <a:cubicBezTo>
                    <a:pt x="0" y="8904"/>
                    <a:pt x="173" y="11463"/>
                    <a:pt x="1166" y="13662"/>
                  </a:cubicBezTo>
                  <a:cubicBezTo>
                    <a:pt x="1845" y="15166"/>
                    <a:pt x="2882" y="16485"/>
                    <a:pt x="4045" y="17657"/>
                  </a:cubicBezTo>
                  <a:cubicBezTo>
                    <a:pt x="4449" y="18064"/>
                    <a:pt x="4883" y="18465"/>
                    <a:pt x="5418" y="18674"/>
                  </a:cubicBezTo>
                  <a:cubicBezTo>
                    <a:pt x="5637" y="18760"/>
                    <a:pt x="5878" y="18808"/>
                    <a:pt x="6115" y="18808"/>
                  </a:cubicBezTo>
                  <a:cubicBezTo>
                    <a:pt x="6455" y="18808"/>
                    <a:pt x="6789" y="18710"/>
                    <a:pt x="7043" y="18487"/>
                  </a:cubicBezTo>
                  <a:cubicBezTo>
                    <a:pt x="7538" y="18058"/>
                    <a:pt x="7634" y="17275"/>
                    <a:pt x="8167" y="16892"/>
                  </a:cubicBezTo>
                  <a:cubicBezTo>
                    <a:pt x="8602" y="16579"/>
                    <a:pt x="9212" y="16622"/>
                    <a:pt x="9667" y="16338"/>
                  </a:cubicBezTo>
                  <a:cubicBezTo>
                    <a:pt x="10237" y="15980"/>
                    <a:pt x="10398" y="15211"/>
                    <a:pt x="10328" y="14542"/>
                  </a:cubicBezTo>
                  <a:cubicBezTo>
                    <a:pt x="10267" y="13980"/>
                    <a:pt x="10095" y="13367"/>
                    <a:pt x="10393" y="12888"/>
                  </a:cubicBezTo>
                  <a:cubicBezTo>
                    <a:pt x="10745" y="12321"/>
                    <a:pt x="11559" y="12265"/>
                    <a:pt x="12059" y="11823"/>
                  </a:cubicBezTo>
                  <a:cubicBezTo>
                    <a:pt x="12635" y="11313"/>
                    <a:pt x="12656" y="10390"/>
                    <a:pt x="12344" y="9686"/>
                  </a:cubicBezTo>
                  <a:cubicBezTo>
                    <a:pt x="12033" y="8984"/>
                    <a:pt x="11463" y="8435"/>
                    <a:pt x="10954" y="7860"/>
                  </a:cubicBezTo>
                  <a:cubicBezTo>
                    <a:pt x="10443" y="7285"/>
                    <a:pt x="9962" y="6619"/>
                    <a:pt x="9901" y="5853"/>
                  </a:cubicBezTo>
                  <a:cubicBezTo>
                    <a:pt x="9804" y="4644"/>
                    <a:pt x="10770" y="3537"/>
                    <a:pt x="10671" y="2329"/>
                  </a:cubicBezTo>
                  <a:cubicBezTo>
                    <a:pt x="10575" y="1155"/>
                    <a:pt x="9456" y="267"/>
                    <a:pt x="8295" y="66"/>
                  </a:cubicBezTo>
                  <a:cubicBezTo>
                    <a:pt x="8042" y="23"/>
                    <a:pt x="7778" y="1"/>
                    <a:pt x="7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2562554" y="869364"/>
              <a:ext cx="194881" cy="685420"/>
            </a:xfrm>
            <a:custGeom>
              <a:avLst/>
              <a:gdLst/>
              <a:ahLst/>
              <a:cxnLst/>
              <a:rect l="l" t="t" r="r" b="b"/>
              <a:pathLst>
                <a:path w="3885" h="13664" fill="none" extrusionOk="0">
                  <a:moveTo>
                    <a:pt x="2191" y="1"/>
                  </a:moveTo>
                  <a:cubicBezTo>
                    <a:pt x="527" y="1882"/>
                    <a:pt x="0" y="4596"/>
                    <a:pt x="447" y="7066"/>
                  </a:cubicBezTo>
                  <a:cubicBezTo>
                    <a:pt x="896" y="9536"/>
                    <a:pt x="2229" y="11778"/>
                    <a:pt x="3885" y="13664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2665235" y="918473"/>
              <a:ext cx="249508" cy="472029"/>
            </a:xfrm>
            <a:custGeom>
              <a:avLst/>
              <a:gdLst/>
              <a:ahLst/>
              <a:cxnLst/>
              <a:rect l="l" t="t" r="r" b="b"/>
              <a:pathLst>
                <a:path w="4974" h="9410" fill="none" extrusionOk="0">
                  <a:moveTo>
                    <a:pt x="66" y="1"/>
                  </a:moveTo>
                  <a:cubicBezTo>
                    <a:pt x="0" y="1824"/>
                    <a:pt x="575" y="3633"/>
                    <a:pt x="1487" y="5214"/>
                  </a:cubicBezTo>
                  <a:cubicBezTo>
                    <a:pt x="2400" y="6795"/>
                    <a:pt x="3641" y="8165"/>
                    <a:pt x="4974" y="9410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2621494" y="587053"/>
              <a:ext cx="1252859" cy="755648"/>
            </a:xfrm>
            <a:custGeom>
              <a:avLst/>
              <a:gdLst/>
              <a:ahLst/>
              <a:cxnLst/>
              <a:rect l="l" t="t" r="r" b="b"/>
              <a:pathLst>
                <a:path w="24976" h="15064" extrusionOk="0">
                  <a:moveTo>
                    <a:pt x="12252" y="1"/>
                  </a:moveTo>
                  <a:cubicBezTo>
                    <a:pt x="8935" y="1"/>
                    <a:pt x="5350" y="936"/>
                    <a:pt x="2605" y="2763"/>
                  </a:cubicBezTo>
                  <a:cubicBezTo>
                    <a:pt x="1595" y="3435"/>
                    <a:pt x="714" y="4363"/>
                    <a:pt x="320" y="5509"/>
                  </a:cubicBezTo>
                  <a:cubicBezTo>
                    <a:pt x="0" y="6437"/>
                    <a:pt x="55" y="7478"/>
                    <a:pt x="515" y="8348"/>
                  </a:cubicBezTo>
                  <a:cubicBezTo>
                    <a:pt x="689" y="8677"/>
                    <a:pt x="855" y="9049"/>
                    <a:pt x="1113" y="9319"/>
                  </a:cubicBezTo>
                  <a:cubicBezTo>
                    <a:pt x="1522" y="9742"/>
                    <a:pt x="2022" y="10042"/>
                    <a:pt x="2340" y="10553"/>
                  </a:cubicBezTo>
                  <a:cubicBezTo>
                    <a:pt x="2838" y="11351"/>
                    <a:pt x="2965" y="12567"/>
                    <a:pt x="3876" y="12801"/>
                  </a:cubicBezTo>
                  <a:cubicBezTo>
                    <a:pt x="3968" y="12825"/>
                    <a:pt x="4060" y="12835"/>
                    <a:pt x="4150" y="12835"/>
                  </a:cubicBezTo>
                  <a:cubicBezTo>
                    <a:pt x="4837" y="12835"/>
                    <a:pt x="5484" y="12234"/>
                    <a:pt x="6204" y="12167"/>
                  </a:cubicBezTo>
                  <a:cubicBezTo>
                    <a:pt x="6249" y="12163"/>
                    <a:pt x="6294" y="12161"/>
                    <a:pt x="6338" y="12161"/>
                  </a:cubicBezTo>
                  <a:cubicBezTo>
                    <a:pt x="7137" y="12161"/>
                    <a:pt x="7812" y="12806"/>
                    <a:pt x="8340" y="13429"/>
                  </a:cubicBezTo>
                  <a:cubicBezTo>
                    <a:pt x="8896" y="14085"/>
                    <a:pt x="9509" y="14826"/>
                    <a:pt x="10365" y="14926"/>
                  </a:cubicBezTo>
                  <a:cubicBezTo>
                    <a:pt x="10433" y="14935"/>
                    <a:pt x="10500" y="14938"/>
                    <a:pt x="10567" y="14938"/>
                  </a:cubicBezTo>
                  <a:cubicBezTo>
                    <a:pt x="11707" y="14938"/>
                    <a:pt x="12654" y="13815"/>
                    <a:pt x="13818" y="13676"/>
                  </a:cubicBezTo>
                  <a:cubicBezTo>
                    <a:pt x="13904" y="13666"/>
                    <a:pt x="13990" y="13661"/>
                    <a:pt x="14075" y="13661"/>
                  </a:cubicBezTo>
                  <a:cubicBezTo>
                    <a:pt x="14876" y="13661"/>
                    <a:pt x="15634" y="14095"/>
                    <a:pt x="16355" y="14475"/>
                  </a:cubicBezTo>
                  <a:cubicBezTo>
                    <a:pt x="16938" y="14781"/>
                    <a:pt x="17597" y="15064"/>
                    <a:pt x="18237" y="15064"/>
                  </a:cubicBezTo>
                  <a:cubicBezTo>
                    <a:pt x="18472" y="15064"/>
                    <a:pt x="18705" y="15025"/>
                    <a:pt x="18931" y="14936"/>
                  </a:cubicBezTo>
                  <a:cubicBezTo>
                    <a:pt x="20029" y="14502"/>
                    <a:pt x="20451" y="13052"/>
                    <a:pt x="21545" y="12610"/>
                  </a:cubicBezTo>
                  <a:cubicBezTo>
                    <a:pt x="22364" y="12278"/>
                    <a:pt x="23373" y="12600"/>
                    <a:pt x="24131" y="12148"/>
                  </a:cubicBezTo>
                  <a:cubicBezTo>
                    <a:pt x="24709" y="11805"/>
                    <a:pt x="24976" y="11085"/>
                    <a:pt x="24953" y="10413"/>
                  </a:cubicBezTo>
                  <a:cubicBezTo>
                    <a:pt x="24933" y="9740"/>
                    <a:pt x="24672" y="9102"/>
                    <a:pt x="24406" y="8485"/>
                  </a:cubicBezTo>
                  <a:cubicBezTo>
                    <a:pt x="23727" y="6908"/>
                    <a:pt x="22977" y="5337"/>
                    <a:pt x="21867" y="4027"/>
                  </a:cubicBezTo>
                  <a:cubicBezTo>
                    <a:pt x="19691" y="1460"/>
                    <a:pt x="16280" y="143"/>
                    <a:pt x="12916" y="13"/>
                  </a:cubicBezTo>
                  <a:cubicBezTo>
                    <a:pt x="12696" y="5"/>
                    <a:pt x="12475" y="1"/>
                    <a:pt x="12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2934340" y="661747"/>
              <a:ext cx="703429" cy="511507"/>
            </a:xfrm>
            <a:custGeom>
              <a:avLst/>
              <a:gdLst/>
              <a:ahLst/>
              <a:cxnLst/>
              <a:rect l="l" t="t" r="r" b="b"/>
              <a:pathLst>
                <a:path w="14023" h="10197" extrusionOk="0">
                  <a:moveTo>
                    <a:pt x="1742" y="1"/>
                  </a:moveTo>
                  <a:cubicBezTo>
                    <a:pt x="1242" y="1"/>
                    <a:pt x="762" y="136"/>
                    <a:pt x="366" y="479"/>
                  </a:cubicBezTo>
                  <a:cubicBezTo>
                    <a:pt x="200" y="623"/>
                    <a:pt x="51" y="806"/>
                    <a:pt x="24" y="1023"/>
                  </a:cubicBezTo>
                  <a:cubicBezTo>
                    <a:pt x="0" y="1224"/>
                    <a:pt x="85" y="1427"/>
                    <a:pt x="212" y="1585"/>
                  </a:cubicBezTo>
                  <a:cubicBezTo>
                    <a:pt x="612" y="2079"/>
                    <a:pt x="1423" y="2227"/>
                    <a:pt x="1999" y="2412"/>
                  </a:cubicBezTo>
                  <a:cubicBezTo>
                    <a:pt x="2045" y="2427"/>
                    <a:pt x="2092" y="2444"/>
                    <a:pt x="2136" y="2459"/>
                  </a:cubicBezTo>
                  <a:cubicBezTo>
                    <a:pt x="1610" y="3750"/>
                    <a:pt x="1654" y="5270"/>
                    <a:pt x="2280" y="6521"/>
                  </a:cubicBezTo>
                  <a:cubicBezTo>
                    <a:pt x="2331" y="6621"/>
                    <a:pt x="2406" y="6735"/>
                    <a:pt x="2520" y="6739"/>
                  </a:cubicBezTo>
                  <a:cubicBezTo>
                    <a:pt x="2522" y="6740"/>
                    <a:pt x="2525" y="6740"/>
                    <a:pt x="2527" y="6740"/>
                  </a:cubicBezTo>
                  <a:cubicBezTo>
                    <a:pt x="2631" y="6740"/>
                    <a:pt x="2713" y="6640"/>
                    <a:pt x="2732" y="6537"/>
                  </a:cubicBezTo>
                  <a:cubicBezTo>
                    <a:pt x="2751" y="6431"/>
                    <a:pt x="2719" y="6324"/>
                    <a:pt x="2694" y="6221"/>
                  </a:cubicBezTo>
                  <a:cubicBezTo>
                    <a:pt x="2402" y="5092"/>
                    <a:pt x="2585" y="3853"/>
                    <a:pt x="3176" y="2848"/>
                  </a:cubicBezTo>
                  <a:cubicBezTo>
                    <a:pt x="4771" y="3516"/>
                    <a:pt x="6246" y="4469"/>
                    <a:pt x="7521" y="5643"/>
                  </a:cubicBezTo>
                  <a:cubicBezTo>
                    <a:pt x="6669" y="6549"/>
                    <a:pt x="6234" y="7836"/>
                    <a:pt x="6377" y="9072"/>
                  </a:cubicBezTo>
                  <a:cubicBezTo>
                    <a:pt x="6387" y="9163"/>
                    <a:pt x="6401" y="9256"/>
                    <a:pt x="6448" y="9336"/>
                  </a:cubicBezTo>
                  <a:cubicBezTo>
                    <a:pt x="6491" y="9409"/>
                    <a:pt x="6570" y="9469"/>
                    <a:pt x="6655" y="9469"/>
                  </a:cubicBezTo>
                  <a:cubicBezTo>
                    <a:pt x="6661" y="9469"/>
                    <a:pt x="6666" y="9469"/>
                    <a:pt x="6671" y="9468"/>
                  </a:cubicBezTo>
                  <a:cubicBezTo>
                    <a:pt x="6844" y="9454"/>
                    <a:pt x="6903" y="9233"/>
                    <a:pt x="6928" y="9063"/>
                  </a:cubicBezTo>
                  <a:cubicBezTo>
                    <a:pt x="7072" y="8062"/>
                    <a:pt x="7567" y="7115"/>
                    <a:pt x="8298" y="6419"/>
                  </a:cubicBezTo>
                  <a:cubicBezTo>
                    <a:pt x="9221" y="7402"/>
                    <a:pt x="10013" y="8507"/>
                    <a:pt x="10632" y="9708"/>
                  </a:cubicBezTo>
                  <a:cubicBezTo>
                    <a:pt x="10748" y="9932"/>
                    <a:pt x="10938" y="10196"/>
                    <a:pt x="11166" y="10196"/>
                  </a:cubicBezTo>
                  <a:cubicBezTo>
                    <a:pt x="11223" y="10196"/>
                    <a:pt x="11281" y="10180"/>
                    <a:pt x="11341" y="10144"/>
                  </a:cubicBezTo>
                  <a:cubicBezTo>
                    <a:pt x="11506" y="10045"/>
                    <a:pt x="11573" y="9834"/>
                    <a:pt x="11514" y="9652"/>
                  </a:cubicBezTo>
                  <a:cubicBezTo>
                    <a:pt x="11295" y="8970"/>
                    <a:pt x="11000" y="8327"/>
                    <a:pt x="10648" y="7715"/>
                  </a:cubicBezTo>
                  <a:cubicBezTo>
                    <a:pt x="10816" y="7662"/>
                    <a:pt x="10992" y="7639"/>
                    <a:pt x="11170" y="7639"/>
                  </a:cubicBezTo>
                  <a:cubicBezTo>
                    <a:pt x="11450" y="7639"/>
                    <a:pt x="11736" y="7695"/>
                    <a:pt x="12004" y="7777"/>
                  </a:cubicBezTo>
                  <a:cubicBezTo>
                    <a:pt x="12512" y="7934"/>
                    <a:pt x="12994" y="8176"/>
                    <a:pt x="13513" y="8285"/>
                  </a:cubicBezTo>
                  <a:cubicBezTo>
                    <a:pt x="13564" y="8296"/>
                    <a:pt x="13620" y="8303"/>
                    <a:pt x="13675" y="8303"/>
                  </a:cubicBezTo>
                  <a:cubicBezTo>
                    <a:pt x="13798" y="8303"/>
                    <a:pt x="13916" y="8267"/>
                    <a:pt x="13962" y="8159"/>
                  </a:cubicBezTo>
                  <a:cubicBezTo>
                    <a:pt x="14022" y="8018"/>
                    <a:pt x="13906" y="7867"/>
                    <a:pt x="13796" y="7761"/>
                  </a:cubicBezTo>
                  <a:cubicBezTo>
                    <a:pt x="12897" y="6909"/>
                    <a:pt x="11675" y="6364"/>
                    <a:pt x="10449" y="6364"/>
                  </a:cubicBezTo>
                  <a:cubicBezTo>
                    <a:pt x="10230" y="6364"/>
                    <a:pt x="10011" y="6381"/>
                    <a:pt x="9794" y="6417"/>
                  </a:cubicBezTo>
                  <a:cubicBezTo>
                    <a:pt x="8841" y="5130"/>
                    <a:pt x="7677" y="3971"/>
                    <a:pt x="6526" y="2848"/>
                  </a:cubicBezTo>
                  <a:cubicBezTo>
                    <a:pt x="6291" y="2618"/>
                    <a:pt x="6055" y="2388"/>
                    <a:pt x="5814" y="2165"/>
                  </a:cubicBezTo>
                  <a:cubicBezTo>
                    <a:pt x="5955" y="2153"/>
                    <a:pt x="6098" y="2147"/>
                    <a:pt x="6240" y="2147"/>
                  </a:cubicBezTo>
                  <a:cubicBezTo>
                    <a:pt x="6901" y="2147"/>
                    <a:pt x="7561" y="2275"/>
                    <a:pt x="8172" y="2524"/>
                  </a:cubicBezTo>
                  <a:cubicBezTo>
                    <a:pt x="8686" y="2733"/>
                    <a:pt x="9187" y="3030"/>
                    <a:pt x="9742" y="3045"/>
                  </a:cubicBezTo>
                  <a:cubicBezTo>
                    <a:pt x="9747" y="3045"/>
                    <a:pt x="9753" y="3045"/>
                    <a:pt x="9759" y="3045"/>
                  </a:cubicBezTo>
                  <a:cubicBezTo>
                    <a:pt x="9922" y="3045"/>
                    <a:pt x="10117" y="2981"/>
                    <a:pt x="10133" y="2821"/>
                  </a:cubicBezTo>
                  <a:cubicBezTo>
                    <a:pt x="10144" y="2706"/>
                    <a:pt x="10051" y="2610"/>
                    <a:pt x="9957" y="2542"/>
                  </a:cubicBezTo>
                  <a:cubicBezTo>
                    <a:pt x="9745" y="2385"/>
                    <a:pt x="9500" y="2280"/>
                    <a:pt x="9258" y="2175"/>
                  </a:cubicBezTo>
                  <a:cubicBezTo>
                    <a:pt x="8509" y="1854"/>
                    <a:pt x="7755" y="1529"/>
                    <a:pt x="6963" y="1331"/>
                  </a:cubicBezTo>
                  <a:cubicBezTo>
                    <a:pt x="6496" y="1215"/>
                    <a:pt x="6013" y="1144"/>
                    <a:pt x="5532" y="1144"/>
                  </a:cubicBezTo>
                  <a:cubicBezTo>
                    <a:pt x="5257" y="1144"/>
                    <a:pt x="4983" y="1167"/>
                    <a:pt x="4714" y="1218"/>
                  </a:cubicBezTo>
                  <a:cubicBezTo>
                    <a:pt x="4532" y="1079"/>
                    <a:pt x="4346" y="947"/>
                    <a:pt x="4156" y="821"/>
                  </a:cubicBezTo>
                  <a:cubicBezTo>
                    <a:pt x="3502" y="392"/>
                    <a:pt x="2593" y="1"/>
                    <a:pt x="174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3449666" y="777970"/>
              <a:ext cx="413189" cy="344265"/>
            </a:xfrm>
            <a:custGeom>
              <a:avLst/>
              <a:gdLst/>
              <a:ahLst/>
              <a:cxnLst/>
              <a:rect l="l" t="t" r="r" b="b"/>
              <a:pathLst>
                <a:path w="8237" h="6863" extrusionOk="0">
                  <a:moveTo>
                    <a:pt x="2680" y="1"/>
                  </a:moveTo>
                  <a:cubicBezTo>
                    <a:pt x="2625" y="1"/>
                    <a:pt x="2570" y="4"/>
                    <a:pt x="2515" y="9"/>
                  </a:cubicBezTo>
                  <a:cubicBezTo>
                    <a:pt x="0" y="259"/>
                    <a:pt x="4327" y="6863"/>
                    <a:pt x="6501" y="6863"/>
                  </a:cubicBezTo>
                  <a:cubicBezTo>
                    <a:pt x="6646" y="6863"/>
                    <a:pt x="6781" y="6833"/>
                    <a:pt x="6904" y="6771"/>
                  </a:cubicBezTo>
                  <a:cubicBezTo>
                    <a:pt x="8237" y="6094"/>
                    <a:pt x="5323" y="1"/>
                    <a:pt x="2680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2822493" y="1111696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2" y="379"/>
                  </a:cubicBezTo>
                  <a:cubicBezTo>
                    <a:pt x="299" y="379"/>
                    <a:pt x="328" y="373"/>
                    <a:pt x="357" y="358"/>
                  </a:cubicBezTo>
                  <a:cubicBezTo>
                    <a:pt x="543" y="263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2840601" y="1055565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2" y="379"/>
                  </a:cubicBezTo>
                  <a:cubicBezTo>
                    <a:pt x="299" y="379"/>
                    <a:pt x="327" y="372"/>
                    <a:pt x="357" y="357"/>
                  </a:cubicBezTo>
                  <a:cubicBezTo>
                    <a:pt x="543" y="262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2764104" y="1046988"/>
              <a:ext cx="27288" cy="19062"/>
            </a:xfrm>
            <a:custGeom>
              <a:avLst/>
              <a:gdLst/>
              <a:ahLst/>
              <a:cxnLst/>
              <a:rect l="l" t="t" r="r" b="b"/>
              <a:pathLst>
                <a:path w="544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3" y="379"/>
                  </a:cubicBezTo>
                  <a:cubicBezTo>
                    <a:pt x="300" y="379"/>
                    <a:pt x="329" y="373"/>
                    <a:pt x="359" y="357"/>
                  </a:cubicBezTo>
                  <a:cubicBezTo>
                    <a:pt x="543" y="262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3182203" y="1071567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2" y="380"/>
                    <a:pt x="271" y="380"/>
                  </a:cubicBezTo>
                  <a:cubicBezTo>
                    <a:pt x="298" y="380"/>
                    <a:pt x="327" y="373"/>
                    <a:pt x="357" y="358"/>
                  </a:cubicBezTo>
                  <a:cubicBezTo>
                    <a:pt x="543" y="263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3231262" y="991458"/>
              <a:ext cx="27288" cy="19062"/>
            </a:xfrm>
            <a:custGeom>
              <a:avLst/>
              <a:gdLst/>
              <a:ahLst/>
              <a:cxnLst/>
              <a:rect l="l" t="t" r="r" b="b"/>
              <a:pathLst>
                <a:path w="544" h="380" extrusionOk="0">
                  <a:moveTo>
                    <a:pt x="272" y="1"/>
                  </a:moveTo>
                  <a:cubicBezTo>
                    <a:pt x="245" y="1"/>
                    <a:pt x="216" y="7"/>
                    <a:pt x="187" y="23"/>
                  </a:cubicBezTo>
                  <a:cubicBezTo>
                    <a:pt x="1" y="118"/>
                    <a:pt x="102" y="380"/>
                    <a:pt x="272" y="380"/>
                  </a:cubicBezTo>
                  <a:cubicBezTo>
                    <a:pt x="299" y="380"/>
                    <a:pt x="328" y="373"/>
                    <a:pt x="358" y="358"/>
                  </a:cubicBezTo>
                  <a:cubicBezTo>
                    <a:pt x="543" y="263"/>
                    <a:pt x="441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3140067" y="1021104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8"/>
                    <a:pt x="272" y="378"/>
                  </a:cubicBezTo>
                  <a:cubicBezTo>
                    <a:pt x="300" y="378"/>
                    <a:pt x="329" y="371"/>
                    <a:pt x="359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3485031" y="86780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1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3580489" y="874782"/>
              <a:ext cx="27238" cy="18961"/>
            </a:xfrm>
            <a:custGeom>
              <a:avLst/>
              <a:gdLst/>
              <a:ahLst/>
              <a:cxnLst/>
              <a:rect l="l" t="t" r="r" b="b"/>
              <a:pathLst>
                <a:path w="543" h="378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1" y="117"/>
                    <a:pt x="102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3531230" y="929709"/>
              <a:ext cx="27188" cy="19062"/>
            </a:xfrm>
            <a:custGeom>
              <a:avLst/>
              <a:gdLst/>
              <a:ahLst/>
              <a:cxnLst/>
              <a:rect l="l" t="t" r="r" b="b"/>
              <a:pathLst>
                <a:path w="542" h="380" extrusionOk="0">
                  <a:moveTo>
                    <a:pt x="271" y="1"/>
                  </a:moveTo>
                  <a:cubicBezTo>
                    <a:pt x="243" y="1"/>
                    <a:pt x="215" y="7"/>
                    <a:pt x="185" y="23"/>
                  </a:cubicBezTo>
                  <a:cubicBezTo>
                    <a:pt x="0" y="118"/>
                    <a:pt x="102" y="380"/>
                    <a:pt x="271" y="380"/>
                  </a:cubicBezTo>
                  <a:cubicBezTo>
                    <a:pt x="299" y="380"/>
                    <a:pt x="328" y="373"/>
                    <a:pt x="357" y="358"/>
                  </a:cubicBezTo>
                  <a:cubicBezTo>
                    <a:pt x="542" y="263"/>
                    <a:pt x="440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3308912" y="645392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1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3235927" y="62597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3" y="1"/>
                  </a:moveTo>
                  <a:cubicBezTo>
                    <a:pt x="245" y="1"/>
                    <a:pt x="216" y="8"/>
                    <a:pt x="186" y="23"/>
                  </a:cubicBezTo>
                  <a:cubicBezTo>
                    <a:pt x="1" y="118"/>
                    <a:pt x="102" y="379"/>
                    <a:pt x="271" y="379"/>
                  </a:cubicBezTo>
                  <a:cubicBezTo>
                    <a:pt x="298" y="379"/>
                    <a:pt x="327" y="372"/>
                    <a:pt x="357" y="357"/>
                  </a:cubicBezTo>
                  <a:cubicBezTo>
                    <a:pt x="543" y="262"/>
                    <a:pt x="442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3468126" y="118999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1"/>
                  </a:moveTo>
                  <a:cubicBezTo>
                    <a:pt x="245" y="1"/>
                    <a:pt x="216" y="8"/>
                    <a:pt x="186" y="23"/>
                  </a:cubicBezTo>
                  <a:cubicBezTo>
                    <a:pt x="1" y="118"/>
                    <a:pt x="102" y="379"/>
                    <a:pt x="271" y="379"/>
                  </a:cubicBezTo>
                  <a:cubicBezTo>
                    <a:pt x="298" y="379"/>
                    <a:pt x="327" y="372"/>
                    <a:pt x="357" y="357"/>
                  </a:cubicBezTo>
                  <a:cubicBezTo>
                    <a:pt x="543" y="262"/>
                    <a:pt x="442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3429903" y="1173496"/>
              <a:ext cx="27288" cy="19112"/>
            </a:xfrm>
            <a:custGeom>
              <a:avLst/>
              <a:gdLst/>
              <a:ahLst/>
              <a:cxnLst/>
              <a:rect l="l" t="t" r="r" b="b"/>
              <a:pathLst>
                <a:path w="544" h="381" extrusionOk="0">
                  <a:moveTo>
                    <a:pt x="272" y="1"/>
                  </a:moveTo>
                  <a:cubicBezTo>
                    <a:pt x="245" y="1"/>
                    <a:pt x="216" y="8"/>
                    <a:pt x="187" y="23"/>
                  </a:cubicBezTo>
                  <a:cubicBezTo>
                    <a:pt x="1" y="118"/>
                    <a:pt x="102" y="380"/>
                    <a:pt x="272" y="380"/>
                  </a:cubicBezTo>
                  <a:cubicBezTo>
                    <a:pt x="299" y="380"/>
                    <a:pt x="328" y="373"/>
                    <a:pt x="357" y="358"/>
                  </a:cubicBezTo>
                  <a:cubicBezTo>
                    <a:pt x="543" y="263"/>
                    <a:pt x="442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2"/>
          <p:cNvGrpSpPr/>
          <p:nvPr/>
        </p:nvGrpSpPr>
        <p:grpSpPr>
          <a:xfrm rot="10167995">
            <a:off x="625932" y="643460"/>
            <a:ext cx="907696" cy="609845"/>
            <a:chOff x="1655277" y="1307879"/>
            <a:chExt cx="907741" cy="609876"/>
          </a:xfrm>
        </p:grpSpPr>
        <p:sp>
          <p:nvSpPr>
            <p:cNvPr id="570" name="Google Shape;570;p2"/>
            <p:cNvSpPr/>
            <p:nvPr/>
          </p:nvSpPr>
          <p:spPr>
            <a:xfrm>
              <a:off x="1660193" y="1307879"/>
              <a:ext cx="902825" cy="597486"/>
            </a:xfrm>
            <a:custGeom>
              <a:avLst/>
              <a:gdLst/>
              <a:ahLst/>
              <a:cxnLst/>
              <a:rect l="l" t="t" r="r" b="b"/>
              <a:pathLst>
                <a:path w="17998" h="11911" extrusionOk="0">
                  <a:moveTo>
                    <a:pt x="11105" y="0"/>
                  </a:moveTo>
                  <a:cubicBezTo>
                    <a:pt x="10057" y="0"/>
                    <a:pt x="8890" y="550"/>
                    <a:pt x="7695" y="1896"/>
                  </a:cubicBezTo>
                  <a:cubicBezTo>
                    <a:pt x="6975" y="1672"/>
                    <a:pt x="6331" y="1571"/>
                    <a:pt x="5760" y="1571"/>
                  </a:cubicBezTo>
                  <a:cubicBezTo>
                    <a:pt x="1" y="1571"/>
                    <a:pt x="1648" y="11910"/>
                    <a:pt x="7324" y="11910"/>
                  </a:cubicBezTo>
                  <a:cubicBezTo>
                    <a:pt x="8258" y="11910"/>
                    <a:pt x="9300" y="11631"/>
                    <a:pt x="10437" y="10980"/>
                  </a:cubicBezTo>
                  <a:cubicBezTo>
                    <a:pt x="17997" y="10491"/>
                    <a:pt x="15683" y="0"/>
                    <a:pt x="11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1655277" y="1320219"/>
              <a:ext cx="902775" cy="597536"/>
            </a:xfrm>
            <a:custGeom>
              <a:avLst/>
              <a:gdLst/>
              <a:ahLst/>
              <a:cxnLst/>
              <a:rect l="l" t="t" r="r" b="b"/>
              <a:pathLst>
                <a:path w="17997" h="11912" extrusionOk="0">
                  <a:moveTo>
                    <a:pt x="11104" y="1"/>
                  </a:moveTo>
                  <a:cubicBezTo>
                    <a:pt x="10056" y="1"/>
                    <a:pt x="8889" y="551"/>
                    <a:pt x="7694" y="1896"/>
                  </a:cubicBezTo>
                  <a:cubicBezTo>
                    <a:pt x="6974" y="1672"/>
                    <a:pt x="6331" y="1571"/>
                    <a:pt x="5759" y="1571"/>
                  </a:cubicBezTo>
                  <a:cubicBezTo>
                    <a:pt x="1" y="1571"/>
                    <a:pt x="1647" y="11912"/>
                    <a:pt x="7325" y="11912"/>
                  </a:cubicBezTo>
                  <a:cubicBezTo>
                    <a:pt x="8258" y="11912"/>
                    <a:pt x="9301" y="11632"/>
                    <a:pt x="10437" y="10981"/>
                  </a:cubicBezTo>
                  <a:cubicBezTo>
                    <a:pt x="17997" y="10491"/>
                    <a:pt x="15683" y="1"/>
                    <a:pt x="11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1812935" y="1472160"/>
              <a:ext cx="413489" cy="388157"/>
            </a:xfrm>
            <a:custGeom>
              <a:avLst/>
              <a:gdLst/>
              <a:ahLst/>
              <a:cxnLst/>
              <a:rect l="l" t="t" r="r" b="b"/>
              <a:pathLst>
                <a:path w="8243" h="7738" extrusionOk="0">
                  <a:moveTo>
                    <a:pt x="3035" y="1"/>
                  </a:moveTo>
                  <a:cubicBezTo>
                    <a:pt x="2811" y="1"/>
                    <a:pt x="2531" y="91"/>
                    <a:pt x="2182" y="304"/>
                  </a:cubicBezTo>
                  <a:cubicBezTo>
                    <a:pt x="1" y="1632"/>
                    <a:pt x="810" y="7737"/>
                    <a:pt x="3794" y="7737"/>
                  </a:cubicBezTo>
                  <a:cubicBezTo>
                    <a:pt x="4049" y="7737"/>
                    <a:pt x="4320" y="7692"/>
                    <a:pt x="4607" y="7596"/>
                  </a:cubicBezTo>
                  <a:cubicBezTo>
                    <a:pt x="8243" y="6375"/>
                    <a:pt x="3705" y="3231"/>
                    <a:pt x="3705" y="3231"/>
                  </a:cubicBezTo>
                  <a:cubicBezTo>
                    <a:pt x="3705" y="3231"/>
                    <a:pt x="4370" y="1"/>
                    <a:pt x="30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2058428" y="1386684"/>
              <a:ext cx="377623" cy="404410"/>
            </a:xfrm>
            <a:custGeom>
              <a:avLst/>
              <a:gdLst/>
              <a:ahLst/>
              <a:cxnLst/>
              <a:rect l="l" t="t" r="r" b="b"/>
              <a:pathLst>
                <a:path w="7528" h="8062" extrusionOk="0">
                  <a:moveTo>
                    <a:pt x="2663" y="0"/>
                  </a:moveTo>
                  <a:cubicBezTo>
                    <a:pt x="0" y="0"/>
                    <a:pt x="2656" y="3775"/>
                    <a:pt x="2656" y="3775"/>
                  </a:cubicBezTo>
                  <a:cubicBezTo>
                    <a:pt x="2656" y="3775"/>
                    <a:pt x="960" y="8061"/>
                    <a:pt x="3562" y="8061"/>
                  </a:cubicBezTo>
                  <a:cubicBezTo>
                    <a:pt x="3696" y="8061"/>
                    <a:pt x="3842" y="8050"/>
                    <a:pt x="4000" y="8026"/>
                  </a:cubicBezTo>
                  <a:cubicBezTo>
                    <a:pt x="7527" y="7488"/>
                    <a:pt x="5543" y="103"/>
                    <a:pt x="2773" y="3"/>
                  </a:cubicBezTo>
                  <a:cubicBezTo>
                    <a:pt x="2735" y="1"/>
                    <a:pt x="2698" y="0"/>
                    <a:pt x="26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2019502" y="1494030"/>
              <a:ext cx="7976" cy="110408"/>
            </a:xfrm>
            <a:custGeom>
              <a:avLst/>
              <a:gdLst/>
              <a:ahLst/>
              <a:cxnLst/>
              <a:rect l="l" t="t" r="r" b="b"/>
              <a:pathLst>
                <a:path w="159" h="2201" fill="none" extrusionOk="0">
                  <a:moveTo>
                    <a:pt x="33" y="0"/>
                  </a:moveTo>
                  <a:cubicBezTo>
                    <a:pt x="159" y="727"/>
                    <a:pt x="148" y="1477"/>
                    <a:pt x="1" y="2201"/>
                  </a:cubicBezTo>
                </a:path>
              </a:pathLst>
            </a:custGeom>
            <a:solidFill>
              <a:schemeClr val="dk1"/>
            </a:solidFill>
            <a:ln w="325" cap="rnd" cmpd="sng">
              <a:solidFill>
                <a:srgbClr val="2130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"/>
            <p:cNvSpPr/>
            <p:nvPr/>
          </p:nvSpPr>
          <p:spPr>
            <a:xfrm>
              <a:off x="2140944" y="1592799"/>
              <a:ext cx="26285" cy="122497"/>
            </a:xfrm>
            <a:custGeom>
              <a:avLst/>
              <a:gdLst/>
              <a:ahLst/>
              <a:cxnLst/>
              <a:rect l="l" t="t" r="r" b="b"/>
              <a:pathLst>
                <a:path w="524" h="2442" fill="none" extrusionOk="0">
                  <a:moveTo>
                    <a:pt x="524" y="0"/>
                  </a:moveTo>
                  <a:cubicBezTo>
                    <a:pt x="141" y="746"/>
                    <a:pt x="0" y="1614"/>
                    <a:pt x="128" y="2442"/>
                  </a:cubicBezTo>
                </a:path>
              </a:pathLst>
            </a:custGeom>
            <a:solidFill>
              <a:schemeClr val="dk1"/>
            </a:solidFill>
            <a:ln w="325" cap="rnd" cmpd="sng">
              <a:solidFill>
                <a:srgbClr val="2130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"/>
            <p:cNvSpPr/>
            <p:nvPr/>
          </p:nvSpPr>
          <p:spPr>
            <a:xfrm>
              <a:off x="2284758" y="1690464"/>
              <a:ext cx="36869" cy="19363"/>
            </a:xfrm>
            <a:custGeom>
              <a:avLst/>
              <a:gdLst/>
              <a:ahLst/>
              <a:cxnLst/>
              <a:rect l="l" t="t" r="r" b="b"/>
              <a:pathLst>
                <a:path w="735" h="386" extrusionOk="0">
                  <a:moveTo>
                    <a:pt x="288" y="0"/>
                  </a:moveTo>
                  <a:cubicBezTo>
                    <a:pt x="135" y="0"/>
                    <a:pt x="0" y="38"/>
                    <a:pt x="4" y="111"/>
                  </a:cubicBezTo>
                  <a:cubicBezTo>
                    <a:pt x="13" y="291"/>
                    <a:pt x="218" y="385"/>
                    <a:pt x="403" y="385"/>
                  </a:cubicBezTo>
                  <a:cubicBezTo>
                    <a:pt x="543" y="385"/>
                    <a:pt x="672" y="332"/>
                    <a:pt x="699" y="220"/>
                  </a:cubicBezTo>
                  <a:cubicBezTo>
                    <a:pt x="735" y="71"/>
                    <a:pt x="495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2198630" y="1514597"/>
              <a:ext cx="39628" cy="25934"/>
            </a:xfrm>
            <a:custGeom>
              <a:avLst/>
              <a:gdLst/>
              <a:ahLst/>
              <a:cxnLst/>
              <a:rect l="l" t="t" r="r" b="b"/>
              <a:pathLst>
                <a:path w="790" h="517" extrusionOk="0">
                  <a:moveTo>
                    <a:pt x="576" y="0"/>
                  </a:moveTo>
                  <a:cubicBezTo>
                    <a:pt x="367" y="0"/>
                    <a:pt x="0" y="351"/>
                    <a:pt x="100" y="450"/>
                  </a:cubicBezTo>
                  <a:cubicBezTo>
                    <a:pt x="148" y="497"/>
                    <a:pt x="208" y="517"/>
                    <a:pt x="272" y="517"/>
                  </a:cubicBezTo>
                  <a:cubicBezTo>
                    <a:pt x="506" y="517"/>
                    <a:pt x="789" y="246"/>
                    <a:pt x="686" y="62"/>
                  </a:cubicBezTo>
                  <a:cubicBezTo>
                    <a:pt x="663" y="18"/>
                    <a:pt x="623" y="0"/>
                    <a:pt x="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2195921" y="1439655"/>
              <a:ext cx="39628" cy="25934"/>
            </a:xfrm>
            <a:custGeom>
              <a:avLst/>
              <a:gdLst/>
              <a:ahLst/>
              <a:cxnLst/>
              <a:rect l="l" t="t" r="r" b="b"/>
              <a:pathLst>
                <a:path w="790" h="517" extrusionOk="0">
                  <a:moveTo>
                    <a:pt x="576" y="1"/>
                  </a:moveTo>
                  <a:cubicBezTo>
                    <a:pt x="367" y="1"/>
                    <a:pt x="0" y="351"/>
                    <a:pt x="100" y="449"/>
                  </a:cubicBezTo>
                  <a:cubicBezTo>
                    <a:pt x="148" y="497"/>
                    <a:pt x="208" y="517"/>
                    <a:pt x="272" y="517"/>
                  </a:cubicBezTo>
                  <a:cubicBezTo>
                    <a:pt x="507" y="517"/>
                    <a:pt x="789" y="246"/>
                    <a:pt x="688" y="63"/>
                  </a:cubicBezTo>
                  <a:cubicBezTo>
                    <a:pt x="664" y="19"/>
                    <a:pt x="624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2234696" y="1653144"/>
              <a:ext cx="23275" cy="13544"/>
            </a:xfrm>
            <a:custGeom>
              <a:avLst/>
              <a:gdLst/>
              <a:ahLst/>
              <a:cxnLst/>
              <a:rect l="l" t="t" r="r" b="b"/>
              <a:pathLst>
                <a:path w="464" h="270" extrusionOk="0">
                  <a:moveTo>
                    <a:pt x="344" y="0"/>
                  </a:moveTo>
                  <a:cubicBezTo>
                    <a:pt x="215" y="0"/>
                    <a:pt x="0" y="140"/>
                    <a:pt x="42" y="205"/>
                  </a:cubicBezTo>
                  <a:cubicBezTo>
                    <a:pt x="73" y="251"/>
                    <a:pt x="122" y="269"/>
                    <a:pt x="176" y="269"/>
                  </a:cubicBezTo>
                  <a:cubicBezTo>
                    <a:pt x="307" y="269"/>
                    <a:pt x="463" y="159"/>
                    <a:pt x="430" y="52"/>
                  </a:cubicBezTo>
                  <a:cubicBezTo>
                    <a:pt x="419" y="15"/>
                    <a:pt x="386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2265646" y="1581212"/>
              <a:ext cx="36769" cy="19262"/>
            </a:xfrm>
            <a:custGeom>
              <a:avLst/>
              <a:gdLst/>
              <a:ahLst/>
              <a:cxnLst/>
              <a:rect l="l" t="t" r="r" b="b"/>
              <a:pathLst>
                <a:path w="733" h="384" extrusionOk="0">
                  <a:moveTo>
                    <a:pt x="446" y="1"/>
                  </a:moveTo>
                  <a:cubicBezTo>
                    <a:pt x="240" y="1"/>
                    <a:pt x="0" y="81"/>
                    <a:pt x="24" y="177"/>
                  </a:cubicBezTo>
                  <a:cubicBezTo>
                    <a:pt x="58" y="320"/>
                    <a:pt x="211" y="383"/>
                    <a:pt x="365" y="383"/>
                  </a:cubicBezTo>
                  <a:cubicBezTo>
                    <a:pt x="541" y="383"/>
                    <a:pt x="720" y="300"/>
                    <a:pt x="727" y="158"/>
                  </a:cubicBezTo>
                  <a:cubicBezTo>
                    <a:pt x="732" y="44"/>
                    <a:pt x="598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2276581" y="1499949"/>
              <a:ext cx="20968" cy="13644"/>
            </a:xfrm>
            <a:custGeom>
              <a:avLst/>
              <a:gdLst/>
              <a:ahLst/>
              <a:cxnLst/>
              <a:rect l="l" t="t" r="r" b="b"/>
              <a:pathLst>
                <a:path w="418" h="272" extrusionOk="0">
                  <a:moveTo>
                    <a:pt x="305" y="1"/>
                  </a:moveTo>
                  <a:cubicBezTo>
                    <a:pt x="194" y="1"/>
                    <a:pt x="0" y="182"/>
                    <a:pt x="52" y="235"/>
                  </a:cubicBezTo>
                  <a:cubicBezTo>
                    <a:pt x="78" y="261"/>
                    <a:pt x="110" y="272"/>
                    <a:pt x="144" y="272"/>
                  </a:cubicBezTo>
                  <a:cubicBezTo>
                    <a:pt x="268" y="272"/>
                    <a:pt x="418" y="132"/>
                    <a:pt x="365" y="34"/>
                  </a:cubicBezTo>
                  <a:cubicBezTo>
                    <a:pt x="352" y="11"/>
                    <a:pt x="331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1947419" y="1773833"/>
              <a:ext cx="40933" cy="26586"/>
            </a:xfrm>
            <a:custGeom>
              <a:avLst/>
              <a:gdLst/>
              <a:ahLst/>
              <a:cxnLst/>
              <a:rect l="l" t="t" r="r" b="b"/>
              <a:pathLst>
                <a:path w="816" h="530" extrusionOk="0">
                  <a:moveTo>
                    <a:pt x="632" y="0"/>
                  </a:moveTo>
                  <a:cubicBezTo>
                    <a:pt x="444" y="0"/>
                    <a:pt x="0" y="308"/>
                    <a:pt x="152" y="472"/>
                  </a:cubicBezTo>
                  <a:cubicBezTo>
                    <a:pt x="189" y="512"/>
                    <a:pt x="239" y="529"/>
                    <a:pt x="295" y="529"/>
                  </a:cubicBezTo>
                  <a:cubicBezTo>
                    <a:pt x="514" y="529"/>
                    <a:pt x="816" y="260"/>
                    <a:pt x="705" y="35"/>
                  </a:cubicBezTo>
                  <a:cubicBezTo>
                    <a:pt x="693" y="11"/>
                    <a:pt x="667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1939945" y="1587482"/>
              <a:ext cx="36719" cy="19463"/>
            </a:xfrm>
            <a:custGeom>
              <a:avLst/>
              <a:gdLst/>
              <a:ahLst/>
              <a:cxnLst/>
              <a:rect l="l" t="t" r="r" b="b"/>
              <a:pathLst>
                <a:path w="732" h="388" extrusionOk="0">
                  <a:moveTo>
                    <a:pt x="257" y="1"/>
                  </a:moveTo>
                  <a:cubicBezTo>
                    <a:pt x="118" y="1"/>
                    <a:pt x="1" y="41"/>
                    <a:pt x="1" y="148"/>
                  </a:cubicBezTo>
                  <a:cubicBezTo>
                    <a:pt x="3" y="296"/>
                    <a:pt x="193" y="387"/>
                    <a:pt x="376" y="387"/>
                  </a:cubicBezTo>
                  <a:cubicBezTo>
                    <a:pt x="523" y="387"/>
                    <a:pt x="665" y="329"/>
                    <a:pt x="704" y="194"/>
                  </a:cubicBezTo>
                  <a:cubicBezTo>
                    <a:pt x="732" y="95"/>
                    <a:pt x="469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1905384" y="1520967"/>
              <a:ext cx="36769" cy="19413"/>
            </a:xfrm>
            <a:custGeom>
              <a:avLst/>
              <a:gdLst/>
              <a:ahLst/>
              <a:cxnLst/>
              <a:rect l="l" t="t" r="r" b="b"/>
              <a:pathLst>
                <a:path w="733" h="387" extrusionOk="0">
                  <a:moveTo>
                    <a:pt x="257" y="0"/>
                  </a:moveTo>
                  <a:cubicBezTo>
                    <a:pt x="118" y="0"/>
                    <a:pt x="1" y="41"/>
                    <a:pt x="2" y="147"/>
                  </a:cubicBezTo>
                  <a:cubicBezTo>
                    <a:pt x="3" y="295"/>
                    <a:pt x="194" y="387"/>
                    <a:pt x="377" y="387"/>
                  </a:cubicBezTo>
                  <a:cubicBezTo>
                    <a:pt x="524" y="387"/>
                    <a:pt x="666" y="329"/>
                    <a:pt x="705" y="195"/>
                  </a:cubicBezTo>
                  <a:cubicBezTo>
                    <a:pt x="732" y="94"/>
                    <a:pt x="469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1986897" y="1720009"/>
              <a:ext cx="21821" cy="11487"/>
            </a:xfrm>
            <a:custGeom>
              <a:avLst/>
              <a:gdLst/>
              <a:ahLst/>
              <a:cxnLst/>
              <a:rect l="l" t="t" r="r" b="b"/>
              <a:pathLst>
                <a:path w="435" h="229" extrusionOk="0">
                  <a:moveTo>
                    <a:pt x="255" y="1"/>
                  </a:moveTo>
                  <a:cubicBezTo>
                    <a:pt x="134" y="1"/>
                    <a:pt x="0" y="41"/>
                    <a:pt x="20" y="127"/>
                  </a:cubicBezTo>
                  <a:cubicBezTo>
                    <a:pt x="35" y="195"/>
                    <a:pt x="113" y="228"/>
                    <a:pt x="197" y="228"/>
                  </a:cubicBezTo>
                  <a:cubicBezTo>
                    <a:pt x="305" y="228"/>
                    <a:pt x="424" y="174"/>
                    <a:pt x="432" y="70"/>
                  </a:cubicBezTo>
                  <a:cubicBezTo>
                    <a:pt x="435" y="25"/>
                    <a:pt x="349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1909497" y="1671904"/>
              <a:ext cx="40030" cy="23476"/>
            </a:xfrm>
            <a:custGeom>
              <a:avLst/>
              <a:gdLst/>
              <a:ahLst/>
              <a:cxnLst/>
              <a:rect l="l" t="t" r="r" b="b"/>
              <a:pathLst>
                <a:path w="798" h="468" extrusionOk="0">
                  <a:moveTo>
                    <a:pt x="625" y="0"/>
                  </a:moveTo>
                  <a:cubicBezTo>
                    <a:pt x="417" y="0"/>
                    <a:pt x="1" y="203"/>
                    <a:pt x="113" y="381"/>
                  </a:cubicBezTo>
                  <a:cubicBezTo>
                    <a:pt x="151" y="441"/>
                    <a:pt x="220" y="467"/>
                    <a:pt x="298" y="467"/>
                  </a:cubicBezTo>
                  <a:cubicBezTo>
                    <a:pt x="511" y="467"/>
                    <a:pt x="797" y="273"/>
                    <a:pt x="734" y="52"/>
                  </a:cubicBezTo>
                  <a:cubicBezTo>
                    <a:pt x="724" y="16"/>
                    <a:pt x="68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1878246" y="1607346"/>
              <a:ext cx="19463" cy="10283"/>
            </a:xfrm>
            <a:custGeom>
              <a:avLst/>
              <a:gdLst/>
              <a:ahLst/>
              <a:cxnLst/>
              <a:rect l="l" t="t" r="r" b="b"/>
              <a:pathLst>
                <a:path w="388" h="205" extrusionOk="0">
                  <a:moveTo>
                    <a:pt x="142" y="1"/>
                  </a:moveTo>
                  <a:cubicBezTo>
                    <a:pt x="66" y="1"/>
                    <a:pt x="0" y="23"/>
                    <a:pt x="2" y="81"/>
                  </a:cubicBezTo>
                  <a:cubicBezTo>
                    <a:pt x="3" y="158"/>
                    <a:pt x="102" y="204"/>
                    <a:pt x="198" y="204"/>
                  </a:cubicBezTo>
                  <a:cubicBezTo>
                    <a:pt x="277" y="204"/>
                    <a:pt x="354" y="173"/>
                    <a:pt x="374" y="100"/>
                  </a:cubicBezTo>
                  <a:cubicBezTo>
                    <a:pt x="388" y="48"/>
                    <a:pt x="253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1783340" y="1467143"/>
              <a:ext cx="168847" cy="210432"/>
            </a:xfrm>
            <a:custGeom>
              <a:avLst/>
              <a:gdLst/>
              <a:ahLst/>
              <a:cxnLst/>
              <a:rect l="l" t="t" r="r" b="b"/>
              <a:pathLst>
                <a:path w="3366" h="4195" extrusionOk="0">
                  <a:moveTo>
                    <a:pt x="1867" y="0"/>
                  </a:moveTo>
                  <a:cubicBezTo>
                    <a:pt x="1812" y="0"/>
                    <a:pt x="1753" y="6"/>
                    <a:pt x="1691" y="18"/>
                  </a:cubicBezTo>
                  <a:cubicBezTo>
                    <a:pt x="22" y="332"/>
                    <a:pt x="0" y="3872"/>
                    <a:pt x="1102" y="4180"/>
                  </a:cubicBezTo>
                  <a:cubicBezTo>
                    <a:pt x="1136" y="4190"/>
                    <a:pt x="1170" y="4194"/>
                    <a:pt x="1205" y="4194"/>
                  </a:cubicBezTo>
                  <a:cubicBezTo>
                    <a:pt x="2245" y="4194"/>
                    <a:pt x="3366" y="0"/>
                    <a:pt x="1867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2"/>
          <p:cNvGrpSpPr/>
          <p:nvPr/>
        </p:nvGrpSpPr>
        <p:grpSpPr>
          <a:xfrm rot="4359290">
            <a:off x="-56990" y="37035"/>
            <a:ext cx="539517" cy="420750"/>
            <a:chOff x="3251316" y="2649443"/>
            <a:chExt cx="735796" cy="573820"/>
          </a:xfrm>
        </p:grpSpPr>
        <p:sp>
          <p:nvSpPr>
            <p:cNvPr id="590" name="Google Shape;590;p2"/>
            <p:cNvSpPr/>
            <p:nvPr/>
          </p:nvSpPr>
          <p:spPr>
            <a:xfrm>
              <a:off x="3457147" y="2649443"/>
              <a:ext cx="469784" cy="535818"/>
            </a:xfrm>
            <a:custGeom>
              <a:avLst/>
              <a:gdLst/>
              <a:ahLst/>
              <a:cxnLst/>
              <a:rect l="l" t="t" r="r" b="b"/>
              <a:pathLst>
                <a:path w="10273" h="11717" extrusionOk="0">
                  <a:moveTo>
                    <a:pt x="3098" y="1"/>
                  </a:moveTo>
                  <a:cubicBezTo>
                    <a:pt x="2053" y="1"/>
                    <a:pt x="994" y="261"/>
                    <a:pt x="1" y="959"/>
                  </a:cubicBezTo>
                  <a:lnTo>
                    <a:pt x="7965" y="11716"/>
                  </a:lnTo>
                  <a:cubicBezTo>
                    <a:pt x="10272" y="9701"/>
                    <a:pt x="9223" y="4648"/>
                    <a:pt x="9702" y="2703"/>
                  </a:cubicBezTo>
                  <a:cubicBezTo>
                    <a:pt x="9769" y="2433"/>
                    <a:pt x="9629" y="2154"/>
                    <a:pt x="9370" y="2050"/>
                  </a:cubicBezTo>
                  <a:cubicBezTo>
                    <a:pt x="8108" y="1541"/>
                    <a:pt x="5642" y="1"/>
                    <a:pt x="3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3251316" y="2662567"/>
              <a:ext cx="735796" cy="560696"/>
            </a:xfrm>
            <a:custGeom>
              <a:avLst/>
              <a:gdLst/>
              <a:ahLst/>
              <a:cxnLst/>
              <a:rect l="l" t="t" r="r" b="b"/>
              <a:pathLst>
                <a:path w="16090" h="12261" extrusionOk="0">
                  <a:moveTo>
                    <a:pt x="6331" y="1"/>
                  </a:moveTo>
                  <a:cubicBezTo>
                    <a:pt x="5611" y="1"/>
                    <a:pt x="4908" y="267"/>
                    <a:pt x="4267" y="878"/>
                  </a:cubicBezTo>
                  <a:cubicBezTo>
                    <a:pt x="1" y="4946"/>
                    <a:pt x="5552" y="12261"/>
                    <a:pt x="10164" y="12261"/>
                  </a:cubicBezTo>
                  <a:cubicBezTo>
                    <a:pt x="10595" y="12261"/>
                    <a:pt x="11019" y="12197"/>
                    <a:pt x="11425" y="12060"/>
                  </a:cubicBezTo>
                  <a:cubicBezTo>
                    <a:pt x="16090" y="10490"/>
                    <a:pt x="10853" y="1"/>
                    <a:pt x="6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3327685" y="2721422"/>
              <a:ext cx="586762" cy="448931"/>
            </a:xfrm>
            <a:custGeom>
              <a:avLst/>
              <a:gdLst/>
              <a:ahLst/>
              <a:cxnLst/>
              <a:rect l="l" t="t" r="r" b="b"/>
              <a:pathLst>
                <a:path w="12831" h="9817" extrusionOk="0">
                  <a:moveTo>
                    <a:pt x="5005" y="504"/>
                  </a:moveTo>
                  <a:cubicBezTo>
                    <a:pt x="8151" y="504"/>
                    <a:pt x="12192" y="8137"/>
                    <a:pt x="8979" y="9108"/>
                  </a:cubicBezTo>
                  <a:cubicBezTo>
                    <a:pt x="8741" y="9179"/>
                    <a:pt x="8493" y="9213"/>
                    <a:pt x="8238" y="9213"/>
                  </a:cubicBezTo>
                  <a:cubicBezTo>
                    <a:pt x="5024" y="9213"/>
                    <a:pt x="814" y="3818"/>
                    <a:pt x="3686" y="1059"/>
                  </a:cubicBezTo>
                  <a:cubicBezTo>
                    <a:pt x="4088" y="673"/>
                    <a:pt x="4537" y="504"/>
                    <a:pt x="5005" y="504"/>
                  </a:cubicBezTo>
                  <a:close/>
                  <a:moveTo>
                    <a:pt x="4757" y="1"/>
                  </a:moveTo>
                  <a:cubicBezTo>
                    <a:pt x="4225" y="1"/>
                    <a:pt x="3714" y="194"/>
                    <a:pt x="3255" y="634"/>
                  </a:cubicBezTo>
                  <a:cubicBezTo>
                    <a:pt x="0" y="3757"/>
                    <a:pt x="4715" y="9817"/>
                    <a:pt x="8345" y="9817"/>
                  </a:cubicBezTo>
                  <a:cubicBezTo>
                    <a:pt x="8638" y="9817"/>
                    <a:pt x="8924" y="9777"/>
                    <a:pt x="9198" y="9693"/>
                  </a:cubicBezTo>
                  <a:cubicBezTo>
                    <a:pt x="12830" y="8585"/>
                    <a:pt x="8311" y="1"/>
                    <a:pt x="47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3437346" y="2809315"/>
              <a:ext cx="366800" cy="280645"/>
            </a:xfrm>
            <a:custGeom>
              <a:avLst/>
              <a:gdLst/>
              <a:ahLst/>
              <a:cxnLst/>
              <a:rect l="l" t="t" r="r" b="b"/>
              <a:pathLst>
                <a:path w="8021" h="6137" extrusionOk="0">
                  <a:moveTo>
                    <a:pt x="3097" y="691"/>
                  </a:moveTo>
                  <a:cubicBezTo>
                    <a:pt x="4880" y="691"/>
                    <a:pt x="7163" y="5010"/>
                    <a:pt x="5342" y="5562"/>
                  </a:cubicBezTo>
                  <a:cubicBezTo>
                    <a:pt x="5206" y="5603"/>
                    <a:pt x="5064" y="5622"/>
                    <a:pt x="4919" y="5622"/>
                  </a:cubicBezTo>
                  <a:cubicBezTo>
                    <a:pt x="3097" y="5622"/>
                    <a:pt x="719" y="2569"/>
                    <a:pt x="2348" y="1006"/>
                  </a:cubicBezTo>
                  <a:cubicBezTo>
                    <a:pt x="2577" y="787"/>
                    <a:pt x="2831" y="691"/>
                    <a:pt x="3097" y="691"/>
                  </a:cubicBezTo>
                  <a:close/>
                  <a:moveTo>
                    <a:pt x="2974" y="1"/>
                  </a:moveTo>
                  <a:cubicBezTo>
                    <a:pt x="2641" y="1"/>
                    <a:pt x="2322" y="121"/>
                    <a:pt x="2035" y="396"/>
                  </a:cubicBezTo>
                  <a:cubicBezTo>
                    <a:pt x="1" y="2350"/>
                    <a:pt x="2949" y="6137"/>
                    <a:pt x="5217" y="6137"/>
                  </a:cubicBezTo>
                  <a:cubicBezTo>
                    <a:pt x="5400" y="6137"/>
                    <a:pt x="5578" y="6112"/>
                    <a:pt x="5749" y="6060"/>
                  </a:cubicBezTo>
                  <a:cubicBezTo>
                    <a:pt x="8021" y="5367"/>
                    <a:pt x="5195" y="1"/>
                    <a:pt x="29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3516322" y="2883444"/>
              <a:ext cx="189002" cy="144598"/>
            </a:xfrm>
            <a:custGeom>
              <a:avLst/>
              <a:gdLst/>
              <a:ahLst/>
              <a:cxnLst/>
              <a:rect l="l" t="t" r="r" b="b"/>
              <a:pathLst>
                <a:path w="4133" h="3162" extrusionOk="0">
                  <a:moveTo>
                    <a:pt x="1707" y="382"/>
                  </a:moveTo>
                  <a:cubicBezTo>
                    <a:pt x="2600" y="382"/>
                    <a:pt x="3744" y="2545"/>
                    <a:pt x="2831" y="2821"/>
                  </a:cubicBezTo>
                  <a:cubicBezTo>
                    <a:pt x="2763" y="2842"/>
                    <a:pt x="2692" y="2852"/>
                    <a:pt x="2620" y="2852"/>
                  </a:cubicBezTo>
                  <a:cubicBezTo>
                    <a:pt x="1708" y="2852"/>
                    <a:pt x="515" y="1322"/>
                    <a:pt x="1332" y="540"/>
                  </a:cubicBezTo>
                  <a:cubicBezTo>
                    <a:pt x="1446" y="430"/>
                    <a:pt x="1574" y="382"/>
                    <a:pt x="1707" y="382"/>
                  </a:cubicBezTo>
                  <a:close/>
                  <a:moveTo>
                    <a:pt x="1533" y="0"/>
                  </a:moveTo>
                  <a:cubicBezTo>
                    <a:pt x="1361" y="0"/>
                    <a:pt x="1197" y="63"/>
                    <a:pt x="1049" y="204"/>
                  </a:cubicBezTo>
                  <a:cubicBezTo>
                    <a:pt x="0" y="1209"/>
                    <a:pt x="1519" y="3161"/>
                    <a:pt x="2687" y="3161"/>
                  </a:cubicBezTo>
                  <a:cubicBezTo>
                    <a:pt x="2782" y="3161"/>
                    <a:pt x="2874" y="3149"/>
                    <a:pt x="2962" y="3122"/>
                  </a:cubicBezTo>
                  <a:cubicBezTo>
                    <a:pt x="4132" y="2765"/>
                    <a:pt x="2677" y="0"/>
                    <a:pt x="15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3477680" y="3013820"/>
              <a:ext cx="289242" cy="179307"/>
            </a:xfrm>
            <a:custGeom>
              <a:avLst/>
              <a:gdLst/>
              <a:ahLst/>
              <a:cxnLst/>
              <a:rect l="l" t="t" r="r" b="b"/>
              <a:pathLst>
                <a:path w="6325" h="3921" extrusionOk="0">
                  <a:moveTo>
                    <a:pt x="752" y="0"/>
                  </a:moveTo>
                  <a:cubicBezTo>
                    <a:pt x="465" y="0"/>
                    <a:pt x="274" y="115"/>
                    <a:pt x="235" y="386"/>
                  </a:cubicBezTo>
                  <a:cubicBezTo>
                    <a:pt x="0" y="2037"/>
                    <a:pt x="2804" y="3921"/>
                    <a:pt x="4380" y="3921"/>
                  </a:cubicBezTo>
                  <a:cubicBezTo>
                    <a:pt x="4602" y="3921"/>
                    <a:pt x="4800" y="3883"/>
                    <a:pt x="4961" y="3802"/>
                  </a:cubicBezTo>
                  <a:cubicBezTo>
                    <a:pt x="6325" y="3119"/>
                    <a:pt x="2244" y="0"/>
                    <a:pt x="752" y="0"/>
                  </a:cubicBezTo>
                  <a:close/>
                </a:path>
              </a:pathLst>
            </a:custGeom>
            <a:solidFill>
              <a:srgbClr val="F9F7E4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3503700" y="2686621"/>
              <a:ext cx="13125" cy="9237"/>
            </a:xfrm>
            <a:custGeom>
              <a:avLst/>
              <a:gdLst/>
              <a:ahLst/>
              <a:cxnLst/>
              <a:rect l="l" t="t" r="r" b="b"/>
              <a:pathLst>
                <a:path w="287" h="202" extrusionOk="0">
                  <a:moveTo>
                    <a:pt x="140" y="1"/>
                  </a:moveTo>
                  <a:cubicBezTo>
                    <a:pt x="119" y="1"/>
                    <a:pt x="97" y="8"/>
                    <a:pt x="76" y="27"/>
                  </a:cubicBezTo>
                  <a:cubicBezTo>
                    <a:pt x="1" y="94"/>
                    <a:pt x="67" y="202"/>
                    <a:pt x="146" y="202"/>
                  </a:cubicBezTo>
                  <a:cubicBezTo>
                    <a:pt x="167" y="202"/>
                    <a:pt x="189" y="194"/>
                    <a:pt x="209" y="177"/>
                  </a:cubicBezTo>
                  <a:cubicBezTo>
                    <a:pt x="286" y="110"/>
                    <a:pt x="219" y="1"/>
                    <a:pt x="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3530132" y="2680494"/>
              <a:ext cx="13125" cy="9237"/>
            </a:xfrm>
            <a:custGeom>
              <a:avLst/>
              <a:gdLst/>
              <a:ahLst/>
              <a:cxnLst/>
              <a:rect l="l" t="t" r="r" b="b"/>
              <a:pathLst>
                <a:path w="287" h="202" extrusionOk="0">
                  <a:moveTo>
                    <a:pt x="141" y="1"/>
                  </a:moveTo>
                  <a:cubicBezTo>
                    <a:pt x="120" y="1"/>
                    <a:pt x="98" y="8"/>
                    <a:pt x="78" y="26"/>
                  </a:cubicBezTo>
                  <a:cubicBezTo>
                    <a:pt x="1" y="93"/>
                    <a:pt x="68" y="202"/>
                    <a:pt x="148" y="202"/>
                  </a:cubicBezTo>
                  <a:cubicBezTo>
                    <a:pt x="169" y="202"/>
                    <a:pt x="190" y="194"/>
                    <a:pt x="211" y="176"/>
                  </a:cubicBezTo>
                  <a:cubicBezTo>
                    <a:pt x="286" y="110"/>
                    <a:pt x="220" y="1"/>
                    <a:pt x="1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3508090" y="2796282"/>
              <a:ext cx="13125" cy="9192"/>
            </a:xfrm>
            <a:custGeom>
              <a:avLst/>
              <a:gdLst/>
              <a:ahLst/>
              <a:cxnLst/>
              <a:rect l="l" t="t" r="r" b="b"/>
              <a:pathLst>
                <a:path w="287" h="201" extrusionOk="0">
                  <a:moveTo>
                    <a:pt x="141" y="0"/>
                  </a:moveTo>
                  <a:cubicBezTo>
                    <a:pt x="120" y="0"/>
                    <a:pt x="98" y="8"/>
                    <a:pt x="78" y="25"/>
                  </a:cubicBezTo>
                  <a:cubicBezTo>
                    <a:pt x="1" y="92"/>
                    <a:pt x="68" y="200"/>
                    <a:pt x="147" y="200"/>
                  </a:cubicBezTo>
                  <a:cubicBezTo>
                    <a:pt x="168" y="200"/>
                    <a:pt x="190" y="193"/>
                    <a:pt x="210" y="175"/>
                  </a:cubicBezTo>
                  <a:cubicBezTo>
                    <a:pt x="286" y="108"/>
                    <a:pt x="220" y="0"/>
                    <a:pt x="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3540147" y="2781374"/>
              <a:ext cx="13079" cy="9192"/>
            </a:xfrm>
            <a:custGeom>
              <a:avLst/>
              <a:gdLst/>
              <a:ahLst/>
              <a:cxnLst/>
              <a:rect l="l" t="t" r="r" b="b"/>
              <a:pathLst>
                <a:path w="286" h="201" extrusionOk="0">
                  <a:moveTo>
                    <a:pt x="140" y="0"/>
                  </a:moveTo>
                  <a:cubicBezTo>
                    <a:pt x="119" y="0"/>
                    <a:pt x="98" y="8"/>
                    <a:pt x="78" y="25"/>
                  </a:cubicBezTo>
                  <a:cubicBezTo>
                    <a:pt x="1" y="92"/>
                    <a:pt x="68" y="201"/>
                    <a:pt x="147" y="201"/>
                  </a:cubicBezTo>
                  <a:cubicBezTo>
                    <a:pt x="167" y="201"/>
                    <a:pt x="189" y="193"/>
                    <a:pt x="209" y="176"/>
                  </a:cubicBezTo>
                  <a:cubicBezTo>
                    <a:pt x="286" y="108"/>
                    <a:pt x="219" y="0"/>
                    <a:pt x="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3632293" y="2986565"/>
              <a:ext cx="13125" cy="9192"/>
            </a:xfrm>
            <a:custGeom>
              <a:avLst/>
              <a:gdLst/>
              <a:ahLst/>
              <a:cxnLst/>
              <a:rect l="l" t="t" r="r" b="b"/>
              <a:pathLst>
                <a:path w="287" h="201" extrusionOk="0">
                  <a:moveTo>
                    <a:pt x="141" y="0"/>
                  </a:moveTo>
                  <a:cubicBezTo>
                    <a:pt x="120" y="0"/>
                    <a:pt x="98" y="8"/>
                    <a:pt x="78" y="25"/>
                  </a:cubicBezTo>
                  <a:cubicBezTo>
                    <a:pt x="1" y="92"/>
                    <a:pt x="68" y="201"/>
                    <a:pt x="147" y="201"/>
                  </a:cubicBezTo>
                  <a:cubicBezTo>
                    <a:pt x="168" y="201"/>
                    <a:pt x="190" y="193"/>
                    <a:pt x="210" y="175"/>
                  </a:cubicBezTo>
                  <a:cubicBezTo>
                    <a:pt x="286" y="108"/>
                    <a:pt x="220" y="0"/>
                    <a:pt x="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3611120" y="2975681"/>
              <a:ext cx="13079" cy="9192"/>
            </a:xfrm>
            <a:custGeom>
              <a:avLst/>
              <a:gdLst/>
              <a:ahLst/>
              <a:cxnLst/>
              <a:rect l="l" t="t" r="r" b="b"/>
              <a:pathLst>
                <a:path w="286" h="201" extrusionOk="0">
                  <a:moveTo>
                    <a:pt x="139" y="0"/>
                  </a:moveTo>
                  <a:cubicBezTo>
                    <a:pt x="118" y="0"/>
                    <a:pt x="96" y="8"/>
                    <a:pt x="76" y="25"/>
                  </a:cubicBezTo>
                  <a:cubicBezTo>
                    <a:pt x="0" y="92"/>
                    <a:pt x="67" y="200"/>
                    <a:pt x="146" y="200"/>
                  </a:cubicBezTo>
                  <a:cubicBezTo>
                    <a:pt x="167" y="200"/>
                    <a:pt x="189" y="193"/>
                    <a:pt x="209" y="175"/>
                  </a:cubicBezTo>
                  <a:cubicBezTo>
                    <a:pt x="286" y="108"/>
                    <a:pt x="219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2"/>
          <p:cNvGrpSpPr/>
          <p:nvPr/>
        </p:nvGrpSpPr>
        <p:grpSpPr>
          <a:xfrm rot="2700000">
            <a:off x="-126522" y="174548"/>
            <a:ext cx="705621" cy="1423178"/>
            <a:chOff x="4243844" y="2649404"/>
            <a:chExt cx="962480" cy="1941240"/>
          </a:xfrm>
        </p:grpSpPr>
        <p:sp>
          <p:nvSpPr>
            <p:cNvPr id="603" name="Google Shape;603;p2"/>
            <p:cNvSpPr/>
            <p:nvPr/>
          </p:nvSpPr>
          <p:spPr>
            <a:xfrm>
              <a:off x="4723781" y="3271973"/>
              <a:ext cx="482543" cy="824603"/>
            </a:xfrm>
            <a:custGeom>
              <a:avLst/>
              <a:gdLst/>
              <a:ahLst/>
              <a:cxnLst/>
              <a:rect l="l" t="t" r="r" b="b"/>
              <a:pathLst>
                <a:path w="10552" h="18032" extrusionOk="0">
                  <a:moveTo>
                    <a:pt x="1" y="0"/>
                  </a:moveTo>
                  <a:cubicBezTo>
                    <a:pt x="1" y="0"/>
                    <a:pt x="2640" y="11052"/>
                    <a:pt x="7401" y="17659"/>
                  </a:cubicBezTo>
                  <a:cubicBezTo>
                    <a:pt x="7576" y="17900"/>
                    <a:pt x="7850" y="18031"/>
                    <a:pt x="8131" y="18031"/>
                  </a:cubicBezTo>
                  <a:cubicBezTo>
                    <a:pt x="8272" y="18031"/>
                    <a:pt x="8414" y="17998"/>
                    <a:pt x="8546" y="17929"/>
                  </a:cubicBezTo>
                  <a:cubicBezTo>
                    <a:pt x="9009" y="17688"/>
                    <a:pt x="9619" y="17334"/>
                    <a:pt x="10114" y="16923"/>
                  </a:cubicBezTo>
                  <a:cubicBezTo>
                    <a:pt x="10493" y="16610"/>
                    <a:pt x="10552" y="16053"/>
                    <a:pt x="10245" y="15668"/>
                  </a:cubicBezTo>
                  <a:cubicBezTo>
                    <a:pt x="8631" y="13637"/>
                    <a:pt x="3453" y="6816"/>
                    <a:pt x="1211" y="1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4805638" y="3515257"/>
              <a:ext cx="198514" cy="411753"/>
            </a:xfrm>
            <a:custGeom>
              <a:avLst/>
              <a:gdLst/>
              <a:ahLst/>
              <a:cxnLst/>
              <a:rect l="l" t="t" r="r" b="b"/>
              <a:pathLst>
                <a:path w="4341" h="9004" fill="none" extrusionOk="0">
                  <a:moveTo>
                    <a:pt x="4340" y="9004"/>
                  </a:moveTo>
                  <a:cubicBezTo>
                    <a:pt x="2001" y="4964"/>
                    <a:pt x="1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4740198" y="3415520"/>
              <a:ext cx="413216" cy="1050418"/>
            </a:xfrm>
            <a:custGeom>
              <a:avLst/>
              <a:gdLst/>
              <a:ahLst/>
              <a:cxnLst/>
              <a:rect l="l" t="t" r="r" b="b"/>
              <a:pathLst>
                <a:path w="9036" h="22970" extrusionOk="0">
                  <a:moveTo>
                    <a:pt x="1" y="0"/>
                  </a:moveTo>
                  <a:cubicBezTo>
                    <a:pt x="1" y="1"/>
                    <a:pt x="775" y="13574"/>
                    <a:pt x="4986" y="22360"/>
                  </a:cubicBezTo>
                  <a:cubicBezTo>
                    <a:pt x="5169" y="22742"/>
                    <a:pt x="5552" y="22969"/>
                    <a:pt x="5957" y="22969"/>
                  </a:cubicBezTo>
                  <a:cubicBezTo>
                    <a:pt x="6063" y="22969"/>
                    <a:pt x="6171" y="22954"/>
                    <a:pt x="6278" y="22921"/>
                  </a:cubicBezTo>
                  <a:cubicBezTo>
                    <a:pt x="6873" y="22734"/>
                    <a:pt x="7667" y="22446"/>
                    <a:pt x="8336" y="22068"/>
                  </a:cubicBezTo>
                  <a:cubicBezTo>
                    <a:pt x="8848" y="21779"/>
                    <a:pt x="9035" y="21134"/>
                    <a:pt x="8756" y="20617"/>
                  </a:cubicBezTo>
                  <a:cubicBezTo>
                    <a:pt x="7283" y="17885"/>
                    <a:pt x="2628" y="8756"/>
                    <a:pt x="1398" y="4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4764024" y="3596519"/>
              <a:ext cx="169292" cy="614200"/>
            </a:xfrm>
            <a:custGeom>
              <a:avLst/>
              <a:gdLst/>
              <a:ahLst/>
              <a:cxnLst/>
              <a:rect l="l" t="t" r="r" b="b"/>
              <a:pathLst>
                <a:path w="3702" h="13431" fill="none" extrusionOk="0">
                  <a:moveTo>
                    <a:pt x="3702" y="13430"/>
                  </a:moveTo>
                  <a:cubicBezTo>
                    <a:pt x="625" y="5217"/>
                    <a:pt x="1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4600676" y="3431342"/>
              <a:ext cx="290751" cy="1159301"/>
            </a:xfrm>
            <a:custGeom>
              <a:avLst/>
              <a:gdLst/>
              <a:ahLst/>
              <a:cxnLst/>
              <a:rect l="l" t="t" r="r" b="b"/>
              <a:pathLst>
                <a:path w="6358" h="25351" extrusionOk="0">
                  <a:moveTo>
                    <a:pt x="3314" y="1"/>
                  </a:moveTo>
                  <a:lnTo>
                    <a:pt x="1997" y="826"/>
                  </a:lnTo>
                  <a:cubicBezTo>
                    <a:pt x="3090" y="9750"/>
                    <a:pt x="884" y="20454"/>
                    <a:pt x="141" y="23683"/>
                  </a:cubicBezTo>
                  <a:cubicBezTo>
                    <a:pt x="1" y="24293"/>
                    <a:pt x="376" y="24903"/>
                    <a:pt x="984" y="25056"/>
                  </a:cubicBezTo>
                  <a:cubicBezTo>
                    <a:pt x="1779" y="25255"/>
                    <a:pt x="2677" y="25327"/>
                    <a:pt x="3343" y="25350"/>
                  </a:cubicBezTo>
                  <a:cubicBezTo>
                    <a:pt x="3356" y="25350"/>
                    <a:pt x="3369" y="25350"/>
                    <a:pt x="3382" y="25350"/>
                  </a:cubicBezTo>
                  <a:cubicBezTo>
                    <a:pt x="3934" y="25350"/>
                    <a:pt x="4413" y="24957"/>
                    <a:pt x="4511" y="24409"/>
                  </a:cubicBezTo>
                  <a:cubicBezTo>
                    <a:pt x="6357" y="14181"/>
                    <a:pt x="3314" y="1"/>
                    <a:pt x="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4762835" y="3559844"/>
              <a:ext cx="41889" cy="720385"/>
            </a:xfrm>
            <a:custGeom>
              <a:avLst/>
              <a:gdLst/>
              <a:ahLst/>
              <a:cxnLst/>
              <a:rect l="l" t="t" r="r" b="b"/>
              <a:pathLst>
                <a:path w="916" h="15753" fill="none" extrusionOk="0">
                  <a:moveTo>
                    <a:pt x="458" y="1"/>
                  </a:moveTo>
                  <a:cubicBezTo>
                    <a:pt x="916" y="9584"/>
                    <a:pt x="1" y="15752"/>
                    <a:pt x="1" y="15752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4535948" y="3128044"/>
              <a:ext cx="287687" cy="1086270"/>
            </a:xfrm>
            <a:custGeom>
              <a:avLst/>
              <a:gdLst/>
              <a:ahLst/>
              <a:cxnLst/>
              <a:rect l="l" t="t" r="r" b="b"/>
              <a:pathLst>
                <a:path w="6291" h="23754" extrusionOk="0">
                  <a:moveTo>
                    <a:pt x="3906" y="0"/>
                  </a:moveTo>
                  <a:lnTo>
                    <a:pt x="2645" y="731"/>
                  </a:lnTo>
                  <a:cubicBezTo>
                    <a:pt x="3375" y="9127"/>
                    <a:pt x="954" y="19084"/>
                    <a:pt x="153" y="22082"/>
                  </a:cubicBezTo>
                  <a:cubicBezTo>
                    <a:pt x="1" y="22651"/>
                    <a:pt x="331" y="23233"/>
                    <a:pt x="897" y="23398"/>
                  </a:cubicBezTo>
                  <a:cubicBezTo>
                    <a:pt x="1634" y="23612"/>
                    <a:pt x="2474" y="23708"/>
                    <a:pt x="3095" y="23751"/>
                  </a:cubicBezTo>
                  <a:cubicBezTo>
                    <a:pt x="3120" y="23753"/>
                    <a:pt x="3146" y="23753"/>
                    <a:pt x="3170" y="23753"/>
                  </a:cubicBezTo>
                  <a:cubicBezTo>
                    <a:pt x="3673" y="23753"/>
                    <a:pt x="4115" y="23405"/>
                    <a:pt x="4223" y="22908"/>
                  </a:cubicBezTo>
                  <a:cubicBezTo>
                    <a:pt x="6290" y="13387"/>
                    <a:pt x="3906" y="0"/>
                    <a:pt x="3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4695520" y="3446250"/>
              <a:ext cx="35029" cy="500423"/>
            </a:xfrm>
            <a:custGeom>
              <a:avLst/>
              <a:gdLst/>
              <a:ahLst/>
              <a:cxnLst/>
              <a:rect l="l" t="t" r="r" b="b"/>
              <a:pathLst>
                <a:path w="766" h="10943" fill="none" extrusionOk="0">
                  <a:moveTo>
                    <a:pt x="1" y="10942"/>
                  </a:moveTo>
                  <a:cubicBezTo>
                    <a:pt x="766" y="6295"/>
                    <a:pt x="55" y="0"/>
                    <a:pt x="5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4447846" y="2649404"/>
              <a:ext cx="250738" cy="101749"/>
            </a:xfrm>
            <a:custGeom>
              <a:avLst/>
              <a:gdLst/>
              <a:ahLst/>
              <a:cxnLst/>
              <a:rect l="l" t="t" r="r" b="b"/>
              <a:pathLst>
                <a:path w="5483" h="2225" extrusionOk="0">
                  <a:moveTo>
                    <a:pt x="4190" y="0"/>
                  </a:moveTo>
                  <a:cubicBezTo>
                    <a:pt x="3672" y="0"/>
                    <a:pt x="3183" y="1169"/>
                    <a:pt x="3183" y="1169"/>
                  </a:cubicBezTo>
                  <a:cubicBezTo>
                    <a:pt x="3183" y="1169"/>
                    <a:pt x="2044" y="103"/>
                    <a:pt x="1476" y="103"/>
                  </a:cubicBezTo>
                  <a:cubicBezTo>
                    <a:pt x="1417" y="103"/>
                    <a:pt x="1364" y="114"/>
                    <a:pt x="1320" y="140"/>
                  </a:cubicBezTo>
                  <a:cubicBezTo>
                    <a:pt x="844" y="411"/>
                    <a:pt x="1901" y="1179"/>
                    <a:pt x="1901" y="1179"/>
                  </a:cubicBezTo>
                  <a:cubicBezTo>
                    <a:pt x="1901" y="1179"/>
                    <a:pt x="1381" y="1037"/>
                    <a:pt x="916" y="1037"/>
                  </a:cubicBezTo>
                  <a:cubicBezTo>
                    <a:pt x="607" y="1037"/>
                    <a:pt x="323" y="1099"/>
                    <a:pt x="231" y="1308"/>
                  </a:cubicBezTo>
                  <a:cubicBezTo>
                    <a:pt x="1" y="1831"/>
                    <a:pt x="2353" y="2225"/>
                    <a:pt x="2353" y="2225"/>
                  </a:cubicBezTo>
                  <a:lnTo>
                    <a:pt x="4285" y="1941"/>
                  </a:lnTo>
                  <a:cubicBezTo>
                    <a:pt x="4285" y="1941"/>
                    <a:pt x="5482" y="1064"/>
                    <a:pt x="5347" y="799"/>
                  </a:cubicBezTo>
                  <a:cubicBezTo>
                    <a:pt x="5326" y="758"/>
                    <a:pt x="5284" y="740"/>
                    <a:pt x="5228" y="740"/>
                  </a:cubicBezTo>
                  <a:cubicBezTo>
                    <a:pt x="4925" y="740"/>
                    <a:pt x="4211" y="1254"/>
                    <a:pt x="4211" y="1254"/>
                  </a:cubicBezTo>
                  <a:cubicBezTo>
                    <a:pt x="4211" y="1254"/>
                    <a:pt x="4737" y="34"/>
                    <a:pt x="4211" y="1"/>
                  </a:cubicBezTo>
                  <a:cubicBezTo>
                    <a:pt x="4204" y="0"/>
                    <a:pt x="4197" y="0"/>
                    <a:pt x="4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4243844" y="2727922"/>
              <a:ext cx="860776" cy="1034413"/>
            </a:xfrm>
            <a:custGeom>
              <a:avLst/>
              <a:gdLst/>
              <a:ahLst/>
              <a:cxnLst/>
              <a:rect l="l" t="t" r="r" b="b"/>
              <a:pathLst>
                <a:path w="18823" h="22620" extrusionOk="0">
                  <a:moveTo>
                    <a:pt x="9653" y="0"/>
                  </a:moveTo>
                  <a:cubicBezTo>
                    <a:pt x="5669" y="0"/>
                    <a:pt x="1541" y="1821"/>
                    <a:pt x="995" y="5044"/>
                  </a:cubicBezTo>
                  <a:cubicBezTo>
                    <a:pt x="1" y="10920"/>
                    <a:pt x="5235" y="13524"/>
                    <a:pt x="6458" y="14781"/>
                  </a:cubicBezTo>
                  <a:cubicBezTo>
                    <a:pt x="7545" y="15898"/>
                    <a:pt x="7987" y="18590"/>
                    <a:pt x="7330" y="21132"/>
                  </a:cubicBezTo>
                  <a:cubicBezTo>
                    <a:pt x="7290" y="21286"/>
                    <a:pt x="7413" y="21402"/>
                    <a:pt x="7541" y="21402"/>
                  </a:cubicBezTo>
                  <a:cubicBezTo>
                    <a:pt x="7600" y="21402"/>
                    <a:pt x="7661" y="21377"/>
                    <a:pt x="7706" y="21319"/>
                  </a:cubicBezTo>
                  <a:cubicBezTo>
                    <a:pt x="8503" y="20307"/>
                    <a:pt x="9704" y="18284"/>
                    <a:pt x="9520" y="15447"/>
                  </a:cubicBezTo>
                  <a:lnTo>
                    <a:pt x="9520" y="15447"/>
                  </a:lnTo>
                  <a:cubicBezTo>
                    <a:pt x="9520" y="15447"/>
                    <a:pt x="10988" y="19480"/>
                    <a:pt x="11273" y="22426"/>
                  </a:cubicBezTo>
                  <a:cubicBezTo>
                    <a:pt x="11285" y="22552"/>
                    <a:pt x="11386" y="22619"/>
                    <a:pt x="11487" y="22619"/>
                  </a:cubicBezTo>
                  <a:cubicBezTo>
                    <a:pt x="11575" y="22619"/>
                    <a:pt x="11663" y="22568"/>
                    <a:pt x="11693" y="22461"/>
                  </a:cubicBezTo>
                  <a:cubicBezTo>
                    <a:pt x="12116" y="20923"/>
                    <a:pt x="12661" y="18110"/>
                    <a:pt x="12014" y="15327"/>
                  </a:cubicBezTo>
                  <a:lnTo>
                    <a:pt x="12014" y="15327"/>
                  </a:lnTo>
                  <a:cubicBezTo>
                    <a:pt x="12015" y="15328"/>
                    <a:pt x="12982" y="18739"/>
                    <a:pt x="15896" y="20280"/>
                  </a:cubicBezTo>
                  <a:cubicBezTo>
                    <a:pt x="15929" y="20298"/>
                    <a:pt x="15963" y="20305"/>
                    <a:pt x="15995" y="20305"/>
                  </a:cubicBezTo>
                  <a:cubicBezTo>
                    <a:pt x="16151" y="20305"/>
                    <a:pt x="16274" y="20120"/>
                    <a:pt x="16170" y="19968"/>
                  </a:cubicBezTo>
                  <a:cubicBezTo>
                    <a:pt x="15096" y="18370"/>
                    <a:pt x="14139" y="16732"/>
                    <a:pt x="14406" y="14691"/>
                  </a:cubicBezTo>
                  <a:cubicBezTo>
                    <a:pt x="14834" y="11397"/>
                    <a:pt x="18822" y="8490"/>
                    <a:pt x="17122" y="3933"/>
                  </a:cubicBezTo>
                  <a:cubicBezTo>
                    <a:pt x="16114" y="1233"/>
                    <a:pt x="12933" y="0"/>
                    <a:pt x="96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4393884" y="295085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1"/>
                  </a:cubicBezTo>
                  <a:cubicBezTo>
                    <a:pt x="0" y="20"/>
                    <a:pt x="20" y="266"/>
                    <a:pt x="175" y="266"/>
                  </a:cubicBezTo>
                  <a:cubicBezTo>
                    <a:pt x="181" y="266"/>
                    <a:pt x="187" y="266"/>
                    <a:pt x="192" y="265"/>
                  </a:cubicBezTo>
                  <a:cubicBezTo>
                    <a:pt x="356" y="248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4433944" y="3008705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70" y="0"/>
                    <a:pt x="164" y="1"/>
                  </a:cubicBezTo>
                  <a:cubicBezTo>
                    <a:pt x="1" y="20"/>
                    <a:pt x="22" y="265"/>
                    <a:pt x="177" y="265"/>
                  </a:cubicBezTo>
                  <a:cubicBezTo>
                    <a:pt x="182" y="265"/>
                    <a:pt x="188" y="265"/>
                    <a:pt x="193" y="264"/>
                  </a:cubicBezTo>
                  <a:cubicBezTo>
                    <a:pt x="357" y="246"/>
                    <a:pt x="335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4378245" y="2998187"/>
              <a:ext cx="16326" cy="12073"/>
            </a:xfrm>
            <a:custGeom>
              <a:avLst/>
              <a:gdLst/>
              <a:ahLst/>
              <a:cxnLst/>
              <a:rect l="l" t="t" r="r" b="b"/>
              <a:pathLst>
                <a:path w="357" h="264" extrusionOk="0">
                  <a:moveTo>
                    <a:pt x="181" y="0"/>
                  </a:moveTo>
                  <a:cubicBezTo>
                    <a:pt x="176" y="0"/>
                    <a:pt x="170" y="0"/>
                    <a:pt x="164" y="1"/>
                  </a:cubicBezTo>
                  <a:cubicBezTo>
                    <a:pt x="1" y="18"/>
                    <a:pt x="22" y="264"/>
                    <a:pt x="176" y="264"/>
                  </a:cubicBezTo>
                  <a:cubicBezTo>
                    <a:pt x="181" y="264"/>
                    <a:pt x="187" y="264"/>
                    <a:pt x="193" y="263"/>
                  </a:cubicBezTo>
                  <a:cubicBezTo>
                    <a:pt x="356" y="246"/>
                    <a:pt x="335" y="0"/>
                    <a:pt x="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4789770" y="317040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2"/>
                  </a:cubicBezTo>
                  <a:cubicBezTo>
                    <a:pt x="0" y="20"/>
                    <a:pt x="22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7" y="247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4799099" y="313560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2" y="0"/>
                  </a:moveTo>
                  <a:cubicBezTo>
                    <a:pt x="176" y="0"/>
                    <a:pt x="170" y="0"/>
                    <a:pt x="164" y="1"/>
                  </a:cubicBezTo>
                  <a:cubicBezTo>
                    <a:pt x="1" y="18"/>
                    <a:pt x="22" y="265"/>
                    <a:pt x="177" y="265"/>
                  </a:cubicBezTo>
                  <a:cubicBezTo>
                    <a:pt x="182" y="265"/>
                    <a:pt x="188" y="265"/>
                    <a:pt x="193" y="265"/>
                  </a:cubicBezTo>
                  <a:cubicBezTo>
                    <a:pt x="356" y="246"/>
                    <a:pt x="335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4627016" y="3382731"/>
              <a:ext cx="16326" cy="12210"/>
            </a:xfrm>
            <a:custGeom>
              <a:avLst/>
              <a:gdLst/>
              <a:ahLst/>
              <a:cxnLst/>
              <a:rect l="l" t="t" r="r" b="b"/>
              <a:pathLst>
                <a:path w="357" h="267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0" y="19"/>
                    <a:pt x="22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4627108" y="3338556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70" y="1"/>
                    <a:pt x="164" y="2"/>
                  </a:cubicBezTo>
                  <a:cubicBezTo>
                    <a:pt x="0" y="19"/>
                    <a:pt x="20" y="265"/>
                    <a:pt x="175" y="265"/>
                  </a:cubicBezTo>
                  <a:cubicBezTo>
                    <a:pt x="181" y="265"/>
                    <a:pt x="186" y="264"/>
                    <a:pt x="192" y="264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4598984" y="3353327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1"/>
                  </a:cubicBezTo>
                  <a:cubicBezTo>
                    <a:pt x="0" y="20"/>
                    <a:pt x="22" y="266"/>
                    <a:pt x="177" y="266"/>
                  </a:cubicBezTo>
                  <a:cubicBezTo>
                    <a:pt x="182" y="266"/>
                    <a:pt x="187" y="265"/>
                    <a:pt x="193" y="265"/>
                  </a:cubicBezTo>
                  <a:cubicBezTo>
                    <a:pt x="356" y="246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4564320" y="2835068"/>
              <a:ext cx="16280" cy="12164"/>
            </a:xfrm>
            <a:custGeom>
              <a:avLst/>
              <a:gdLst/>
              <a:ahLst/>
              <a:cxnLst/>
              <a:rect l="l" t="t" r="r" b="b"/>
              <a:pathLst>
                <a:path w="356" h="266" extrusionOk="0">
                  <a:moveTo>
                    <a:pt x="179" y="0"/>
                  </a:moveTo>
                  <a:cubicBezTo>
                    <a:pt x="174" y="0"/>
                    <a:pt x="169" y="1"/>
                    <a:pt x="163" y="1"/>
                  </a:cubicBezTo>
                  <a:cubicBezTo>
                    <a:pt x="0" y="20"/>
                    <a:pt x="21" y="266"/>
                    <a:pt x="175" y="266"/>
                  </a:cubicBezTo>
                  <a:cubicBezTo>
                    <a:pt x="180" y="266"/>
                    <a:pt x="186" y="265"/>
                    <a:pt x="192" y="265"/>
                  </a:cubicBezTo>
                  <a:cubicBezTo>
                    <a:pt x="356" y="248"/>
                    <a:pt x="334" y="0"/>
                    <a:pt x="1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4622489" y="2881255"/>
              <a:ext cx="16326" cy="12210"/>
            </a:xfrm>
            <a:custGeom>
              <a:avLst/>
              <a:gdLst/>
              <a:ahLst/>
              <a:cxnLst/>
              <a:rect l="l" t="t" r="r" b="b"/>
              <a:pathLst>
                <a:path w="357" h="267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0" y="19"/>
                    <a:pt x="20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4545663" y="2860585"/>
              <a:ext cx="16326" cy="12118"/>
            </a:xfrm>
            <a:custGeom>
              <a:avLst/>
              <a:gdLst/>
              <a:ahLst/>
              <a:cxnLst/>
              <a:rect l="l" t="t" r="r" b="b"/>
              <a:pathLst>
                <a:path w="357" h="265" extrusionOk="0">
                  <a:moveTo>
                    <a:pt x="182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1" y="19"/>
                    <a:pt x="21" y="265"/>
                    <a:pt x="176" y="265"/>
                  </a:cubicBezTo>
                  <a:cubicBezTo>
                    <a:pt x="181" y="265"/>
                    <a:pt x="187" y="264"/>
                    <a:pt x="193" y="264"/>
                  </a:cubicBezTo>
                  <a:cubicBezTo>
                    <a:pt x="356" y="247"/>
                    <a:pt x="335" y="1"/>
                    <a:pt x="1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4847893" y="277607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69" y="0"/>
                    <a:pt x="164" y="1"/>
                  </a:cubicBezTo>
                  <a:cubicBezTo>
                    <a:pt x="1" y="19"/>
                    <a:pt x="22" y="265"/>
                    <a:pt x="175" y="265"/>
                  </a:cubicBezTo>
                  <a:cubicBezTo>
                    <a:pt x="181" y="265"/>
                    <a:pt x="187" y="265"/>
                    <a:pt x="193" y="264"/>
                  </a:cubicBezTo>
                  <a:cubicBezTo>
                    <a:pt x="357" y="247"/>
                    <a:pt x="336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4878852" y="2794139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1" y="19"/>
                    <a:pt x="22" y="265"/>
                    <a:pt x="175" y="265"/>
                  </a:cubicBezTo>
                  <a:cubicBezTo>
                    <a:pt x="181" y="265"/>
                    <a:pt x="187" y="264"/>
                    <a:pt x="193" y="264"/>
                  </a:cubicBezTo>
                  <a:cubicBezTo>
                    <a:pt x="356" y="247"/>
                    <a:pt x="336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"/>
            <p:cNvSpPr/>
            <p:nvPr/>
          </p:nvSpPr>
          <p:spPr>
            <a:xfrm>
              <a:off x="4843228" y="3447073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70" y="1"/>
                    <a:pt x="164" y="2"/>
                  </a:cubicBezTo>
                  <a:cubicBezTo>
                    <a:pt x="0" y="18"/>
                    <a:pt x="20" y="264"/>
                    <a:pt x="175" y="264"/>
                  </a:cubicBezTo>
                  <a:cubicBezTo>
                    <a:pt x="181" y="264"/>
                    <a:pt x="187" y="264"/>
                    <a:pt x="193" y="263"/>
                  </a:cubicBezTo>
                  <a:cubicBezTo>
                    <a:pt x="356" y="246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"/>
            <p:cNvSpPr/>
            <p:nvPr/>
          </p:nvSpPr>
          <p:spPr>
            <a:xfrm>
              <a:off x="4843365" y="3410444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69" y="0"/>
                    <a:pt x="164" y="1"/>
                  </a:cubicBezTo>
                  <a:cubicBezTo>
                    <a:pt x="0" y="20"/>
                    <a:pt x="22" y="265"/>
                    <a:pt x="177" y="265"/>
                  </a:cubicBezTo>
                  <a:cubicBezTo>
                    <a:pt x="182" y="265"/>
                    <a:pt x="187" y="265"/>
                    <a:pt x="193" y="264"/>
                  </a:cubicBezTo>
                  <a:cubicBezTo>
                    <a:pt x="356" y="246"/>
                    <a:pt x="335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"/>
            <p:cNvSpPr/>
            <p:nvPr/>
          </p:nvSpPr>
          <p:spPr>
            <a:xfrm>
              <a:off x="4989107" y="3072864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2"/>
                  </a:cubicBezTo>
                  <a:cubicBezTo>
                    <a:pt x="1" y="20"/>
                    <a:pt x="22" y="266"/>
                    <a:pt x="175" y="266"/>
                  </a:cubicBezTo>
                  <a:cubicBezTo>
                    <a:pt x="181" y="266"/>
                    <a:pt x="187" y="266"/>
                    <a:pt x="193" y="265"/>
                  </a:cubicBezTo>
                  <a:cubicBezTo>
                    <a:pt x="357" y="248"/>
                    <a:pt x="336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"/>
            <p:cNvSpPr/>
            <p:nvPr/>
          </p:nvSpPr>
          <p:spPr>
            <a:xfrm>
              <a:off x="5004244" y="3020869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69" y="1"/>
                    <a:pt x="163" y="2"/>
                  </a:cubicBezTo>
                  <a:cubicBezTo>
                    <a:pt x="0" y="19"/>
                    <a:pt x="21" y="265"/>
                    <a:pt x="175" y="265"/>
                  </a:cubicBezTo>
                  <a:cubicBezTo>
                    <a:pt x="181" y="265"/>
                    <a:pt x="186" y="264"/>
                    <a:pt x="192" y="264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"/>
            <p:cNvSpPr/>
            <p:nvPr/>
          </p:nvSpPr>
          <p:spPr>
            <a:xfrm>
              <a:off x="4767682" y="2763317"/>
              <a:ext cx="178987" cy="695370"/>
            </a:xfrm>
            <a:custGeom>
              <a:avLst/>
              <a:gdLst/>
              <a:ahLst/>
              <a:cxnLst/>
              <a:rect l="l" t="t" r="r" b="b"/>
              <a:pathLst>
                <a:path w="3914" h="15206" fill="none" extrusionOk="0">
                  <a:moveTo>
                    <a:pt x="0" y="1"/>
                  </a:moveTo>
                  <a:cubicBezTo>
                    <a:pt x="2373" y="1248"/>
                    <a:pt x="3914" y="3927"/>
                    <a:pt x="3799" y="6604"/>
                  </a:cubicBezTo>
                  <a:cubicBezTo>
                    <a:pt x="3737" y="8067"/>
                    <a:pt x="3227" y="9467"/>
                    <a:pt x="2849" y="10880"/>
                  </a:cubicBezTo>
                  <a:cubicBezTo>
                    <a:pt x="2469" y="12295"/>
                    <a:pt x="2220" y="13813"/>
                    <a:pt x="2670" y="15206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"/>
            <p:cNvSpPr/>
            <p:nvPr/>
          </p:nvSpPr>
          <p:spPr>
            <a:xfrm>
              <a:off x="4343444" y="2814489"/>
              <a:ext cx="276941" cy="689197"/>
            </a:xfrm>
            <a:custGeom>
              <a:avLst/>
              <a:gdLst/>
              <a:ahLst/>
              <a:cxnLst/>
              <a:rect l="l" t="t" r="r" b="b"/>
              <a:pathLst>
                <a:path w="6056" h="15071" fill="none" extrusionOk="0">
                  <a:moveTo>
                    <a:pt x="6007" y="15070"/>
                  </a:moveTo>
                  <a:cubicBezTo>
                    <a:pt x="6055" y="13892"/>
                    <a:pt x="5592" y="12741"/>
                    <a:pt x="4947" y="11754"/>
                  </a:cubicBezTo>
                  <a:cubicBezTo>
                    <a:pt x="4304" y="10766"/>
                    <a:pt x="3480" y="9911"/>
                    <a:pt x="2707" y="9019"/>
                  </a:cubicBezTo>
                  <a:cubicBezTo>
                    <a:pt x="1934" y="8128"/>
                    <a:pt x="1197" y="7178"/>
                    <a:pt x="775" y="6078"/>
                  </a:cubicBezTo>
                  <a:cubicBezTo>
                    <a:pt x="1" y="4061"/>
                    <a:pt x="425" y="1633"/>
                    <a:pt x="1840" y="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"/>
            <p:cNvSpPr/>
            <p:nvPr/>
          </p:nvSpPr>
          <p:spPr>
            <a:xfrm>
              <a:off x="4490741" y="2807767"/>
              <a:ext cx="264731" cy="712931"/>
            </a:xfrm>
            <a:custGeom>
              <a:avLst/>
              <a:gdLst/>
              <a:ahLst/>
              <a:cxnLst/>
              <a:rect l="l" t="t" r="r" b="b"/>
              <a:pathLst>
                <a:path w="5789" h="15590" fill="none" extrusionOk="0">
                  <a:moveTo>
                    <a:pt x="377" y="1"/>
                  </a:moveTo>
                  <a:cubicBezTo>
                    <a:pt x="0" y="1521"/>
                    <a:pt x="66" y="3134"/>
                    <a:pt x="449" y="4652"/>
                  </a:cubicBezTo>
                  <a:cubicBezTo>
                    <a:pt x="832" y="6171"/>
                    <a:pt x="1527" y="7600"/>
                    <a:pt x="2384" y="8910"/>
                  </a:cubicBezTo>
                  <a:cubicBezTo>
                    <a:pt x="3077" y="9972"/>
                    <a:pt x="3878" y="10961"/>
                    <a:pt x="4539" y="12042"/>
                  </a:cubicBezTo>
                  <a:cubicBezTo>
                    <a:pt x="5201" y="13123"/>
                    <a:pt x="5726" y="14323"/>
                    <a:pt x="5788" y="15589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"/>
            <p:cNvSpPr/>
            <p:nvPr/>
          </p:nvSpPr>
          <p:spPr>
            <a:xfrm>
              <a:off x="4600401" y="2779231"/>
              <a:ext cx="145330" cy="551047"/>
            </a:xfrm>
            <a:custGeom>
              <a:avLst/>
              <a:gdLst/>
              <a:ahLst/>
              <a:cxnLst/>
              <a:rect l="l" t="t" r="r" b="b"/>
              <a:pathLst>
                <a:path w="3178" h="12050" fill="none" extrusionOk="0">
                  <a:moveTo>
                    <a:pt x="3178" y="12049"/>
                  </a:moveTo>
                  <a:cubicBezTo>
                    <a:pt x="3167" y="7850"/>
                    <a:pt x="2060" y="3659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"/>
            <p:cNvSpPr/>
            <p:nvPr/>
          </p:nvSpPr>
          <p:spPr>
            <a:xfrm>
              <a:off x="4694285" y="2776670"/>
              <a:ext cx="157494" cy="611273"/>
            </a:xfrm>
            <a:custGeom>
              <a:avLst/>
              <a:gdLst/>
              <a:ahLst/>
              <a:cxnLst/>
              <a:rect l="l" t="t" r="r" b="b"/>
              <a:pathLst>
                <a:path w="3444" h="13367" fill="none" extrusionOk="0">
                  <a:moveTo>
                    <a:pt x="1" y="1"/>
                  </a:moveTo>
                  <a:cubicBezTo>
                    <a:pt x="1618" y="1403"/>
                    <a:pt x="2718" y="3391"/>
                    <a:pt x="3044" y="5508"/>
                  </a:cubicBezTo>
                  <a:cubicBezTo>
                    <a:pt x="3443" y="8102"/>
                    <a:pt x="2713" y="10745"/>
                    <a:pt x="2846" y="13367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"/>
            <p:cNvSpPr/>
            <p:nvPr/>
          </p:nvSpPr>
          <p:spPr>
            <a:xfrm>
              <a:off x="4846887" y="2870463"/>
              <a:ext cx="156625" cy="307123"/>
            </a:xfrm>
            <a:custGeom>
              <a:avLst/>
              <a:gdLst/>
              <a:ahLst/>
              <a:cxnLst/>
              <a:rect l="l" t="t" r="r" b="b"/>
              <a:pathLst>
                <a:path w="3425" h="6716" extrusionOk="0">
                  <a:moveTo>
                    <a:pt x="1342" y="1"/>
                  </a:moveTo>
                  <a:cubicBezTo>
                    <a:pt x="1267" y="1"/>
                    <a:pt x="1191" y="9"/>
                    <a:pt x="1117" y="27"/>
                  </a:cubicBezTo>
                  <a:cubicBezTo>
                    <a:pt x="770" y="112"/>
                    <a:pt x="497" y="393"/>
                    <a:pt x="344" y="714"/>
                  </a:cubicBezTo>
                  <a:cubicBezTo>
                    <a:pt x="189" y="1035"/>
                    <a:pt x="138" y="1394"/>
                    <a:pt x="100" y="1748"/>
                  </a:cubicBezTo>
                  <a:cubicBezTo>
                    <a:pt x="14" y="2572"/>
                    <a:pt x="1" y="3409"/>
                    <a:pt x="130" y="4230"/>
                  </a:cubicBezTo>
                  <a:cubicBezTo>
                    <a:pt x="237" y="4919"/>
                    <a:pt x="430" y="5865"/>
                    <a:pt x="940" y="6380"/>
                  </a:cubicBezTo>
                  <a:cubicBezTo>
                    <a:pt x="1138" y="6581"/>
                    <a:pt x="1418" y="6716"/>
                    <a:pt x="1694" y="6716"/>
                  </a:cubicBezTo>
                  <a:cubicBezTo>
                    <a:pt x="1781" y="6716"/>
                    <a:pt x="1867" y="6703"/>
                    <a:pt x="1950" y="6674"/>
                  </a:cubicBezTo>
                  <a:cubicBezTo>
                    <a:pt x="2859" y="6363"/>
                    <a:pt x="3145" y="4860"/>
                    <a:pt x="3261" y="4049"/>
                  </a:cubicBezTo>
                  <a:cubicBezTo>
                    <a:pt x="3424" y="2920"/>
                    <a:pt x="3240" y="1708"/>
                    <a:pt x="2576" y="779"/>
                  </a:cubicBezTo>
                  <a:cubicBezTo>
                    <a:pt x="2407" y="543"/>
                    <a:pt x="2206" y="324"/>
                    <a:pt x="1955" y="177"/>
                  </a:cubicBezTo>
                  <a:cubicBezTo>
                    <a:pt x="1770" y="68"/>
                    <a:pt x="1556" y="1"/>
                    <a:pt x="134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6" name="Google Shape;636;p2"/>
          <p:cNvSpPr/>
          <p:nvPr/>
        </p:nvSpPr>
        <p:spPr>
          <a:xfrm>
            <a:off x="6322083" y="3909233"/>
            <a:ext cx="11433" cy="7978"/>
          </a:xfrm>
          <a:custGeom>
            <a:avLst/>
            <a:gdLst/>
            <a:ahLst/>
            <a:cxnLst/>
            <a:rect l="l" t="t" r="r" b="b"/>
            <a:pathLst>
              <a:path w="278" h="194" extrusionOk="0">
                <a:moveTo>
                  <a:pt x="140" y="1"/>
                </a:moveTo>
                <a:cubicBezTo>
                  <a:pt x="59" y="1"/>
                  <a:pt x="0" y="120"/>
                  <a:pt x="86" y="177"/>
                </a:cubicBezTo>
                <a:cubicBezTo>
                  <a:pt x="104" y="189"/>
                  <a:pt x="122" y="194"/>
                  <a:pt x="139" y="194"/>
                </a:cubicBezTo>
                <a:cubicBezTo>
                  <a:pt x="220" y="194"/>
                  <a:pt x="278" y="74"/>
                  <a:pt x="192" y="17"/>
                </a:cubicBezTo>
                <a:cubicBezTo>
                  <a:pt x="174" y="6"/>
                  <a:pt x="157" y="1"/>
                  <a:pt x="140" y="1"/>
                </a:cubicBezTo>
                <a:close/>
              </a:path>
            </a:pathLst>
          </a:custGeom>
          <a:solidFill>
            <a:srgbClr val="3853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"/>
          <p:cNvSpPr/>
          <p:nvPr/>
        </p:nvSpPr>
        <p:spPr>
          <a:xfrm>
            <a:off x="8511269" y="4469330"/>
            <a:ext cx="10980" cy="7690"/>
          </a:xfrm>
          <a:custGeom>
            <a:avLst/>
            <a:gdLst/>
            <a:ahLst/>
            <a:cxnLst/>
            <a:rect l="l" t="t" r="r" b="b"/>
            <a:pathLst>
              <a:path w="267" h="187" extrusionOk="0">
                <a:moveTo>
                  <a:pt x="136" y="1"/>
                </a:moveTo>
                <a:cubicBezTo>
                  <a:pt x="61" y="1"/>
                  <a:pt x="1" y="108"/>
                  <a:pt x="77" y="167"/>
                </a:cubicBezTo>
                <a:cubicBezTo>
                  <a:pt x="95" y="181"/>
                  <a:pt x="114" y="187"/>
                  <a:pt x="132" y="187"/>
                </a:cubicBezTo>
                <a:cubicBezTo>
                  <a:pt x="207" y="187"/>
                  <a:pt x="267" y="81"/>
                  <a:pt x="191" y="21"/>
                </a:cubicBezTo>
                <a:cubicBezTo>
                  <a:pt x="173" y="7"/>
                  <a:pt x="154" y="1"/>
                  <a:pt x="136" y="1"/>
                </a:cubicBezTo>
                <a:close/>
              </a:path>
            </a:pathLst>
          </a:custGeom>
          <a:solidFill>
            <a:srgbClr val="FF90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"/>
          <p:cNvSpPr/>
          <p:nvPr/>
        </p:nvSpPr>
        <p:spPr>
          <a:xfrm>
            <a:off x="8491775" y="4481010"/>
            <a:ext cx="10980" cy="7690"/>
          </a:xfrm>
          <a:custGeom>
            <a:avLst/>
            <a:gdLst/>
            <a:ahLst/>
            <a:cxnLst/>
            <a:rect l="l" t="t" r="r" b="b"/>
            <a:pathLst>
              <a:path w="267" h="187" extrusionOk="0">
                <a:moveTo>
                  <a:pt x="136" y="1"/>
                </a:moveTo>
                <a:cubicBezTo>
                  <a:pt x="61" y="1"/>
                  <a:pt x="1" y="108"/>
                  <a:pt x="77" y="167"/>
                </a:cubicBezTo>
                <a:cubicBezTo>
                  <a:pt x="95" y="181"/>
                  <a:pt x="114" y="187"/>
                  <a:pt x="132" y="187"/>
                </a:cubicBezTo>
                <a:cubicBezTo>
                  <a:pt x="207" y="187"/>
                  <a:pt x="267" y="80"/>
                  <a:pt x="191" y="21"/>
                </a:cubicBezTo>
                <a:cubicBezTo>
                  <a:pt x="173" y="7"/>
                  <a:pt x="154" y="1"/>
                  <a:pt x="136" y="1"/>
                </a:cubicBezTo>
                <a:close/>
              </a:path>
            </a:pathLst>
          </a:custGeom>
          <a:solidFill>
            <a:srgbClr val="FF90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"/>
          <p:cNvSpPr/>
          <p:nvPr/>
        </p:nvSpPr>
        <p:spPr>
          <a:xfrm>
            <a:off x="8466483" y="4719418"/>
            <a:ext cx="10980" cy="7690"/>
          </a:xfrm>
          <a:custGeom>
            <a:avLst/>
            <a:gdLst/>
            <a:ahLst/>
            <a:cxnLst/>
            <a:rect l="l" t="t" r="r" b="b"/>
            <a:pathLst>
              <a:path w="267" h="187" extrusionOk="0">
                <a:moveTo>
                  <a:pt x="136" y="1"/>
                </a:moveTo>
                <a:cubicBezTo>
                  <a:pt x="61" y="1"/>
                  <a:pt x="1" y="108"/>
                  <a:pt x="77" y="167"/>
                </a:cubicBezTo>
                <a:cubicBezTo>
                  <a:pt x="95" y="181"/>
                  <a:pt x="114" y="187"/>
                  <a:pt x="131" y="187"/>
                </a:cubicBezTo>
                <a:cubicBezTo>
                  <a:pt x="207" y="187"/>
                  <a:pt x="267" y="80"/>
                  <a:pt x="191" y="21"/>
                </a:cubicBezTo>
                <a:cubicBezTo>
                  <a:pt x="173" y="7"/>
                  <a:pt x="154" y="1"/>
                  <a:pt x="136" y="1"/>
                </a:cubicBezTo>
                <a:close/>
              </a:path>
            </a:pathLst>
          </a:custGeom>
          <a:solidFill>
            <a:srgbClr val="FF90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"/>
          <p:cNvSpPr/>
          <p:nvPr/>
        </p:nvSpPr>
        <p:spPr>
          <a:xfrm>
            <a:off x="8460396" y="4673110"/>
            <a:ext cx="10980" cy="7690"/>
          </a:xfrm>
          <a:custGeom>
            <a:avLst/>
            <a:gdLst/>
            <a:ahLst/>
            <a:cxnLst/>
            <a:rect l="l" t="t" r="r" b="b"/>
            <a:pathLst>
              <a:path w="267" h="187" extrusionOk="0">
                <a:moveTo>
                  <a:pt x="136" y="0"/>
                </a:moveTo>
                <a:cubicBezTo>
                  <a:pt x="61" y="0"/>
                  <a:pt x="1" y="107"/>
                  <a:pt x="77" y="166"/>
                </a:cubicBezTo>
                <a:cubicBezTo>
                  <a:pt x="95" y="180"/>
                  <a:pt x="114" y="186"/>
                  <a:pt x="132" y="186"/>
                </a:cubicBezTo>
                <a:cubicBezTo>
                  <a:pt x="207" y="186"/>
                  <a:pt x="267" y="80"/>
                  <a:pt x="191" y="20"/>
                </a:cubicBezTo>
                <a:cubicBezTo>
                  <a:pt x="173" y="6"/>
                  <a:pt x="154" y="0"/>
                  <a:pt x="136" y="0"/>
                </a:cubicBezTo>
                <a:close/>
              </a:path>
            </a:pathLst>
          </a:custGeom>
          <a:solidFill>
            <a:srgbClr val="FF90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"/>
          <p:cNvSpPr/>
          <p:nvPr/>
        </p:nvSpPr>
        <p:spPr>
          <a:xfrm>
            <a:off x="8486059" y="4716087"/>
            <a:ext cx="10980" cy="7690"/>
          </a:xfrm>
          <a:custGeom>
            <a:avLst/>
            <a:gdLst/>
            <a:ahLst/>
            <a:cxnLst/>
            <a:rect l="l" t="t" r="r" b="b"/>
            <a:pathLst>
              <a:path w="267" h="187" extrusionOk="0">
                <a:moveTo>
                  <a:pt x="135" y="0"/>
                </a:moveTo>
                <a:cubicBezTo>
                  <a:pt x="60" y="0"/>
                  <a:pt x="0" y="106"/>
                  <a:pt x="76" y="166"/>
                </a:cubicBezTo>
                <a:cubicBezTo>
                  <a:pt x="94" y="180"/>
                  <a:pt x="113" y="186"/>
                  <a:pt x="131" y="186"/>
                </a:cubicBezTo>
                <a:cubicBezTo>
                  <a:pt x="206" y="186"/>
                  <a:pt x="266" y="79"/>
                  <a:pt x="190" y="20"/>
                </a:cubicBezTo>
                <a:cubicBezTo>
                  <a:pt x="172" y="6"/>
                  <a:pt x="153" y="0"/>
                  <a:pt x="135" y="0"/>
                </a:cubicBezTo>
                <a:close/>
              </a:path>
            </a:pathLst>
          </a:custGeom>
          <a:solidFill>
            <a:srgbClr val="FF90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"/>
          <p:cNvSpPr/>
          <p:nvPr/>
        </p:nvSpPr>
        <p:spPr>
          <a:xfrm>
            <a:off x="8312589" y="4622031"/>
            <a:ext cx="10939" cy="7690"/>
          </a:xfrm>
          <a:custGeom>
            <a:avLst/>
            <a:gdLst/>
            <a:ahLst/>
            <a:cxnLst/>
            <a:rect l="l" t="t" r="r" b="b"/>
            <a:pathLst>
              <a:path w="266" h="187" extrusionOk="0">
                <a:moveTo>
                  <a:pt x="136" y="0"/>
                </a:moveTo>
                <a:cubicBezTo>
                  <a:pt x="61" y="0"/>
                  <a:pt x="1" y="107"/>
                  <a:pt x="76" y="166"/>
                </a:cubicBezTo>
                <a:cubicBezTo>
                  <a:pt x="94" y="180"/>
                  <a:pt x="112" y="186"/>
                  <a:pt x="130" y="186"/>
                </a:cubicBezTo>
                <a:cubicBezTo>
                  <a:pt x="206" y="186"/>
                  <a:pt x="265" y="79"/>
                  <a:pt x="189" y="20"/>
                </a:cubicBezTo>
                <a:cubicBezTo>
                  <a:pt x="172" y="6"/>
                  <a:pt x="153" y="0"/>
                  <a:pt x="136" y="0"/>
                </a:cubicBezTo>
                <a:close/>
              </a:path>
            </a:pathLst>
          </a:custGeom>
          <a:solidFill>
            <a:srgbClr val="FF90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"/>
          <p:cNvSpPr/>
          <p:nvPr/>
        </p:nvSpPr>
        <p:spPr>
          <a:xfrm>
            <a:off x="8306502" y="4600358"/>
            <a:ext cx="10939" cy="7649"/>
          </a:xfrm>
          <a:custGeom>
            <a:avLst/>
            <a:gdLst/>
            <a:ahLst/>
            <a:cxnLst/>
            <a:rect l="l" t="t" r="r" b="b"/>
            <a:pathLst>
              <a:path w="266" h="186" extrusionOk="0">
                <a:moveTo>
                  <a:pt x="134" y="1"/>
                </a:moveTo>
                <a:cubicBezTo>
                  <a:pt x="59" y="1"/>
                  <a:pt x="0" y="107"/>
                  <a:pt x="76" y="166"/>
                </a:cubicBezTo>
                <a:cubicBezTo>
                  <a:pt x="94" y="180"/>
                  <a:pt x="113" y="186"/>
                  <a:pt x="131" y="186"/>
                </a:cubicBezTo>
                <a:cubicBezTo>
                  <a:pt x="206" y="186"/>
                  <a:pt x="266" y="80"/>
                  <a:pt x="190" y="21"/>
                </a:cubicBezTo>
                <a:cubicBezTo>
                  <a:pt x="171" y="7"/>
                  <a:pt x="152" y="1"/>
                  <a:pt x="134" y="1"/>
                </a:cubicBezTo>
                <a:close/>
              </a:path>
            </a:pathLst>
          </a:custGeom>
          <a:solidFill>
            <a:srgbClr val="FF90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"/>
          <p:cNvSpPr/>
          <p:nvPr/>
        </p:nvSpPr>
        <p:spPr>
          <a:xfrm>
            <a:off x="8378555" y="4426230"/>
            <a:ext cx="10980" cy="7690"/>
          </a:xfrm>
          <a:custGeom>
            <a:avLst/>
            <a:gdLst/>
            <a:ahLst/>
            <a:cxnLst/>
            <a:rect l="l" t="t" r="r" b="b"/>
            <a:pathLst>
              <a:path w="267" h="187" extrusionOk="0">
                <a:moveTo>
                  <a:pt x="136" y="0"/>
                </a:moveTo>
                <a:cubicBezTo>
                  <a:pt x="61" y="0"/>
                  <a:pt x="1" y="107"/>
                  <a:pt x="77" y="166"/>
                </a:cubicBezTo>
                <a:cubicBezTo>
                  <a:pt x="95" y="180"/>
                  <a:pt x="114" y="186"/>
                  <a:pt x="132" y="186"/>
                </a:cubicBezTo>
                <a:cubicBezTo>
                  <a:pt x="207" y="186"/>
                  <a:pt x="267" y="80"/>
                  <a:pt x="191" y="20"/>
                </a:cubicBezTo>
                <a:cubicBezTo>
                  <a:pt x="173" y="6"/>
                  <a:pt x="154" y="0"/>
                  <a:pt x="136" y="0"/>
                </a:cubicBezTo>
                <a:close/>
              </a:path>
            </a:pathLst>
          </a:custGeom>
          <a:solidFill>
            <a:srgbClr val="FF90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"/>
          <p:cNvSpPr/>
          <p:nvPr/>
        </p:nvSpPr>
        <p:spPr>
          <a:xfrm>
            <a:off x="8349067" y="4443174"/>
            <a:ext cx="10898" cy="7690"/>
          </a:xfrm>
          <a:custGeom>
            <a:avLst/>
            <a:gdLst/>
            <a:ahLst/>
            <a:cxnLst/>
            <a:rect l="l" t="t" r="r" b="b"/>
            <a:pathLst>
              <a:path w="265" h="187" extrusionOk="0">
                <a:moveTo>
                  <a:pt x="134" y="0"/>
                </a:moveTo>
                <a:cubicBezTo>
                  <a:pt x="60" y="0"/>
                  <a:pt x="0" y="106"/>
                  <a:pt x="75" y="167"/>
                </a:cubicBezTo>
                <a:cubicBezTo>
                  <a:pt x="93" y="181"/>
                  <a:pt x="112" y="186"/>
                  <a:pt x="129" y="186"/>
                </a:cubicBezTo>
                <a:cubicBezTo>
                  <a:pt x="205" y="186"/>
                  <a:pt x="265" y="80"/>
                  <a:pt x="189" y="20"/>
                </a:cubicBezTo>
                <a:cubicBezTo>
                  <a:pt x="171" y="6"/>
                  <a:pt x="152" y="0"/>
                  <a:pt x="134" y="0"/>
                </a:cubicBezTo>
                <a:close/>
              </a:path>
            </a:pathLst>
          </a:custGeom>
          <a:solidFill>
            <a:srgbClr val="FF90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"/>
          <p:cNvSpPr/>
          <p:nvPr/>
        </p:nvSpPr>
        <p:spPr>
          <a:xfrm>
            <a:off x="4828423" y="4978389"/>
            <a:ext cx="48857" cy="142251"/>
          </a:xfrm>
          <a:custGeom>
            <a:avLst/>
            <a:gdLst/>
            <a:ahLst/>
            <a:cxnLst/>
            <a:rect l="l" t="t" r="r" b="b"/>
            <a:pathLst>
              <a:path w="1188" h="3459" fill="none" extrusionOk="0">
                <a:moveTo>
                  <a:pt x="1" y="1"/>
                </a:moveTo>
                <a:cubicBezTo>
                  <a:pt x="31" y="1239"/>
                  <a:pt x="452" y="2463"/>
                  <a:pt x="1187" y="3458"/>
                </a:cubicBezTo>
              </a:path>
            </a:pathLst>
          </a:custGeom>
          <a:noFill/>
          <a:ln w="475" cap="rnd" cmpd="sng">
            <a:solidFill>
              <a:srgbClr val="6E99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"/>
          <p:cNvSpPr/>
          <p:nvPr/>
        </p:nvSpPr>
        <p:spPr>
          <a:xfrm>
            <a:off x="4793384" y="5112460"/>
            <a:ext cx="25415" cy="55519"/>
          </a:xfrm>
          <a:custGeom>
            <a:avLst/>
            <a:gdLst/>
            <a:ahLst/>
            <a:cxnLst/>
            <a:rect l="l" t="t" r="r" b="b"/>
            <a:pathLst>
              <a:path w="618" h="1350" fill="none" extrusionOk="0">
                <a:moveTo>
                  <a:pt x="0" y="0"/>
                </a:moveTo>
                <a:cubicBezTo>
                  <a:pt x="96" y="490"/>
                  <a:pt x="310" y="956"/>
                  <a:pt x="617" y="1349"/>
                </a:cubicBezTo>
              </a:path>
            </a:pathLst>
          </a:custGeom>
          <a:noFill/>
          <a:ln w="475" cap="rnd" cmpd="sng">
            <a:solidFill>
              <a:srgbClr val="6E99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"/>
          <p:cNvSpPr/>
          <p:nvPr/>
        </p:nvSpPr>
        <p:spPr>
          <a:xfrm>
            <a:off x="4739426" y="5177851"/>
            <a:ext cx="14723" cy="24839"/>
          </a:xfrm>
          <a:custGeom>
            <a:avLst/>
            <a:gdLst/>
            <a:ahLst/>
            <a:cxnLst/>
            <a:rect l="l" t="t" r="r" b="b"/>
            <a:pathLst>
              <a:path w="358" h="604" fill="none" extrusionOk="0">
                <a:moveTo>
                  <a:pt x="1" y="1"/>
                </a:moveTo>
                <a:cubicBezTo>
                  <a:pt x="98" y="214"/>
                  <a:pt x="220" y="415"/>
                  <a:pt x="358" y="603"/>
                </a:cubicBezTo>
              </a:path>
            </a:pathLst>
          </a:custGeom>
          <a:noFill/>
          <a:ln w="475" cap="rnd" cmpd="sng">
            <a:solidFill>
              <a:srgbClr val="6E99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"/>
          <p:cNvSpPr/>
          <p:nvPr/>
        </p:nvSpPr>
        <p:spPr>
          <a:xfrm rot="10800000">
            <a:off x="2082786" y="798670"/>
            <a:ext cx="13792" cy="9802"/>
          </a:xfrm>
          <a:custGeom>
            <a:avLst/>
            <a:gdLst/>
            <a:ahLst/>
            <a:cxnLst/>
            <a:rect l="l" t="t" r="r" b="b"/>
            <a:pathLst>
              <a:path w="197" h="140" extrusionOk="0">
                <a:moveTo>
                  <a:pt x="95" y="0"/>
                </a:moveTo>
                <a:cubicBezTo>
                  <a:pt x="28" y="0"/>
                  <a:pt x="1" y="111"/>
                  <a:pt x="78" y="136"/>
                </a:cubicBezTo>
                <a:cubicBezTo>
                  <a:pt x="86" y="138"/>
                  <a:pt x="93" y="139"/>
                  <a:pt x="99" y="139"/>
                </a:cubicBezTo>
                <a:cubicBezTo>
                  <a:pt x="168" y="139"/>
                  <a:pt x="196" y="28"/>
                  <a:pt x="118" y="4"/>
                </a:cubicBezTo>
                <a:cubicBezTo>
                  <a:pt x="110" y="2"/>
                  <a:pt x="103" y="0"/>
                  <a:pt x="95" y="0"/>
                </a:cubicBezTo>
                <a:close/>
              </a:path>
            </a:pathLst>
          </a:custGeom>
          <a:solidFill>
            <a:srgbClr val="DF2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"/>
          <p:cNvSpPr/>
          <p:nvPr/>
        </p:nvSpPr>
        <p:spPr>
          <a:xfrm rot="-853324">
            <a:off x="7063831" y="3948737"/>
            <a:ext cx="194903" cy="191211"/>
          </a:xfrm>
          <a:custGeom>
            <a:avLst/>
            <a:gdLst/>
            <a:ahLst/>
            <a:cxnLst/>
            <a:rect l="l" t="t" r="r" b="b"/>
            <a:pathLst>
              <a:path w="4804" h="4713" extrusionOk="0">
                <a:moveTo>
                  <a:pt x="2402" y="1"/>
                </a:moveTo>
                <a:cubicBezTo>
                  <a:pt x="2310" y="1"/>
                  <a:pt x="2218" y="47"/>
                  <a:pt x="2168" y="139"/>
                </a:cubicBezTo>
                <a:lnTo>
                  <a:pt x="1504" y="1352"/>
                </a:lnTo>
                <a:cubicBezTo>
                  <a:pt x="1481" y="1397"/>
                  <a:pt x="1443" y="1436"/>
                  <a:pt x="1397" y="1458"/>
                </a:cubicBezTo>
                <a:lnTo>
                  <a:pt x="185" y="2123"/>
                </a:lnTo>
                <a:cubicBezTo>
                  <a:pt x="1" y="2223"/>
                  <a:pt x="1" y="2490"/>
                  <a:pt x="185" y="2590"/>
                </a:cubicBezTo>
                <a:lnTo>
                  <a:pt x="1397" y="3255"/>
                </a:lnTo>
                <a:cubicBezTo>
                  <a:pt x="1443" y="3278"/>
                  <a:pt x="1481" y="3316"/>
                  <a:pt x="1504" y="3358"/>
                </a:cubicBezTo>
                <a:lnTo>
                  <a:pt x="2168" y="4574"/>
                </a:lnTo>
                <a:cubicBezTo>
                  <a:pt x="2218" y="4666"/>
                  <a:pt x="2310" y="4712"/>
                  <a:pt x="2402" y="4712"/>
                </a:cubicBezTo>
                <a:cubicBezTo>
                  <a:pt x="2494" y="4712"/>
                  <a:pt x="2586" y="4666"/>
                  <a:pt x="2636" y="4574"/>
                </a:cubicBezTo>
                <a:lnTo>
                  <a:pt x="3301" y="3358"/>
                </a:lnTo>
                <a:cubicBezTo>
                  <a:pt x="3323" y="3316"/>
                  <a:pt x="3362" y="3278"/>
                  <a:pt x="3407" y="3255"/>
                </a:cubicBezTo>
                <a:lnTo>
                  <a:pt x="4620" y="2590"/>
                </a:lnTo>
                <a:cubicBezTo>
                  <a:pt x="4804" y="2490"/>
                  <a:pt x="4804" y="2223"/>
                  <a:pt x="4620" y="2123"/>
                </a:cubicBezTo>
                <a:lnTo>
                  <a:pt x="3407" y="1458"/>
                </a:lnTo>
                <a:cubicBezTo>
                  <a:pt x="3362" y="1436"/>
                  <a:pt x="3323" y="1397"/>
                  <a:pt x="3301" y="1352"/>
                </a:cubicBezTo>
                <a:lnTo>
                  <a:pt x="2636" y="139"/>
                </a:lnTo>
                <a:cubicBezTo>
                  <a:pt x="2586" y="47"/>
                  <a:pt x="2494" y="1"/>
                  <a:pt x="24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"/>
          <p:cNvSpPr/>
          <p:nvPr/>
        </p:nvSpPr>
        <p:spPr>
          <a:xfrm rot="-853324">
            <a:off x="1686056" y="880887"/>
            <a:ext cx="194903" cy="191211"/>
          </a:xfrm>
          <a:custGeom>
            <a:avLst/>
            <a:gdLst/>
            <a:ahLst/>
            <a:cxnLst/>
            <a:rect l="l" t="t" r="r" b="b"/>
            <a:pathLst>
              <a:path w="4804" h="4713" extrusionOk="0">
                <a:moveTo>
                  <a:pt x="2402" y="1"/>
                </a:moveTo>
                <a:cubicBezTo>
                  <a:pt x="2310" y="1"/>
                  <a:pt x="2218" y="47"/>
                  <a:pt x="2168" y="139"/>
                </a:cubicBezTo>
                <a:lnTo>
                  <a:pt x="1504" y="1352"/>
                </a:lnTo>
                <a:cubicBezTo>
                  <a:pt x="1481" y="1397"/>
                  <a:pt x="1443" y="1436"/>
                  <a:pt x="1397" y="1458"/>
                </a:cubicBezTo>
                <a:lnTo>
                  <a:pt x="185" y="2123"/>
                </a:lnTo>
                <a:cubicBezTo>
                  <a:pt x="1" y="2223"/>
                  <a:pt x="1" y="2490"/>
                  <a:pt x="185" y="2590"/>
                </a:cubicBezTo>
                <a:lnTo>
                  <a:pt x="1397" y="3255"/>
                </a:lnTo>
                <a:cubicBezTo>
                  <a:pt x="1443" y="3278"/>
                  <a:pt x="1481" y="3316"/>
                  <a:pt x="1504" y="3358"/>
                </a:cubicBezTo>
                <a:lnTo>
                  <a:pt x="2168" y="4574"/>
                </a:lnTo>
                <a:cubicBezTo>
                  <a:pt x="2218" y="4666"/>
                  <a:pt x="2310" y="4712"/>
                  <a:pt x="2402" y="4712"/>
                </a:cubicBezTo>
                <a:cubicBezTo>
                  <a:pt x="2494" y="4712"/>
                  <a:pt x="2586" y="4666"/>
                  <a:pt x="2636" y="4574"/>
                </a:cubicBezTo>
                <a:lnTo>
                  <a:pt x="3301" y="3358"/>
                </a:lnTo>
                <a:cubicBezTo>
                  <a:pt x="3323" y="3316"/>
                  <a:pt x="3362" y="3278"/>
                  <a:pt x="3407" y="3255"/>
                </a:cubicBezTo>
                <a:lnTo>
                  <a:pt x="4620" y="2590"/>
                </a:lnTo>
                <a:cubicBezTo>
                  <a:pt x="4804" y="2490"/>
                  <a:pt x="4804" y="2223"/>
                  <a:pt x="4620" y="2123"/>
                </a:cubicBezTo>
                <a:lnTo>
                  <a:pt x="3407" y="1458"/>
                </a:lnTo>
                <a:cubicBezTo>
                  <a:pt x="3362" y="1436"/>
                  <a:pt x="3323" y="1397"/>
                  <a:pt x="3301" y="1352"/>
                </a:cubicBezTo>
                <a:lnTo>
                  <a:pt x="2636" y="139"/>
                </a:lnTo>
                <a:cubicBezTo>
                  <a:pt x="2586" y="47"/>
                  <a:pt x="2494" y="1"/>
                  <a:pt x="24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"/>
          <p:cNvSpPr/>
          <p:nvPr/>
        </p:nvSpPr>
        <p:spPr>
          <a:xfrm>
            <a:off x="1003525" y="3967213"/>
            <a:ext cx="327150" cy="300729"/>
          </a:xfrm>
          <a:custGeom>
            <a:avLst/>
            <a:gdLst/>
            <a:ahLst/>
            <a:cxnLst/>
            <a:rect l="l" t="t" r="r" b="b"/>
            <a:pathLst>
              <a:path w="12011" h="11041" extrusionOk="0">
                <a:moveTo>
                  <a:pt x="3597" y="0"/>
                </a:moveTo>
                <a:lnTo>
                  <a:pt x="3597" y="0"/>
                </a:lnTo>
                <a:cubicBezTo>
                  <a:pt x="0" y="7230"/>
                  <a:pt x="8201" y="11040"/>
                  <a:pt x="8201" y="11040"/>
                </a:cubicBezTo>
                <a:cubicBezTo>
                  <a:pt x="12011" y="2840"/>
                  <a:pt x="3597" y="0"/>
                  <a:pt x="35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"/>
          <p:cNvSpPr/>
          <p:nvPr/>
        </p:nvSpPr>
        <p:spPr>
          <a:xfrm>
            <a:off x="1301628" y="3904316"/>
            <a:ext cx="142391" cy="138702"/>
          </a:xfrm>
          <a:custGeom>
            <a:avLst/>
            <a:gdLst/>
            <a:ahLst/>
            <a:cxnLst/>
            <a:rect l="l" t="t" r="r" b="b"/>
            <a:pathLst>
              <a:path w="4285" h="4174" extrusionOk="0">
                <a:moveTo>
                  <a:pt x="3728" y="0"/>
                </a:moveTo>
                <a:cubicBezTo>
                  <a:pt x="1" y="0"/>
                  <a:pt x="112" y="4173"/>
                  <a:pt x="112" y="4173"/>
                </a:cubicBezTo>
                <a:cubicBezTo>
                  <a:pt x="4285" y="4062"/>
                  <a:pt x="3728" y="0"/>
                  <a:pt x="37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"/>
          <p:cNvSpPr/>
          <p:nvPr/>
        </p:nvSpPr>
        <p:spPr>
          <a:xfrm rot="-6491330">
            <a:off x="8238560" y="982675"/>
            <a:ext cx="327162" cy="300741"/>
          </a:xfrm>
          <a:custGeom>
            <a:avLst/>
            <a:gdLst/>
            <a:ahLst/>
            <a:cxnLst/>
            <a:rect l="l" t="t" r="r" b="b"/>
            <a:pathLst>
              <a:path w="12011" h="11041" extrusionOk="0">
                <a:moveTo>
                  <a:pt x="3597" y="0"/>
                </a:moveTo>
                <a:lnTo>
                  <a:pt x="3597" y="0"/>
                </a:lnTo>
                <a:cubicBezTo>
                  <a:pt x="0" y="7230"/>
                  <a:pt x="8201" y="11040"/>
                  <a:pt x="8201" y="11040"/>
                </a:cubicBezTo>
                <a:cubicBezTo>
                  <a:pt x="12011" y="2840"/>
                  <a:pt x="3597" y="0"/>
                  <a:pt x="35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"/>
          <p:cNvSpPr/>
          <p:nvPr/>
        </p:nvSpPr>
        <p:spPr>
          <a:xfrm rot="-6491294">
            <a:off x="8130008" y="913178"/>
            <a:ext cx="142392" cy="138703"/>
          </a:xfrm>
          <a:custGeom>
            <a:avLst/>
            <a:gdLst/>
            <a:ahLst/>
            <a:cxnLst/>
            <a:rect l="l" t="t" r="r" b="b"/>
            <a:pathLst>
              <a:path w="4285" h="4174" extrusionOk="0">
                <a:moveTo>
                  <a:pt x="3728" y="0"/>
                </a:moveTo>
                <a:cubicBezTo>
                  <a:pt x="1" y="0"/>
                  <a:pt x="112" y="4173"/>
                  <a:pt x="112" y="4173"/>
                </a:cubicBezTo>
                <a:cubicBezTo>
                  <a:pt x="4285" y="4062"/>
                  <a:pt x="3728" y="0"/>
                  <a:pt x="37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2"/>
          <p:cNvGrpSpPr/>
          <p:nvPr/>
        </p:nvGrpSpPr>
        <p:grpSpPr>
          <a:xfrm rot="5036762">
            <a:off x="223862" y="4177355"/>
            <a:ext cx="800210" cy="743770"/>
            <a:chOff x="5879807" y="1309936"/>
            <a:chExt cx="1080591" cy="1004347"/>
          </a:xfrm>
        </p:grpSpPr>
        <p:sp>
          <p:nvSpPr>
            <p:cNvPr id="657" name="Google Shape;657;p2"/>
            <p:cNvSpPr/>
            <p:nvPr/>
          </p:nvSpPr>
          <p:spPr>
            <a:xfrm>
              <a:off x="6178872" y="1435140"/>
              <a:ext cx="343613" cy="564830"/>
            </a:xfrm>
            <a:custGeom>
              <a:avLst/>
              <a:gdLst/>
              <a:ahLst/>
              <a:cxnLst/>
              <a:rect l="l" t="t" r="r" b="b"/>
              <a:pathLst>
                <a:path w="6850" h="11260" extrusionOk="0">
                  <a:moveTo>
                    <a:pt x="4962" y="0"/>
                  </a:moveTo>
                  <a:cubicBezTo>
                    <a:pt x="4612" y="0"/>
                    <a:pt x="4259" y="153"/>
                    <a:pt x="4042" y="430"/>
                  </a:cubicBezTo>
                  <a:cubicBezTo>
                    <a:pt x="3360" y="1301"/>
                    <a:pt x="2444" y="1971"/>
                    <a:pt x="1776" y="2853"/>
                  </a:cubicBezTo>
                  <a:cubicBezTo>
                    <a:pt x="1111" y="3736"/>
                    <a:pt x="561" y="4719"/>
                    <a:pt x="266" y="5786"/>
                  </a:cubicBezTo>
                  <a:cubicBezTo>
                    <a:pt x="86" y="6436"/>
                    <a:pt x="1" y="7119"/>
                    <a:pt x="79" y="7790"/>
                  </a:cubicBezTo>
                  <a:cubicBezTo>
                    <a:pt x="130" y="8238"/>
                    <a:pt x="253" y="8676"/>
                    <a:pt x="375" y="9112"/>
                  </a:cubicBezTo>
                  <a:cubicBezTo>
                    <a:pt x="555" y="9753"/>
                    <a:pt x="735" y="10395"/>
                    <a:pt x="916" y="11037"/>
                  </a:cubicBezTo>
                  <a:lnTo>
                    <a:pt x="911" y="10705"/>
                  </a:lnTo>
                  <a:lnTo>
                    <a:pt x="911" y="10705"/>
                  </a:lnTo>
                  <a:cubicBezTo>
                    <a:pt x="1238" y="11038"/>
                    <a:pt x="1690" y="11259"/>
                    <a:pt x="2157" y="11259"/>
                  </a:cubicBezTo>
                  <a:cubicBezTo>
                    <a:pt x="2162" y="11259"/>
                    <a:pt x="2167" y="11259"/>
                    <a:pt x="2172" y="11259"/>
                  </a:cubicBezTo>
                  <a:cubicBezTo>
                    <a:pt x="2643" y="11254"/>
                    <a:pt x="3118" y="11005"/>
                    <a:pt x="3348" y="10593"/>
                  </a:cubicBezTo>
                  <a:cubicBezTo>
                    <a:pt x="3578" y="10181"/>
                    <a:pt x="3526" y="9616"/>
                    <a:pt x="3191" y="9284"/>
                  </a:cubicBezTo>
                  <a:lnTo>
                    <a:pt x="3191" y="9284"/>
                  </a:lnTo>
                  <a:cubicBezTo>
                    <a:pt x="3263" y="9336"/>
                    <a:pt x="3350" y="9362"/>
                    <a:pt x="3439" y="9362"/>
                  </a:cubicBezTo>
                  <a:cubicBezTo>
                    <a:pt x="3556" y="9362"/>
                    <a:pt x="3674" y="9317"/>
                    <a:pt x="3755" y="9231"/>
                  </a:cubicBezTo>
                  <a:cubicBezTo>
                    <a:pt x="3897" y="9081"/>
                    <a:pt x="3906" y="8824"/>
                    <a:pt x="3776" y="8665"/>
                  </a:cubicBezTo>
                  <a:lnTo>
                    <a:pt x="3776" y="8665"/>
                  </a:lnTo>
                  <a:cubicBezTo>
                    <a:pt x="3805" y="8669"/>
                    <a:pt x="3834" y="8671"/>
                    <a:pt x="3863" y="8671"/>
                  </a:cubicBezTo>
                  <a:cubicBezTo>
                    <a:pt x="4166" y="8671"/>
                    <a:pt x="4443" y="8435"/>
                    <a:pt x="4599" y="8165"/>
                  </a:cubicBezTo>
                  <a:cubicBezTo>
                    <a:pt x="4834" y="7761"/>
                    <a:pt x="4882" y="7251"/>
                    <a:pt x="4729" y="6809"/>
                  </a:cubicBezTo>
                  <a:cubicBezTo>
                    <a:pt x="4574" y="6367"/>
                    <a:pt x="4219" y="6000"/>
                    <a:pt x="3782" y="5829"/>
                  </a:cubicBezTo>
                  <a:cubicBezTo>
                    <a:pt x="4044" y="5751"/>
                    <a:pt x="4245" y="5540"/>
                    <a:pt x="4317" y="5278"/>
                  </a:cubicBezTo>
                  <a:cubicBezTo>
                    <a:pt x="4390" y="5016"/>
                    <a:pt x="4320" y="4718"/>
                    <a:pt x="4138" y="4516"/>
                  </a:cubicBezTo>
                  <a:lnTo>
                    <a:pt x="4138" y="4516"/>
                  </a:lnTo>
                  <a:cubicBezTo>
                    <a:pt x="4304" y="4544"/>
                    <a:pt x="4473" y="4559"/>
                    <a:pt x="4642" y="4559"/>
                  </a:cubicBezTo>
                  <a:cubicBezTo>
                    <a:pt x="5051" y="4559"/>
                    <a:pt x="5458" y="4474"/>
                    <a:pt x="5816" y="4282"/>
                  </a:cubicBezTo>
                  <a:cubicBezTo>
                    <a:pt x="6322" y="4009"/>
                    <a:pt x="6717" y="3504"/>
                    <a:pt x="6782" y="2932"/>
                  </a:cubicBezTo>
                  <a:cubicBezTo>
                    <a:pt x="6849" y="2361"/>
                    <a:pt x="6547" y="1744"/>
                    <a:pt x="6022" y="1510"/>
                  </a:cubicBezTo>
                  <a:cubicBezTo>
                    <a:pt x="6198" y="1004"/>
                    <a:pt x="5960" y="387"/>
                    <a:pt x="5490" y="130"/>
                  </a:cubicBezTo>
                  <a:cubicBezTo>
                    <a:pt x="5328" y="42"/>
                    <a:pt x="5145" y="0"/>
                    <a:pt x="4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"/>
            <p:cNvSpPr/>
            <p:nvPr/>
          </p:nvSpPr>
          <p:spPr>
            <a:xfrm>
              <a:off x="6240672" y="1571781"/>
              <a:ext cx="464655" cy="337794"/>
            </a:xfrm>
            <a:custGeom>
              <a:avLst/>
              <a:gdLst/>
              <a:ahLst/>
              <a:cxnLst/>
              <a:rect l="l" t="t" r="r" b="b"/>
              <a:pathLst>
                <a:path w="9263" h="6734" extrusionOk="0">
                  <a:moveTo>
                    <a:pt x="2093" y="1"/>
                  </a:moveTo>
                  <a:lnTo>
                    <a:pt x="1549" y="668"/>
                  </a:lnTo>
                  <a:cubicBezTo>
                    <a:pt x="2863" y="2016"/>
                    <a:pt x="4385" y="2666"/>
                    <a:pt x="4385" y="2666"/>
                  </a:cubicBezTo>
                  <a:cubicBezTo>
                    <a:pt x="4344" y="2667"/>
                    <a:pt x="4303" y="2668"/>
                    <a:pt x="4262" y="2668"/>
                  </a:cubicBezTo>
                  <a:cubicBezTo>
                    <a:pt x="2579" y="2668"/>
                    <a:pt x="522" y="1515"/>
                    <a:pt x="522" y="1515"/>
                  </a:cubicBezTo>
                  <a:lnTo>
                    <a:pt x="0" y="2380"/>
                  </a:lnTo>
                  <a:cubicBezTo>
                    <a:pt x="849" y="2940"/>
                    <a:pt x="3297" y="3759"/>
                    <a:pt x="3297" y="3759"/>
                  </a:cubicBezTo>
                  <a:cubicBezTo>
                    <a:pt x="2863" y="3689"/>
                    <a:pt x="2477" y="3663"/>
                    <a:pt x="2142" y="3663"/>
                  </a:cubicBezTo>
                  <a:cubicBezTo>
                    <a:pt x="1119" y="3663"/>
                    <a:pt x="572" y="3910"/>
                    <a:pt x="572" y="3910"/>
                  </a:cubicBezTo>
                  <a:lnTo>
                    <a:pt x="802" y="4824"/>
                  </a:lnTo>
                  <a:cubicBezTo>
                    <a:pt x="1208" y="4671"/>
                    <a:pt x="1635" y="4605"/>
                    <a:pt x="2067" y="4605"/>
                  </a:cubicBezTo>
                  <a:cubicBezTo>
                    <a:pt x="4181" y="4605"/>
                    <a:pt x="6420" y="6175"/>
                    <a:pt x="7059" y="6656"/>
                  </a:cubicBezTo>
                  <a:cubicBezTo>
                    <a:pt x="7127" y="6708"/>
                    <a:pt x="7208" y="6734"/>
                    <a:pt x="7290" y="6734"/>
                  </a:cubicBezTo>
                  <a:cubicBezTo>
                    <a:pt x="7352" y="6734"/>
                    <a:pt x="7414" y="6719"/>
                    <a:pt x="7471" y="6689"/>
                  </a:cubicBezTo>
                  <a:cubicBezTo>
                    <a:pt x="9021" y="5883"/>
                    <a:pt x="9262" y="3759"/>
                    <a:pt x="9100" y="2924"/>
                  </a:cubicBezTo>
                  <a:cubicBezTo>
                    <a:pt x="9068" y="2765"/>
                    <a:pt x="8938" y="2642"/>
                    <a:pt x="8777" y="2621"/>
                  </a:cubicBezTo>
                  <a:cubicBezTo>
                    <a:pt x="3778" y="1998"/>
                    <a:pt x="2093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"/>
            <p:cNvSpPr/>
            <p:nvPr/>
          </p:nvSpPr>
          <p:spPr>
            <a:xfrm>
              <a:off x="5879807" y="1309936"/>
              <a:ext cx="593422" cy="704081"/>
            </a:xfrm>
            <a:custGeom>
              <a:avLst/>
              <a:gdLst/>
              <a:ahLst/>
              <a:cxnLst/>
              <a:rect l="l" t="t" r="r" b="b"/>
              <a:pathLst>
                <a:path w="11830" h="14036" extrusionOk="0">
                  <a:moveTo>
                    <a:pt x="6828" y="1"/>
                  </a:moveTo>
                  <a:cubicBezTo>
                    <a:pt x="6636" y="1"/>
                    <a:pt x="6444" y="28"/>
                    <a:pt x="6260" y="81"/>
                  </a:cubicBezTo>
                  <a:cubicBezTo>
                    <a:pt x="5671" y="250"/>
                    <a:pt x="5171" y="670"/>
                    <a:pt x="4845" y="1189"/>
                  </a:cubicBezTo>
                  <a:cubicBezTo>
                    <a:pt x="4520" y="1708"/>
                    <a:pt x="4358" y="2320"/>
                    <a:pt x="4320" y="2931"/>
                  </a:cubicBezTo>
                  <a:cubicBezTo>
                    <a:pt x="4148" y="2824"/>
                    <a:pt x="3951" y="2775"/>
                    <a:pt x="3751" y="2775"/>
                  </a:cubicBezTo>
                  <a:cubicBezTo>
                    <a:pt x="3364" y="2775"/>
                    <a:pt x="2968" y="2961"/>
                    <a:pt x="2731" y="3275"/>
                  </a:cubicBezTo>
                  <a:cubicBezTo>
                    <a:pt x="2374" y="3749"/>
                    <a:pt x="2388" y="4413"/>
                    <a:pt x="2671" y="4937"/>
                  </a:cubicBezTo>
                  <a:cubicBezTo>
                    <a:pt x="2604" y="4930"/>
                    <a:pt x="2537" y="4927"/>
                    <a:pt x="2470" y="4927"/>
                  </a:cubicBezTo>
                  <a:cubicBezTo>
                    <a:pt x="1670" y="4927"/>
                    <a:pt x="877" y="5359"/>
                    <a:pt x="456" y="6042"/>
                  </a:cubicBezTo>
                  <a:cubicBezTo>
                    <a:pt x="1" y="6782"/>
                    <a:pt x="6" y="7780"/>
                    <a:pt x="466" y="8516"/>
                  </a:cubicBezTo>
                  <a:cubicBezTo>
                    <a:pt x="888" y="9191"/>
                    <a:pt x="1677" y="9616"/>
                    <a:pt x="2471" y="9616"/>
                  </a:cubicBezTo>
                  <a:cubicBezTo>
                    <a:pt x="2544" y="9616"/>
                    <a:pt x="2616" y="9613"/>
                    <a:pt x="2688" y="9605"/>
                  </a:cubicBezTo>
                  <a:lnTo>
                    <a:pt x="2688" y="9605"/>
                  </a:lnTo>
                  <a:cubicBezTo>
                    <a:pt x="2262" y="9989"/>
                    <a:pt x="2233" y="10713"/>
                    <a:pt x="2588" y="11164"/>
                  </a:cubicBezTo>
                  <a:cubicBezTo>
                    <a:pt x="2841" y="11486"/>
                    <a:pt x="3289" y="11660"/>
                    <a:pt x="3720" y="11660"/>
                  </a:cubicBezTo>
                  <a:cubicBezTo>
                    <a:pt x="3892" y="11660"/>
                    <a:pt x="4060" y="11632"/>
                    <a:pt x="4213" y="11576"/>
                  </a:cubicBezTo>
                  <a:lnTo>
                    <a:pt x="4213" y="11576"/>
                  </a:lnTo>
                  <a:cubicBezTo>
                    <a:pt x="3876" y="11992"/>
                    <a:pt x="3950" y="12637"/>
                    <a:pt x="4270" y="13067"/>
                  </a:cubicBezTo>
                  <a:cubicBezTo>
                    <a:pt x="4590" y="13497"/>
                    <a:pt x="5102" y="13742"/>
                    <a:pt x="5616" y="13891"/>
                  </a:cubicBezTo>
                  <a:cubicBezTo>
                    <a:pt x="5917" y="13977"/>
                    <a:pt x="6234" y="14036"/>
                    <a:pt x="6546" y="14036"/>
                  </a:cubicBezTo>
                  <a:cubicBezTo>
                    <a:pt x="6810" y="14036"/>
                    <a:pt x="7071" y="13994"/>
                    <a:pt x="7315" y="13892"/>
                  </a:cubicBezTo>
                  <a:cubicBezTo>
                    <a:pt x="7849" y="13671"/>
                    <a:pt x="8265" y="13101"/>
                    <a:pt x="8160" y="12534"/>
                  </a:cubicBezTo>
                  <a:cubicBezTo>
                    <a:pt x="8679" y="12414"/>
                    <a:pt x="9092" y="11930"/>
                    <a:pt x="9126" y="11398"/>
                  </a:cubicBezTo>
                  <a:cubicBezTo>
                    <a:pt x="9161" y="10868"/>
                    <a:pt x="8835" y="10294"/>
                    <a:pt x="8337" y="10110"/>
                  </a:cubicBezTo>
                  <a:cubicBezTo>
                    <a:pt x="8673" y="9829"/>
                    <a:pt x="8879" y="9399"/>
                    <a:pt x="8888" y="8962"/>
                  </a:cubicBezTo>
                  <a:cubicBezTo>
                    <a:pt x="8899" y="8524"/>
                    <a:pt x="8711" y="8085"/>
                    <a:pt x="8388" y="7790"/>
                  </a:cubicBezTo>
                  <a:lnTo>
                    <a:pt x="8388" y="7790"/>
                  </a:lnTo>
                  <a:cubicBezTo>
                    <a:pt x="8426" y="7796"/>
                    <a:pt x="8464" y="7799"/>
                    <a:pt x="8502" y="7799"/>
                  </a:cubicBezTo>
                  <a:cubicBezTo>
                    <a:pt x="8906" y="7799"/>
                    <a:pt x="9359" y="7476"/>
                    <a:pt x="9560" y="7134"/>
                  </a:cubicBezTo>
                  <a:cubicBezTo>
                    <a:pt x="9779" y="6758"/>
                    <a:pt x="9742" y="6249"/>
                    <a:pt x="9471" y="5909"/>
                  </a:cubicBezTo>
                  <a:lnTo>
                    <a:pt x="9471" y="5909"/>
                  </a:lnTo>
                  <a:cubicBezTo>
                    <a:pt x="9680" y="5952"/>
                    <a:pt x="9896" y="5978"/>
                    <a:pt x="10109" y="5978"/>
                  </a:cubicBezTo>
                  <a:cubicBezTo>
                    <a:pt x="10361" y="5978"/>
                    <a:pt x="10611" y="5942"/>
                    <a:pt x="10847" y="5855"/>
                  </a:cubicBezTo>
                  <a:cubicBezTo>
                    <a:pt x="11283" y="5692"/>
                    <a:pt x="11662" y="5329"/>
                    <a:pt x="11757" y="4874"/>
                  </a:cubicBezTo>
                  <a:cubicBezTo>
                    <a:pt x="11829" y="4526"/>
                    <a:pt x="11727" y="4146"/>
                    <a:pt x="11488" y="3883"/>
                  </a:cubicBezTo>
                  <a:cubicBezTo>
                    <a:pt x="11276" y="3647"/>
                    <a:pt x="10960" y="3511"/>
                    <a:pt x="10643" y="3511"/>
                  </a:cubicBezTo>
                  <a:cubicBezTo>
                    <a:pt x="10604" y="3511"/>
                    <a:pt x="10565" y="3513"/>
                    <a:pt x="10526" y="3517"/>
                  </a:cubicBezTo>
                  <a:cubicBezTo>
                    <a:pt x="10807" y="3078"/>
                    <a:pt x="10694" y="2435"/>
                    <a:pt x="10282" y="2119"/>
                  </a:cubicBezTo>
                  <a:cubicBezTo>
                    <a:pt x="10088" y="1970"/>
                    <a:pt x="9829" y="1893"/>
                    <a:pt x="9573" y="1893"/>
                  </a:cubicBezTo>
                  <a:cubicBezTo>
                    <a:pt x="9284" y="1893"/>
                    <a:pt x="8998" y="1991"/>
                    <a:pt x="8811" y="2194"/>
                  </a:cubicBezTo>
                  <a:cubicBezTo>
                    <a:pt x="8759" y="1520"/>
                    <a:pt x="8527" y="819"/>
                    <a:pt x="8000" y="396"/>
                  </a:cubicBezTo>
                  <a:cubicBezTo>
                    <a:pt x="7672" y="131"/>
                    <a:pt x="7251" y="1"/>
                    <a:pt x="68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"/>
            <p:cNvSpPr/>
            <p:nvPr/>
          </p:nvSpPr>
          <p:spPr>
            <a:xfrm>
              <a:off x="6091440" y="1844511"/>
              <a:ext cx="46400" cy="49009"/>
            </a:xfrm>
            <a:custGeom>
              <a:avLst/>
              <a:gdLst/>
              <a:ahLst/>
              <a:cxnLst/>
              <a:rect l="l" t="t" r="r" b="b"/>
              <a:pathLst>
                <a:path w="925" h="977" fill="none" extrusionOk="0">
                  <a:moveTo>
                    <a:pt x="925" y="936"/>
                  </a:moveTo>
                  <a:cubicBezTo>
                    <a:pt x="748" y="976"/>
                    <a:pt x="558" y="967"/>
                    <a:pt x="393" y="892"/>
                  </a:cubicBezTo>
                  <a:cubicBezTo>
                    <a:pt x="229" y="816"/>
                    <a:pt x="93" y="671"/>
                    <a:pt x="47" y="497"/>
                  </a:cubicBezTo>
                  <a:cubicBezTo>
                    <a:pt x="0" y="322"/>
                    <a:pt x="50" y="120"/>
                    <a:pt x="187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"/>
            <p:cNvSpPr/>
            <p:nvPr/>
          </p:nvSpPr>
          <p:spPr>
            <a:xfrm>
              <a:off x="6084468" y="1774836"/>
              <a:ext cx="55129" cy="79558"/>
            </a:xfrm>
            <a:custGeom>
              <a:avLst/>
              <a:gdLst/>
              <a:ahLst/>
              <a:cxnLst/>
              <a:rect l="l" t="t" r="r" b="b"/>
              <a:pathLst>
                <a:path w="1099" h="1586" fill="none" extrusionOk="0">
                  <a:moveTo>
                    <a:pt x="1099" y="1382"/>
                  </a:moveTo>
                  <a:cubicBezTo>
                    <a:pt x="947" y="1538"/>
                    <a:pt x="701" y="1586"/>
                    <a:pt x="497" y="1516"/>
                  </a:cubicBezTo>
                  <a:cubicBezTo>
                    <a:pt x="291" y="1444"/>
                    <a:pt x="131" y="1265"/>
                    <a:pt x="66" y="1057"/>
                  </a:cubicBezTo>
                  <a:cubicBezTo>
                    <a:pt x="0" y="850"/>
                    <a:pt x="26" y="620"/>
                    <a:pt x="117" y="424"/>
                  </a:cubicBezTo>
                  <a:cubicBezTo>
                    <a:pt x="206" y="232"/>
                    <a:pt x="365" y="66"/>
                    <a:pt x="566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"/>
            <p:cNvSpPr/>
            <p:nvPr/>
          </p:nvSpPr>
          <p:spPr>
            <a:xfrm>
              <a:off x="6088481" y="1492676"/>
              <a:ext cx="28693" cy="37622"/>
            </a:xfrm>
            <a:custGeom>
              <a:avLst/>
              <a:gdLst/>
              <a:ahLst/>
              <a:cxnLst/>
              <a:rect l="l" t="t" r="r" b="b"/>
              <a:pathLst>
                <a:path w="572" h="750" fill="none" extrusionOk="0">
                  <a:moveTo>
                    <a:pt x="117" y="749"/>
                  </a:moveTo>
                  <a:cubicBezTo>
                    <a:pt x="40" y="661"/>
                    <a:pt x="0" y="543"/>
                    <a:pt x="7" y="427"/>
                  </a:cubicBezTo>
                  <a:cubicBezTo>
                    <a:pt x="11" y="310"/>
                    <a:pt x="63" y="197"/>
                    <a:pt x="147" y="115"/>
                  </a:cubicBezTo>
                  <a:cubicBezTo>
                    <a:pt x="203" y="61"/>
                    <a:pt x="275" y="21"/>
                    <a:pt x="353" y="10"/>
                  </a:cubicBezTo>
                  <a:cubicBezTo>
                    <a:pt x="431" y="0"/>
                    <a:pt x="514" y="23"/>
                    <a:pt x="572" y="7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"/>
            <p:cNvSpPr/>
            <p:nvPr/>
          </p:nvSpPr>
          <p:spPr>
            <a:xfrm>
              <a:off x="6113361" y="1465438"/>
              <a:ext cx="72084" cy="59643"/>
            </a:xfrm>
            <a:custGeom>
              <a:avLst/>
              <a:gdLst/>
              <a:ahLst/>
              <a:cxnLst/>
              <a:rect l="l" t="t" r="r" b="b"/>
              <a:pathLst>
                <a:path w="1437" h="1189" fill="none" extrusionOk="0">
                  <a:moveTo>
                    <a:pt x="38" y="1188"/>
                  </a:moveTo>
                  <a:cubicBezTo>
                    <a:pt x="1" y="925"/>
                    <a:pt x="34" y="646"/>
                    <a:pt x="172" y="419"/>
                  </a:cubicBezTo>
                  <a:cubicBezTo>
                    <a:pt x="307" y="190"/>
                    <a:pt x="553" y="21"/>
                    <a:pt x="818" y="12"/>
                  </a:cubicBezTo>
                  <a:cubicBezTo>
                    <a:pt x="1083" y="0"/>
                    <a:pt x="1356" y="168"/>
                    <a:pt x="1436" y="42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"/>
            <p:cNvSpPr/>
            <p:nvPr/>
          </p:nvSpPr>
          <p:spPr>
            <a:xfrm>
              <a:off x="6243029" y="1601176"/>
              <a:ext cx="39980" cy="55028"/>
            </a:xfrm>
            <a:custGeom>
              <a:avLst/>
              <a:gdLst/>
              <a:ahLst/>
              <a:cxnLst/>
              <a:rect l="l" t="t" r="r" b="b"/>
              <a:pathLst>
                <a:path w="797" h="1097" fill="none" extrusionOk="0">
                  <a:moveTo>
                    <a:pt x="1" y="1031"/>
                  </a:moveTo>
                  <a:cubicBezTo>
                    <a:pt x="260" y="1096"/>
                    <a:pt x="555" y="962"/>
                    <a:pt x="676" y="726"/>
                  </a:cubicBezTo>
                  <a:cubicBezTo>
                    <a:pt x="796" y="488"/>
                    <a:pt x="732" y="172"/>
                    <a:pt x="528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"/>
            <p:cNvSpPr/>
            <p:nvPr/>
          </p:nvSpPr>
          <p:spPr>
            <a:xfrm>
              <a:off x="6235605" y="1640202"/>
              <a:ext cx="68622" cy="98971"/>
            </a:xfrm>
            <a:custGeom>
              <a:avLst/>
              <a:gdLst/>
              <a:ahLst/>
              <a:cxnLst/>
              <a:rect l="l" t="t" r="r" b="b"/>
              <a:pathLst>
                <a:path w="1368" h="1973" fill="none" extrusionOk="0">
                  <a:moveTo>
                    <a:pt x="776" y="0"/>
                  </a:moveTo>
                  <a:cubicBezTo>
                    <a:pt x="1069" y="173"/>
                    <a:pt x="1284" y="481"/>
                    <a:pt x="1326" y="818"/>
                  </a:cubicBezTo>
                  <a:cubicBezTo>
                    <a:pt x="1367" y="1156"/>
                    <a:pt x="1230" y="1514"/>
                    <a:pt x="960" y="1723"/>
                  </a:cubicBezTo>
                  <a:cubicBezTo>
                    <a:pt x="692" y="1931"/>
                    <a:pt x="299" y="1972"/>
                    <a:pt x="0" y="1808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"/>
            <p:cNvSpPr/>
            <p:nvPr/>
          </p:nvSpPr>
          <p:spPr>
            <a:xfrm>
              <a:off x="6213735" y="1709074"/>
              <a:ext cx="27038" cy="29696"/>
            </a:xfrm>
            <a:custGeom>
              <a:avLst/>
              <a:gdLst/>
              <a:ahLst/>
              <a:cxnLst/>
              <a:rect l="l" t="t" r="r" b="b"/>
              <a:pathLst>
                <a:path w="539" h="592" fill="none" extrusionOk="0">
                  <a:moveTo>
                    <a:pt x="513" y="1"/>
                  </a:moveTo>
                  <a:cubicBezTo>
                    <a:pt x="539" y="149"/>
                    <a:pt x="511" y="314"/>
                    <a:pt x="411" y="429"/>
                  </a:cubicBezTo>
                  <a:cubicBezTo>
                    <a:pt x="312" y="543"/>
                    <a:pt x="133" y="591"/>
                    <a:pt x="1" y="518"/>
                  </a:cubicBezTo>
                </a:path>
              </a:pathLst>
            </a:custGeom>
            <a:solidFill>
              <a:schemeClr val="dk1"/>
            </a:solidFill>
            <a:ln w="275" cap="flat" cmpd="sng">
              <a:solidFill>
                <a:srgbClr val="21300A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"/>
            <p:cNvSpPr/>
            <p:nvPr/>
          </p:nvSpPr>
          <p:spPr>
            <a:xfrm>
              <a:off x="6296251" y="1426111"/>
              <a:ext cx="42136" cy="27038"/>
            </a:xfrm>
            <a:custGeom>
              <a:avLst/>
              <a:gdLst/>
              <a:ahLst/>
              <a:cxnLst/>
              <a:rect l="l" t="t" r="r" b="b"/>
              <a:pathLst>
                <a:path w="840" h="539" fill="none" extrusionOk="0">
                  <a:moveTo>
                    <a:pt x="0" y="331"/>
                  </a:moveTo>
                  <a:cubicBezTo>
                    <a:pt x="37" y="192"/>
                    <a:pt x="152" y="77"/>
                    <a:pt x="291" y="39"/>
                  </a:cubicBezTo>
                  <a:cubicBezTo>
                    <a:pt x="431" y="0"/>
                    <a:pt x="588" y="40"/>
                    <a:pt x="691" y="141"/>
                  </a:cubicBezTo>
                  <a:cubicBezTo>
                    <a:pt x="795" y="242"/>
                    <a:pt x="840" y="400"/>
                    <a:pt x="805" y="53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"/>
            <p:cNvSpPr/>
            <p:nvPr/>
          </p:nvSpPr>
          <p:spPr>
            <a:xfrm>
              <a:off x="6422007" y="1554425"/>
              <a:ext cx="15450" cy="12089"/>
            </a:xfrm>
            <a:custGeom>
              <a:avLst/>
              <a:gdLst/>
              <a:ahLst/>
              <a:cxnLst/>
              <a:rect l="l" t="t" r="r" b="b"/>
              <a:pathLst>
                <a:path w="308" h="241" extrusionOk="0">
                  <a:moveTo>
                    <a:pt x="147" y="0"/>
                  </a:moveTo>
                  <a:cubicBezTo>
                    <a:pt x="105" y="0"/>
                    <a:pt x="63" y="22"/>
                    <a:pt x="41" y="72"/>
                  </a:cubicBezTo>
                  <a:cubicBezTo>
                    <a:pt x="1" y="167"/>
                    <a:pt x="82" y="240"/>
                    <a:pt x="161" y="240"/>
                  </a:cubicBezTo>
                  <a:cubicBezTo>
                    <a:pt x="203" y="240"/>
                    <a:pt x="245" y="219"/>
                    <a:pt x="267" y="168"/>
                  </a:cubicBezTo>
                  <a:cubicBezTo>
                    <a:pt x="307" y="74"/>
                    <a:pt x="226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"/>
            <p:cNvSpPr/>
            <p:nvPr/>
          </p:nvSpPr>
          <p:spPr>
            <a:xfrm>
              <a:off x="6383232" y="1547653"/>
              <a:ext cx="15350" cy="12139"/>
            </a:xfrm>
            <a:custGeom>
              <a:avLst/>
              <a:gdLst/>
              <a:ahLst/>
              <a:cxnLst/>
              <a:rect l="l" t="t" r="r" b="b"/>
              <a:pathLst>
                <a:path w="306" h="242" extrusionOk="0">
                  <a:moveTo>
                    <a:pt x="146" y="1"/>
                  </a:moveTo>
                  <a:cubicBezTo>
                    <a:pt x="104" y="1"/>
                    <a:pt x="62" y="22"/>
                    <a:pt x="40" y="73"/>
                  </a:cubicBezTo>
                  <a:cubicBezTo>
                    <a:pt x="1" y="168"/>
                    <a:pt x="82" y="241"/>
                    <a:pt x="160" y="241"/>
                  </a:cubicBezTo>
                  <a:cubicBezTo>
                    <a:pt x="203" y="241"/>
                    <a:pt x="244" y="220"/>
                    <a:pt x="265" y="169"/>
                  </a:cubicBezTo>
                  <a:cubicBezTo>
                    <a:pt x="306" y="74"/>
                    <a:pt x="225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"/>
            <p:cNvSpPr/>
            <p:nvPr/>
          </p:nvSpPr>
          <p:spPr>
            <a:xfrm>
              <a:off x="6153641" y="1382069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6" y="0"/>
                  </a:moveTo>
                  <a:cubicBezTo>
                    <a:pt x="104" y="0"/>
                    <a:pt x="63" y="22"/>
                    <a:pt x="41" y="72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3" y="241"/>
                    <a:pt x="244" y="220"/>
                    <a:pt x="266" y="170"/>
                  </a:cubicBezTo>
                  <a:cubicBezTo>
                    <a:pt x="307" y="75"/>
                    <a:pt x="225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"/>
            <p:cNvSpPr/>
            <p:nvPr/>
          </p:nvSpPr>
          <p:spPr>
            <a:xfrm>
              <a:off x="6199037" y="1346905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0"/>
                  </a:moveTo>
                  <a:cubicBezTo>
                    <a:pt x="105" y="0"/>
                    <a:pt x="63" y="21"/>
                    <a:pt x="41" y="72"/>
                  </a:cubicBezTo>
                  <a:cubicBezTo>
                    <a:pt x="1" y="167"/>
                    <a:pt x="82" y="240"/>
                    <a:pt x="160" y="240"/>
                  </a:cubicBezTo>
                  <a:cubicBezTo>
                    <a:pt x="203" y="240"/>
                    <a:pt x="245" y="219"/>
                    <a:pt x="266" y="168"/>
                  </a:cubicBezTo>
                  <a:cubicBezTo>
                    <a:pt x="307" y="74"/>
                    <a:pt x="226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"/>
            <p:cNvSpPr/>
            <p:nvPr/>
          </p:nvSpPr>
          <p:spPr>
            <a:xfrm>
              <a:off x="6191764" y="1386985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1"/>
                  </a:moveTo>
                  <a:cubicBezTo>
                    <a:pt x="104" y="1"/>
                    <a:pt x="63" y="22"/>
                    <a:pt x="41" y="73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3" y="241"/>
                    <a:pt x="244" y="220"/>
                    <a:pt x="266" y="169"/>
                  </a:cubicBezTo>
                  <a:cubicBezTo>
                    <a:pt x="307" y="75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"/>
            <p:cNvSpPr/>
            <p:nvPr/>
          </p:nvSpPr>
          <p:spPr>
            <a:xfrm>
              <a:off x="5991869" y="1705763"/>
              <a:ext cx="15350" cy="12089"/>
            </a:xfrm>
            <a:custGeom>
              <a:avLst/>
              <a:gdLst/>
              <a:ahLst/>
              <a:cxnLst/>
              <a:rect l="l" t="t" r="r" b="b"/>
              <a:pathLst>
                <a:path w="306" h="241" extrusionOk="0">
                  <a:moveTo>
                    <a:pt x="145" y="1"/>
                  </a:moveTo>
                  <a:cubicBezTo>
                    <a:pt x="103" y="1"/>
                    <a:pt x="62" y="22"/>
                    <a:pt x="41" y="73"/>
                  </a:cubicBezTo>
                  <a:cubicBezTo>
                    <a:pt x="0" y="167"/>
                    <a:pt x="81" y="241"/>
                    <a:pt x="160" y="241"/>
                  </a:cubicBezTo>
                  <a:cubicBezTo>
                    <a:pt x="202" y="241"/>
                    <a:pt x="244" y="220"/>
                    <a:pt x="266" y="169"/>
                  </a:cubicBezTo>
                  <a:cubicBezTo>
                    <a:pt x="305" y="74"/>
                    <a:pt x="224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"/>
            <p:cNvSpPr/>
            <p:nvPr/>
          </p:nvSpPr>
          <p:spPr>
            <a:xfrm>
              <a:off x="5943463" y="1696483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1"/>
                  </a:moveTo>
                  <a:cubicBezTo>
                    <a:pt x="105" y="1"/>
                    <a:pt x="63" y="22"/>
                    <a:pt x="41" y="73"/>
                  </a:cubicBezTo>
                  <a:cubicBezTo>
                    <a:pt x="1" y="167"/>
                    <a:pt x="82" y="241"/>
                    <a:pt x="160" y="241"/>
                  </a:cubicBezTo>
                  <a:cubicBezTo>
                    <a:pt x="203" y="241"/>
                    <a:pt x="245" y="219"/>
                    <a:pt x="266" y="169"/>
                  </a:cubicBezTo>
                  <a:cubicBezTo>
                    <a:pt x="307" y="74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"/>
            <p:cNvSpPr/>
            <p:nvPr/>
          </p:nvSpPr>
          <p:spPr>
            <a:xfrm>
              <a:off x="5964029" y="1648378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5" y="0"/>
                  </a:moveTo>
                  <a:cubicBezTo>
                    <a:pt x="103" y="0"/>
                    <a:pt x="62" y="22"/>
                    <a:pt x="40" y="72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4" y="241"/>
                    <a:pt x="245" y="220"/>
                    <a:pt x="267" y="170"/>
                  </a:cubicBezTo>
                  <a:cubicBezTo>
                    <a:pt x="306" y="75"/>
                    <a:pt x="22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"/>
            <p:cNvSpPr/>
            <p:nvPr/>
          </p:nvSpPr>
          <p:spPr>
            <a:xfrm>
              <a:off x="6205609" y="1915440"/>
              <a:ext cx="15350" cy="12089"/>
            </a:xfrm>
            <a:custGeom>
              <a:avLst/>
              <a:gdLst/>
              <a:ahLst/>
              <a:cxnLst/>
              <a:rect l="l" t="t" r="r" b="b"/>
              <a:pathLst>
                <a:path w="306" h="241" extrusionOk="0">
                  <a:moveTo>
                    <a:pt x="145" y="0"/>
                  </a:moveTo>
                  <a:cubicBezTo>
                    <a:pt x="103" y="0"/>
                    <a:pt x="61" y="21"/>
                    <a:pt x="40" y="72"/>
                  </a:cubicBezTo>
                  <a:cubicBezTo>
                    <a:pt x="0" y="166"/>
                    <a:pt x="82" y="241"/>
                    <a:pt x="161" y="241"/>
                  </a:cubicBezTo>
                  <a:cubicBezTo>
                    <a:pt x="203" y="241"/>
                    <a:pt x="245" y="219"/>
                    <a:pt x="266" y="169"/>
                  </a:cubicBezTo>
                  <a:cubicBezTo>
                    <a:pt x="306" y="74"/>
                    <a:pt x="22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"/>
            <p:cNvSpPr/>
            <p:nvPr/>
          </p:nvSpPr>
          <p:spPr>
            <a:xfrm>
              <a:off x="6234903" y="1919603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6" y="1"/>
                  </a:moveTo>
                  <a:cubicBezTo>
                    <a:pt x="104" y="1"/>
                    <a:pt x="62" y="22"/>
                    <a:pt x="40" y="73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4" y="241"/>
                    <a:pt x="245" y="220"/>
                    <a:pt x="267" y="169"/>
                  </a:cubicBezTo>
                  <a:cubicBezTo>
                    <a:pt x="306" y="74"/>
                    <a:pt x="225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"/>
            <p:cNvSpPr/>
            <p:nvPr/>
          </p:nvSpPr>
          <p:spPr>
            <a:xfrm>
              <a:off x="6155296" y="1628514"/>
              <a:ext cx="15450" cy="12089"/>
            </a:xfrm>
            <a:custGeom>
              <a:avLst/>
              <a:gdLst/>
              <a:ahLst/>
              <a:cxnLst/>
              <a:rect l="l" t="t" r="r" b="b"/>
              <a:pathLst>
                <a:path w="308" h="241" extrusionOk="0">
                  <a:moveTo>
                    <a:pt x="146" y="0"/>
                  </a:moveTo>
                  <a:cubicBezTo>
                    <a:pt x="104" y="0"/>
                    <a:pt x="63" y="22"/>
                    <a:pt x="41" y="72"/>
                  </a:cubicBezTo>
                  <a:cubicBezTo>
                    <a:pt x="1" y="167"/>
                    <a:pt x="82" y="240"/>
                    <a:pt x="161" y="240"/>
                  </a:cubicBezTo>
                  <a:cubicBezTo>
                    <a:pt x="203" y="240"/>
                    <a:pt x="245" y="219"/>
                    <a:pt x="267" y="168"/>
                  </a:cubicBezTo>
                  <a:cubicBezTo>
                    <a:pt x="307" y="74"/>
                    <a:pt x="225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"/>
            <p:cNvSpPr/>
            <p:nvPr/>
          </p:nvSpPr>
          <p:spPr>
            <a:xfrm>
              <a:off x="6180728" y="1583218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7" y="1"/>
                  </a:moveTo>
                  <a:cubicBezTo>
                    <a:pt x="104" y="1"/>
                    <a:pt x="62" y="22"/>
                    <a:pt x="41" y="73"/>
                  </a:cubicBezTo>
                  <a:cubicBezTo>
                    <a:pt x="0" y="167"/>
                    <a:pt x="81" y="241"/>
                    <a:pt x="160" y="241"/>
                  </a:cubicBezTo>
                  <a:cubicBezTo>
                    <a:pt x="202" y="241"/>
                    <a:pt x="244" y="220"/>
                    <a:pt x="266" y="169"/>
                  </a:cubicBezTo>
                  <a:cubicBezTo>
                    <a:pt x="306" y="74"/>
                    <a:pt x="225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"/>
            <p:cNvSpPr/>
            <p:nvPr/>
          </p:nvSpPr>
          <p:spPr>
            <a:xfrm>
              <a:off x="5901327" y="1674763"/>
              <a:ext cx="125858" cy="87634"/>
            </a:xfrm>
            <a:custGeom>
              <a:avLst/>
              <a:gdLst/>
              <a:ahLst/>
              <a:cxnLst/>
              <a:rect l="l" t="t" r="r" b="b"/>
              <a:pathLst>
                <a:path w="2509" h="1747" extrusionOk="0">
                  <a:moveTo>
                    <a:pt x="498" y="0"/>
                  </a:moveTo>
                  <a:cubicBezTo>
                    <a:pt x="323" y="0"/>
                    <a:pt x="191" y="88"/>
                    <a:pt x="140" y="301"/>
                  </a:cubicBezTo>
                  <a:cubicBezTo>
                    <a:pt x="1" y="891"/>
                    <a:pt x="1176" y="1746"/>
                    <a:pt x="1831" y="1746"/>
                  </a:cubicBezTo>
                  <a:cubicBezTo>
                    <a:pt x="1949" y="1746"/>
                    <a:pt x="2050" y="1719"/>
                    <a:pt x="2123" y="1657"/>
                  </a:cubicBezTo>
                  <a:cubicBezTo>
                    <a:pt x="2509" y="1333"/>
                    <a:pt x="1180" y="0"/>
                    <a:pt x="498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"/>
            <p:cNvSpPr/>
            <p:nvPr/>
          </p:nvSpPr>
          <p:spPr>
            <a:xfrm>
              <a:off x="6111204" y="1936408"/>
              <a:ext cx="92399" cy="45598"/>
            </a:xfrm>
            <a:custGeom>
              <a:avLst/>
              <a:gdLst/>
              <a:ahLst/>
              <a:cxnLst/>
              <a:rect l="l" t="t" r="r" b="b"/>
              <a:pathLst>
                <a:path w="1842" h="909" extrusionOk="0">
                  <a:moveTo>
                    <a:pt x="412" y="1"/>
                  </a:moveTo>
                  <a:cubicBezTo>
                    <a:pt x="213" y="1"/>
                    <a:pt x="68" y="51"/>
                    <a:pt x="52" y="171"/>
                  </a:cubicBezTo>
                  <a:cubicBezTo>
                    <a:pt x="0" y="563"/>
                    <a:pt x="787" y="908"/>
                    <a:pt x="1307" y="908"/>
                  </a:cubicBezTo>
                  <a:cubicBezTo>
                    <a:pt x="1525" y="908"/>
                    <a:pt x="1696" y="848"/>
                    <a:pt x="1738" y="704"/>
                  </a:cubicBezTo>
                  <a:cubicBezTo>
                    <a:pt x="1841" y="352"/>
                    <a:pt x="938" y="1"/>
                    <a:pt x="41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"/>
            <p:cNvSpPr/>
            <p:nvPr/>
          </p:nvSpPr>
          <p:spPr>
            <a:xfrm>
              <a:off x="6114465" y="1332459"/>
              <a:ext cx="119587" cy="90644"/>
            </a:xfrm>
            <a:custGeom>
              <a:avLst/>
              <a:gdLst/>
              <a:ahLst/>
              <a:cxnLst/>
              <a:rect l="l" t="t" r="r" b="b"/>
              <a:pathLst>
                <a:path w="2384" h="1807" extrusionOk="0">
                  <a:moveTo>
                    <a:pt x="1756" y="0"/>
                  </a:moveTo>
                  <a:cubicBezTo>
                    <a:pt x="1093" y="0"/>
                    <a:pt x="1" y="1363"/>
                    <a:pt x="431" y="1743"/>
                  </a:cubicBezTo>
                  <a:cubicBezTo>
                    <a:pt x="480" y="1787"/>
                    <a:pt x="541" y="1806"/>
                    <a:pt x="610" y="1806"/>
                  </a:cubicBezTo>
                  <a:cubicBezTo>
                    <a:pt x="1204" y="1806"/>
                    <a:pt x="2383" y="323"/>
                    <a:pt x="1964" y="57"/>
                  </a:cubicBezTo>
                  <a:cubicBezTo>
                    <a:pt x="1902" y="18"/>
                    <a:pt x="1832" y="0"/>
                    <a:pt x="1756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"/>
            <p:cNvSpPr/>
            <p:nvPr/>
          </p:nvSpPr>
          <p:spPr>
            <a:xfrm>
              <a:off x="6444730" y="1905358"/>
              <a:ext cx="10484" cy="8728"/>
            </a:xfrm>
            <a:custGeom>
              <a:avLst/>
              <a:gdLst/>
              <a:ahLst/>
              <a:cxnLst/>
              <a:rect l="l" t="t" r="r" b="b"/>
              <a:pathLst>
                <a:path w="209" h="174" extrusionOk="0">
                  <a:moveTo>
                    <a:pt x="109" y="0"/>
                  </a:moveTo>
                  <a:cubicBezTo>
                    <a:pt x="56" y="0"/>
                    <a:pt x="1" y="43"/>
                    <a:pt x="18" y="110"/>
                  </a:cubicBezTo>
                  <a:cubicBezTo>
                    <a:pt x="30" y="154"/>
                    <a:pt x="65" y="174"/>
                    <a:pt x="101" y="174"/>
                  </a:cubicBezTo>
                  <a:cubicBezTo>
                    <a:pt x="154" y="174"/>
                    <a:pt x="209" y="130"/>
                    <a:pt x="190" y="63"/>
                  </a:cubicBezTo>
                  <a:cubicBezTo>
                    <a:pt x="179" y="19"/>
                    <a:pt x="145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4" name="Google Shape;684;p2"/>
            <p:cNvGrpSpPr/>
            <p:nvPr/>
          </p:nvGrpSpPr>
          <p:grpSpPr>
            <a:xfrm>
              <a:off x="6388800" y="1848875"/>
              <a:ext cx="571599" cy="465408"/>
              <a:chOff x="6388800" y="1848875"/>
              <a:chExt cx="571599" cy="465408"/>
            </a:xfrm>
          </p:grpSpPr>
          <p:sp>
            <p:nvSpPr>
              <p:cNvPr id="685" name="Google Shape;685;p2"/>
              <p:cNvSpPr/>
              <p:nvPr/>
            </p:nvSpPr>
            <p:spPr>
              <a:xfrm>
                <a:off x="6585785" y="1848875"/>
                <a:ext cx="223273" cy="417803"/>
              </a:xfrm>
              <a:custGeom>
                <a:avLst/>
                <a:gdLst/>
                <a:ahLst/>
                <a:cxnLst/>
                <a:rect l="l" t="t" r="r" b="b"/>
                <a:pathLst>
                  <a:path w="4451" h="8329" extrusionOk="0">
                    <a:moveTo>
                      <a:pt x="1045" y="1"/>
                    </a:moveTo>
                    <a:cubicBezTo>
                      <a:pt x="1004" y="1"/>
                      <a:pt x="963" y="4"/>
                      <a:pt x="921" y="11"/>
                    </a:cubicBezTo>
                    <a:cubicBezTo>
                      <a:pt x="537" y="75"/>
                      <a:pt x="225" y="442"/>
                      <a:pt x="225" y="833"/>
                    </a:cubicBezTo>
                    <a:cubicBezTo>
                      <a:pt x="225" y="1640"/>
                      <a:pt x="0" y="2436"/>
                      <a:pt x="15" y="3243"/>
                    </a:cubicBezTo>
                    <a:cubicBezTo>
                      <a:pt x="27" y="4049"/>
                      <a:pt x="155" y="4862"/>
                      <a:pt x="465" y="5606"/>
                    </a:cubicBezTo>
                    <a:cubicBezTo>
                      <a:pt x="655" y="6061"/>
                      <a:pt x="913" y="6490"/>
                      <a:pt x="1258" y="6842"/>
                    </a:cubicBezTo>
                    <a:cubicBezTo>
                      <a:pt x="1490" y="7076"/>
                      <a:pt x="1758" y="7271"/>
                      <a:pt x="2023" y="7466"/>
                    </a:cubicBezTo>
                    <a:cubicBezTo>
                      <a:pt x="2416" y="7753"/>
                      <a:pt x="2809" y="8041"/>
                      <a:pt x="3200" y="8328"/>
                    </a:cubicBezTo>
                    <a:lnTo>
                      <a:pt x="3048" y="8141"/>
                    </a:lnTo>
                    <a:lnTo>
                      <a:pt x="3048" y="8141"/>
                    </a:lnTo>
                    <a:cubicBezTo>
                      <a:pt x="3109" y="8149"/>
                      <a:pt x="3170" y="8153"/>
                      <a:pt x="3232" y="8153"/>
                    </a:cubicBezTo>
                    <a:cubicBezTo>
                      <a:pt x="3515" y="8153"/>
                      <a:pt x="3800" y="8068"/>
                      <a:pt x="4021" y="7891"/>
                    </a:cubicBezTo>
                    <a:cubicBezTo>
                      <a:pt x="4290" y="7677"/>
                      <a:pt x="4450" y="7321"/>
                      <a:pt x="4397" y="6981"/>
                    </a:cubicBezTo>
                    <a:cubicBezTo>
                      <a:pt x="4343" y="6640"/>
                      <a:pt x="4059" y="6339"/>
                      <a:pt x="3717" y="6300"/>
                    </a:cubicBezTo>
                    <a:cubicBezTo>
                      <a:pt x="3869" y="6294"/>
                      <a:pt x="4005" y="6165"/>
                      <a:pt x="4017" y="6016"/>
                    </a:cubicBezTo>
                    <a:cubicBezTo>
                      <a:pt x="4032" y="5866"/>
                      <a:pt x="3922" y="5714"/>
                      <a:pt x="3775" y="5681"/>
                    </a:cubicBezTo>
                    <a:cubicBezTo>
                      <a:pt x="3992" y="5558"/>
                      <a:pt x="4057" y="5270"/>
                      <a:pt x="4024" y="5025"/>
                    </a:cubicBezTo>
                    <a:cubicBezTo>
                      <a:pt x="3976" y="4686"/>
                      <a:pt x="3775" y="4372"/>
                      <a:pt x="3487" y="4188"/>
                    </a:cubicBezTo>
                    <a:cubicBezTo>
                      <a:pt x="3296" y="4064"/>
                      <a:pt x="3068" y="4001"/>
                      <a:pt x="2840" y="4001"/>
                    </a:cubicBezTo>
                    <a:cubicBezTo>
                      <a:pt x="2727" y="4001"/>
                      <a:pt x="2613" y="4017"/>
                      <a:pt x="2504" y="4049"/>
                    </a:cubicBezTo>
                    <a:cubicBezTo>
                      <a:pt x="2619" y="3888"/>
                      <a:pt x="2639" y="3675"/>
                      <a:pt x="2563" y="3493"/>
                    </a:cubicBezTo>
                    <a:cubicBezTo>
                      <a:pt x="2488" y="3310"/>
                      <a:pt x="2314" y="3169"/>
                      <a:pt x="2117" y="3136"/>
                    </a:cubicBezTo>
                    <a:cubicBezTo>
                      <a:pt x="2486" y="2935"/>
                      <a:pt x="2807" y="2631"/>
                      <a:pt x="2975" y="2246"/>
                    </a:cubicBezTo>
                    <a:cubicBezTo>
                      <a:pt x="3144" y="1862"/>
                      <a:pt x="3142" y="1395"/>
                      <a:pt x="2924" y="1038"/>
                    </a:cubicBezTo>
                    <a:cubicBezTo>
                      <a:pt x="2741" y="739"/>
                      <a:pt x="2398" y="539"/>
                      <a:pt x="2053" y="539"/>
                    </a:cubicBezTo>
                    <a:cubicBezTo>
                      <a:pt x="1984" y="539"/>
                      <a:pt x="1915" y="547"/>
                      <a:pt x="1848" y="563"/>
                    </a:cubicBezTo>
                    <a:cubicBezTo>
                      <a:pt x="1735" y="232"/>
                      <a:pt x="1393" y="1"/>
                      <a:pt x="10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"/>
              <p:cNvSpPr/>
              <p:nvPr/>
            </p:nvSpPr>
            <p:spPr>
              <a:xfrm>
                <a:off x="6616986" y="1895676"/>
                <a:ext cx="343412" cy="245295"/>
              </a:xfrm>
              <a:custGeom>
                <a:avLst/>
                <a:gdLst/>
                <a:ahLst/>
                <a:cxnLst/>
                <a:rect l="l" t="t" r="r" b="b"/>
                <a:pathLst>
                  <a:path w="6846" h="4890" extrusionOk="0">
                    <a:moveTo>
                      <a:pt x="5378" y="1"/>
                    </a:moveTo>
                    <a:cubicBezTo>
                      <a:pt x="5330" y="1"/>
                      <a:pt x="5281" y="13"/>
                      <a:pt x="5238" y="39"/>
                    </a:cubicBezTo>
                    <a:cubicBezTo>
                      <a:pt x="3007" y="1378"/>
                      <a:pt x="1422" y="1573"/>
                      <a:pt x="686" y="1573"/>
                    </a:cubicBezTo>
                    <a:cubicBezTo>
                      <a:pt x="383" y="1573"/>
                      <a:pt x="224" y="1540"/>
                      <a:pt x="224" y="1540"/>
                    </a:cubicBezTo>
                    <a:lnTo>
                      <a:pt x="210" y="2168"/>
                    </a:lnTo>
                    <a:cubicBezTo>
                      <a:pt x="520" y="2209"/>
                      <a:pt x="820" y="2226"/>
                      <a:pt x="1098" y="2226"/>
                    </a:cubicBezTo>
                    <a:cubicBezTo>
                      <a:pt x="2041" y="2226"/>
                      <a:pt x="2736" y="2040"/>
                      <a:pt x="2736" y="2040"/>
                    </a:cubicBezTo>
                    <a:lnTo>
                      <a:pt x="2736" y="2040"/>
                    </a:lnTo>
                    <a:cubicBezTo>
                      <a:pt x="1784" y="2840"/>
                      <a:pt x="1" y="3116"/>
                      <a:pt x="1" y="3116"/>
                    </a:cubicBezTo>
                    <a:lnTo>
                      <a:pt x="92" y="3847"/>
                    </a:lnTo>
                    <a:cubicBezTo>
                      <a:pt x="831" y="3787"/>
                      <a:pt x="2603" y="3156"/>
                      <a:pt x="2603" y="3156"/>
                    </a:cubicBezTo>
                    <a:lnTo>
                      <a:pt x="2603" y="3156"/>
                    </a:lnTo>
                    <a:cubicBezTo>
                      <a:pt x="1465" y="3785"/>
                      <a:pt x="1107" y="4468"/>
                      <a:pt x="1107" y="4468"/>
                    </a:cubicBezTo>
                    <a:lnTo>
                      <a:pt x="1650" y="4890"/>
                    </a:lnTo>
                    <a:cubicBezTo>
                      <a:pt x="2619" y="3292"/>
                      <a:pt x="5364" y="3140"/>
                      <a:pt x="6067" y="3129"/>
                    </a:cubicBezTo>
                    <a:cubicBezTo>
                      <a:pt x="6175" y="3127"/>
                      <a:pt x="6273" y="3062"/>
                      <a:pt x="6317" y="2961"/>
                    </a:cubicBezTo>
                    <a:cubicBezTo>
                      <a:pt x="6846" y="1802"/>
                      <a:pt x="6030" y="473"/>
                      <a:pt x="5561" y="68"/>
                    </a:cubicBezTo>
                    <a:cubicBezTo>
                      <a:pt x="5509" y="24"/>
                      <a:pt x="5444" y="1"/>
                      <a:pt x="53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"/>
              <p:cNvSpPr/>
              <p:nvPr/>
            </p:nvSpPr>
            <p:spPr>
              <a:xfrm>
                <a:off x="6388800" y="1861115"/>
                <a:ext cx="388609" cy="453168"/>
              </a:xfrm>
              <a:custGeom>
                <a:avLst/>
                <a:gdLst/>
                <a:ahLst/>
                <a:cxnLst/>
                <a:rect l="l" t="t" r="r" b="b"/>
                <a:pathLst>
                  <a:path w="7747" h="9034" extrusionOk="0">
                    <a:moveTo>
                      <a:pt x="3954" y="0"/>
                    </a:moveTo>
                    <a:cubicBezTo>
                      <a:pt x="3952" y="0"/>
                      <a:pt x="3950" y="0"/>
                      <a:pt x="3948" y="0"/>
                    </a:cubicBezTo>
                    <a:cubicBezTo>
                      <a:pt x="3569" y="5"/>
                      <a:pt x="3167" y="326"/>
                      <a:pt x="3138" y="704"/>
                    </a:cubicBezTo>
                    <a:cubicBezTo>
                      <a:pt x="2805" y="342"/>
                      <a:pt x="2358" y="43"/>
                      <a:pt x="1864" y="37"/>
                    </a:cubicBezTo>
                    <a:cubicBezTo>
                      <a:pt x="1859" y="37"/>
                      <a:pt x="1853" y="37"/>
                      <a:pt x="1847" y="37"/>
                    </a:cubicBezTo>
                    <a:cubicBezTo>
                      <a:pt x="1406" y="37"/>
                      <a:pt x="981" y="281"/>
                      <a:pt x="723" y="639"/>
                    </a:cubicBezTo>
                    <a:cubicBezTo>
                      <a:pt x="462" y="1001"/>
                      <a:pt x="363" y="1467"/>
                      <a:pt x="410" y="1911"/>
                    </a:cubicBezTo>
                    <a:cubicBezTo>
                      <a:pt x="456" y="2357"/>
                      <a:pt x="638" y="2780"/>
                      <a:pt x="892" y="3149"/>
                    </a:cubicBezTo>
                    <a:cubicBezTo>
                      <a:pt x="461" y="3193"/>
                      <a:pt x="125" y="3625"/>
                      <a:pt x="133" y="4059"/>
                    </a:cubicBezTo>
                    <a:cubicBezTo>
                      <a:pt x="141" y="4492"/>
                      <a:pt x="448" y="4868"/>
                      <a:pt x="846" y="5041"/>
                    </a:cubicBezTo>
                    <a:cubicBezTo>
                      <a:pt x="312" y="5384"/>
                      <a:pt x="1" y="6042"/>
                      <a:pt x="73" y="6671"/>
                    </a:cubicBezTo>
                    <a:cubicBezTo>
                      <a:pt x="143" y="7302"/>
                      <a:pt x="595" y="7872"/>
                      <a:pt x="1190" y="8087"/>
                    </a:cubicBezTo>
                    <a:cubicBezTo>
                      <a:pt x="1372" y="8153"/>
                      <a:pt x="1564" y="8185"/>
                      <a:pt x="1756" y="8185"/>
                    </a:cubicBezTo>
                    <a:cubicBezTo>
                      <a:pt x="2196" y="8185"/>
                      <a:pt x="2637" y="8019"/>
                      <a:pt x="2955" y="7714"/>
                    </a:cubicBezTo>
                    <a:lnTo>
                      <a:pt x="2955" y="7714"/>
                    </a:lnTo>
                    <a:cubicBezTo>
                      <a:pt x="2883" y="8126"/>
                      <a:pt x="3193" y="8554"/>
                      <a:pt x="3598" y="8653"/>
                    </a:cubicBezTo>
                    <a:cubicBezTo>
                      <a:pt x="3661" y="8668"/>
                      <a:pt x="3726" y="8675"/>
                      <a:pt x="3792" y="8675"/>
                    </a:cubicBezTo>
                    <a:cubicBezTo>
                      <a:pt x="4151" y="8675"/>
                      <a:pt x="4533" y="8460"/>
                      <a:pt x="4718" y="8159"/>
                    </a:cubicBezTo>
                    <a:lnTo>
                      <a:pt x="4718" y="8159"/>
                    </a:lnTo>
                    <a:cubicBezTo>
                      <a:pt x="4710" y="8550"/>
                      <a:pt x="5043" y="8887"/>
                      <a:pt x="5420" y="8989"/>
                    </a:cubicBezTo>
                    <a:cubicBezTo>
                      <a:pt x="5532" y="9020"/>
                      <a:pt x="5647" y="9033"/>
                      <a:pt x="5763" y="9033"/>
                    </a:cubicBezTo>
                    <a:cubicBezTo>
                      <a:pt x="6034" y="9033"/>
                      <a:pt x="6309" y="8959"/>
                      <a:pt x="6563" y="8857"/>
                    </a:cubicBezTo>
                    <a:cubicBezTo>
                      <a:pt x="6954" y="8699"/>
                      <a:pt x="7333" y="8461"/>
                      <a:pt x="7539" y="8094"/>
                    </a:cubicBezTo>
                    <a:cubicBezTo>
                      <a:pt x="7746" y="7728"/>
                      <a:pt x="7729" y="7212"/>
                      <a:pt x="7413" y="6935"/>
                    </a:cubicBezTo>
                    <a:cubicBezTo>
                      <a:pt x="7657" y="6633"/>
                      <a:pt x="7676" y="6168"/>
                      <a:pt x="7457" y="5849"/>
                    </a:cubicBezTo>
                    <a:cubicBezTo>
                      <a:pt x="7284" y="5594"/>
                      <a:pt x="6968" y="5426"/>
                      <a:pt x="6661" y="5426"/>
                    </a:cubicBezTo>
                    <a:cubicBezTo>
                      <a:pt x="6581" y="5426"/>
                      <a:pt x="6501" y="5438"/>
                      <a:pt x="6424" y="5462"/>
                    </a:cubicBezTo>
                    <a:cubicBezTo>
                      <a:pt x="6491" y="5151"/>
                      <a:pt x="6416" y="4811"/>
                      <a:pt x="6225" y="4555"/>
                    </a:cubicBezTo>
                    <a:cubicBezTo>
                      <a:pt x="6035" y="4300"/>
                      <a:pt x="5730" y="4132"/>
                      <a:pt x="5412" y="4108"/>
                    </a:cubicBezTo>
                    <a:cubicBezTo>
                      <a:pt x="5690" y="3955"/>
                      <a:pt x="5832" y="3519"/>
                      <a:pt x="5789" y="3205"/>
                    </a:cubicBezTo>
                    <a:cubicBezTo>
                      <a:pt x="5747" y="2890"/>
                      <a:pt x="5497" y="2614"/>
                      <a:pt x="5189" y="2540"/>
                    </a:cubicBezTo>
                    <a:cubicBezTo>
                      <a:pt x="5492" y="2390"/>
                      <a:pt x="5776" y="2180"/>
                      <a:pt x="5953" y="1891"/>
                    </a:cubicBezTo>
                    <a:cubicBezTo>
                      <a:pt x="6131" y="1602"/>
                      <a:pt x="6185" y="1223"/>
                      <a:pt x="6035" y="920"/>
                    </a:cubicBezTo>
                    <a:cubicBezTo>
                      <a:pt x="5920" y="687"/>
                      <a:pt x="5690" y="514"/>
                      <a:pt x="5434" y="471"/>
                    </a:cubicBezTo>
                    <a:cubicBezTo>
                      <a:pt x="5389" y="463"/>
                      <a:pt x="5344" y="459"/>
                      <a:pt x="5298" y="459"/>
                    </a:cubicBezTo>
                    <a:cubicBezTo>
                      <a:pt x="5085" y="459"/>
                      <a:pt x="4871" y="543"/>
                      <a:pt x="4718" y="693"/>
                    </a:cubicBezTo>
                    <a:cubicBezTo>
                      <a:pt x="4683" y="318"/>
                      <a:pt x="4331" y="0"/>
                      <a:pt x="39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"/>
              <p:cNvSpPr/>
              <p:nvPr/>
            </p:nvSpPr>
            <p:spPr>
              <a:xfrm>
                <a:off x="6609010" y="2239636"/>
                <a:ext cx="43591" cy="22523"/>
              </a:xfrm>
              <a:custGeom>
                <a:avLst/>
                <a:gdLst/>
                <a:ahLst/>
                <a:cxnLst/>
                <a:rect l="l" t="t" r="r" b="b"/>
                <a:pathLst>
                  <a:path w="869" h="449" fill="none" extrusionOk="0">
                    <a:moveTo>
                      <a:pt x="869" y="204"/>
                    </a:moveTo>
                    <a:cubicBezTo>
                      <a:pt x="786" y="307"/>
                      <a:pt x="672" y="386"/>
                      <a:pt x="543" y="418"/>
                    </a:cubicBezTo>
                    <a:cubicBezTo>
                      <a:pt x="415" y="449"/>
                      <a:pt x="272" y="426"/>
                      <a:pt x="166" y="348"/>
                    </a:cubicBezTo>
                    <a:cubicBezTo>
                      <a:pt x="61" y="268"/>
                      <a:pt x="0" y="129"/>
                      <a:pt x="26" y="0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"/>
              <p:cNvSpPr/>
              <p:nvPr/>
            </p:nvSpPr>
            <p:spPr>
              <a:xfrm>
                <a:off x="6580619" y="2194190"/>
                <a:ext cx="51718" cy="478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953" fill="none" extrusionOk="0">
                    <a:moveTo>
                      <a:pt x="1031" y="553"/>
                    </a:moveTo>
                    <a:cubicBezTo>
                      <a:pt x="1015" y="711"/>
                      <a:pt x="895" y="849"/>
                      <a:pt x="745" y="901"/>
                    </a:cubicBezTo>
                    <a:cubicBezTo>
                      <a:pt x="595" y="952"/>
                      <a:pt x="422" y="922"/>
                      <a:pt x="292" y="833"/>
                    </a:cubicBezTo>
                    <a:cubicBezTo>
                      <a:pt x="161" y="742"/>
                      <a:pt x="73" y="598"/>
                      <a:pt x="36" y="445"/>
                    </a:cubicBezTo>
                    <a:cubicBezTo>
                      <a:pt x="1" y="295"/>
                      <a:pt x="17" y="128"/>
                      <a:pt x="103" y="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"/>
              <p:cNvSpPr/>
              <p:nvPr/>
            </p:nvSpPr>
            <p:spPr>
              <a:xfrm>
                <a:off x="6451151" y="2032167"/>
                <a:ext cx="14046" cy="29947"/>
              </a:xfrm>
              <a:custGeom>
                <a:avLst/>
                <a:gdLst/>
                <a:ahLst/>
                <a:cxnLst/>
                <a:rect l="l" t="t" r="r" b="b"/>
                <a:pathLst>
                  <a:path w="280" h="597" fill="none" extrusionOk="0">
                    <a:moveTo>
                      <a:pt x="280" y="596"/>
                    </a:moveTo>
                    <a:cubicBezTo>
                      <a:pt x="197" y="580"/>
                      <a:pt x="120" y="531"/>
                      <a:pt x="72" y="460"/>
                    </a:cubicBezTo>
                    <a:cubicBezTo>
                      <a:pt x="22" y="392"/>
                      <a:pt x="0" y="302"/>
                      <a:pt x="13" y="219"/>
                    </a:cubicBezTo>
                    <a:cubicBezTo>
                      <a:pt x="21" y="162"/>
                      <a:pt x="43" y="106"/>
                      <a:pt x="83" y="66"/>
                    </a:cubicBezTo>
                    <a:cubicBezTo>
                      <a:pt x="125" y="25"/>
                      <a:pt x="182" y="1"/>
                      <a:pt x="240" y="7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"/>
              <p:cNvSpPr/>
              <p:nvPr/>
            </p:nvSpPr>
            <p:spPr>
              <a:xfrm>
                <a:off x="6460080" y="1990532"/>
                <a:ext cx="37772" cy="59142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179" fill="none" extrusionOk="0">
                    <a:moveTo>
                      <a:pt x="295" y="1179"/>
                    </a:moveTo>
                    <a:cubicBezTo>
                      <a:pt x="154" y="1045"/>
                      <a:pt x="49" y="869"/>
                      <a:pt x="25" y="677"/>
                    </a:cubicBezTo>
                    <a:cubicBezTo>
                      <a:pt x="1" y="484"/>
                      <a:pt x="65" y="278"/>
                      <a:pt x="213" y="152"/>
                    </a:cubicBezTo>
                    <a:cubicBezTo>
                      <a:pt x="362" y="27"/>
                      <a:pt x="593" y="0"/>
                      <a:pt x="753" y="11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"/>
              <p:cNvSpPr/>
              <p:nvPr/>
            </p:nvSpPr>
            <p:spPr>
              <a:xfrm>
                <a:off x="6597623" y="2023990"/>
                <a:ext cx="22573" cy="4163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830" fill="none" extrusionOk="0">
                    <a:moveTo>
                      <a:pt x="162" y="829"/>
                    </a:moveTo>
                    <a:cubicBezTo>
                      <a:pt x="339" y="750"/>
                      <a:pt x="449" y="542"/>
                      <a:pt x="412" y="350"/>
                    </a:cubicBezTo>
                    <a:cubicBezTo>
                      <a:pt x="374" y="160"/>
                      <a:pt x="195" y="7"/>
                      <a:pt x="0" y="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2"/>
              <p:cNvSpPr/>
              <p:nvPr/>
            </p:nvSpPr>
            <p:spPr>
              <a:xfrm>
                <a:off x="6618140" y="2042500"/>
                <a:ext cx="47203" cy="7133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422" fill="none" extrusionOk="0">
                    <a:moveTo>
                      <a:pt x="0" y="34"/>
                    </a:moveTo>
                    <a:cubicBezTo>
                      <a:pt x="246" y="1"/>
                      <a:pt x="506" y="82"/>
                      <a:pt x="682" y="256"/>
                    </a:cubicBezTo>
                    <a:cubicBezTo>
                      <a:pt x="859" y="432"/>
                      <a:pt x="941" y="700"/>
                      <a:pt x="880" y="939"/>
                    </a:cubicBezTo>
                    <a:cubicBezTo>
                      <a:pt x="819" y="1181"/>
                      <a:pt x="612" y="1380"/>
                      <a:pt x="367" y="1422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"/>
              <p:cNvSpPr/>
              <p:nvPr/>
            </p:nvSpPr>
            <p:spPr>
              <a:xfrm>
                <a:off x="6625814" y="2099434"/>
                <a:ext cx="10133" cy="26486"/>
              </a:xfrm>
              <a:custGeom>
                <a:avLst/>
                <a:gdLst/>
                <a:ahLst/>
                <a:cxnLst/>
                <a:rect l="l" t="t" r="r" b="b"/>
                <a:pathLst>
                  <a:path w="202" h="528" fill="none" extrusionOk="0">
                    <a:moveTo>
                      <a:pt x="61" y="1"/>
                    </a:moveTo>
                    <a:cubicBezTo>
                      <a:pt x="144" y="76"/>
                      <a:pt x="202" y="181"/>
                      <a:pt x="195" y="293"/>
                    </a:cubicBezTo>
                    <a:cubicBezTo>
                      <a:pt x="191" y="403"/>
                      <a:pt x="109" y="512"/>
                      <a:pt x="0" y="528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"/>
              <p:cNvSpPr/>
              <p:nvPr/>
            </p:nvSpPr>
            <p:spPr>
              <a:xfrm>
                <a:off x="6539636" y="1899388"/>
                <a:ext cx="29997" cy="2167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432" fill="none" extrusionOk="0">
                    <a:moveTo>
                      <a:pt x="42" y="431"/>
                    </a:moveTo>
                    <a:cubicBezTo>
                      <a:pt x="0" y="336"/>
                      <a:pt x="15" y="217"/>
                      <a:pt x="77" y="133"/>
                    </a:cubicBezTo>
                    <a:cubicBezTo>
                      <a:pt x="141" y="48"/>
                      <a:pt x="250" y="0"/>
                      <a:pt x="353" y="11"/>
                    </a:cubicBezTo>
                    <a:cubicBezTo>
                      <a:pt x="459" y="23"/>
                      <a:pt x="555" y="93"/>
                      <a:pt x="598" y="189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"/>
              <p:cNvSpPr/>
              <p:nvPr/>
            </p:nvSpPr>
            <p:spPr>
              <a:xfrm>
                <a:off x="6666094" y="1924218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8" y="110"/>
                    </a:cubicBezTo>
                    <a:cubicBezTo>
                      <a:pt x="30" y="155"/>
                      <a:pt x="65" y="175"/>
                      <a:pt x="100" y="175"/>
                    </a:cubicBezTo>
                    <a:cubicBezTo>
                      <a:pt x="154" y="175"/>
                      <a:pt x="209" y="131"/>
                      <a:pt x="191" y="64"/>
                    </a:cubicBezTo>
                    <a:cubicBezTo>
                      <a:pt x="178" y="20"/>
                      <a:pt x="143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"/>
              <p:cNvSpPr/>
              <p:nvPr/>
            </p:nvSpPr>
            <p:spPr>
              <a:xfrm>
                <a:off x="6640763" y="1937812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0"/>
                    </a:moveTo>
                    <a:cubicBezTo>
                      <a:pt x="55" y="0"/>
                      <a:pt x="0" y="44"/>
                      <a:pt x="19" y="111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2"/>
                      <a:pt x="191" y="65"/>
                    </a:cubicBezTo>
                    <a:cubicBezTo>
                      <a:pt x="179" y="20"/>
                      <a:pt x="144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"/>
              <p:cNvSpPr/>
              <p:nvPr/>
            </p:nvSpPr>
            <p:spPr>
              <a:xfrm>
                <a:off x="6434497" y="1945989"/>
                <a:ext cx="10484" cy="872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4" extrusionOk="0">
                    <a:moveTo>
                      <a:pt x="109" y="0"/>
                    </a:moveTo>
                    <a:cubicBezTo>
                      <a:pt x="56" y="0"/>
                      <a:pt x="1" y="44"/>
                      <a:pt x="19" y="111"/>
                    </a:cubicBezTo>
                    <a:cubicBezTo>
                      <a:pt x="31" y="155"/>
                      <a:pt x="65" y="174"/>
                      <a:pt x="100" y="174"/>
                    </a:cubicBezTo>
                    <a:cubicBezTo>
                      <a:pt x="154" y="174"/>
                      <a:pt x="209" y="131"/>
                      <a:pt x="192" y="64"/>
                    </a:cubicBezTo>
                    <a:cubicBezTo>
                      <a:pt x="179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"/>
              <p:cNvSpPr/>
              <p:nvPr/>
            </p:nvSpPr>
            <p:spPr>
              <a:xfrm>
                <a:off x="6458575" y="1931642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9" y="0"/>
                    </a:moveTo>
                    <a:cubicBezTo>
                      <a:pt x="56" y="0"/>
                      <a:pt x="1" y="44"/>
                      <a:pt x="18" y="111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2"/>
                      <a:pt x="191" y="65"/>
                    </a:cubicBezTo>
                    <a:cubicBezTo>
                      <a:pt x="179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"/>
              <p:cNvSpPr/>
              <p:nvPr/>
            </p:nvSpPr>
            <p:spPr>
              <a:xfrm>
                <a:off x="6487117" y="2204573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10" y="1"/>
                    </a:moveTo>
                    <a:cubicBezTo>
                      <a:pt x="57" y="1"/>
                      <a:pt x="1" y="44"/>
                      <a:pt x="19" y="110"/>
                    </a:cubicBezTo>
                    <a:cubicBezTo>
                      <a:pt x="31" y="155"/>
                      <a:pt x="66" y="174"/>
                      <a:pt x="101" y="174"/>
                    </a:cubicBezTo>
                    <a:cubicBezTo>
                      <a:pt x="155" y="174"/>
                      <a:pt x="210" y="131"/>
                      <a:pt x="192" y="64"/>
                    </a:cubicBezTo>
                    <a:cubicBezTo>
                      <a:pt x="180" y="20"/>
                      <a:pt x="146" y="1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"/>
              <p:cNvSpPr/>
              <p:nvPr/>
            </p:nvSpPr>
            <p:spPr>
              <a:xfrm>
                <a:off x="6455164" y="2220976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9" y="0"/>
                    </a:moveTo>
                    <a:cubicBezTo>
                      <a:pt x="56" y="0"/>
                      <a:pt x="1" y="43"/>
                      <a:pt x="19" y="110"/>
                    </a:cubicBezTo>
                    <a:cubicBezTo>
                      <a:pt x="31" y="155"/>
                      <a:pt x="66" y="174"/>
                      <a:pt x="102" y="174"/>
                    </a:cubicBezTo>
                    <a:cubicBezTo>
                      <a:pt x="155" y="174"/>
                      <a:pt x="210" y="131"/>
                      <a:pt x="192" y="64"/>
                    </a:cubicBezTo>
                    <a:cubicBezTo>
                      <a:pt x="180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"/>
              <p:cNvSpPr/>
              <p:nvPr/>
            </p:nvSpPr>
            <p:spPr>
              <a:xfrm>
                <a:off x="6445382" y="2184107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9" y="1"/>
                    </a:moveTo>
                    <a:cubicBezTo>
                      <a:pt x="55" y="1"/>
                      <a:pt x="1" y="44"/>
                      <a:pt x="18" y="111"/>
                    </a:cubicBezTo>
                    <a:cubicBezTo>
                      <a:pt x="30" y="155"/>
                      <a:pt x="65" y="175"/>
                      <a:pt x="101" y="175"/>
                    </a:cubicBezTo>
                    <a:cubicBezTo>
                      <a:pt x="154" y="175"/>
                      <a:pt x="209" y="131"/>
                      <a:pt x="192" y="64"/>
                    </a:cubicBezTo>
                    <a:cubicBezTo>
                      <a:pt x="180" y="20"/>
                      <a:pt x="145" y="1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"/>
              <p:cNvSpPr/>
              <p:nvPr/>
            </p:nvSpPr>
            <p:spPr>
              <a:xfrm>
                <a:off x="6704117" y="2228801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9" y="0"/>
                    </a:moveTo>
                    <a:cubicBezTo>
                      <a:pt x="56" y="0"/>
                      <a:pt x="0" y="44"/>
                      <a:pt x="19" y="111"/>
                    </a:cubicBezTo>
                    <a:cubicBezTo>
                      <a:pt x="31" y="155"/>
                      <a:pt x="66" y="175"/>
                      <a:pt x="101" y="175"/>
                    </a:cubicBezTo>
                    <a:cubicBezTo>
                      <a:pt x="155" y="175"/>
                      <a:pt x="209" y="131"/>
                      <a:pt x="191" y="64"/>
                    </a:cubicBezTo>
                    <a:cubicBezTo>
                      <a:pt x="180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"/>
              <p:cNvSpPr/>
              <p:nvPr/>
            </p:nvSpPr>
            <p:spPr>
              <a:xfrm>
                <a:off x="6722878" y="2218067"/>
                <a:ext cx="10434" cy="8728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74" extrusionOk="0">
                    <a:moveTo>
                      <a:pt x="108" y="0"/>
                    </a:moveTo>
                    <a:cubicBezTo>
                      <a:pt x="55" y="0"/>
                      <a:pt x="0" y="43"/>
                      <a:pt x="18" y="109"/>
                    </a:cubicBezTo>
                    <a:cubicBezTo>
                      <a:pt x="30" y="154"/>
                      <a:pt x="65" y="173"/>
                      <a:pt x="100" y="173"/>
                    </a:cubicBezTo>
                    <a:cubicBezTo>
                      <a:pt x="153" y="173"/>
                      <a:pt x="208" y="130"/>
                      <a:pt x="191" y="64"/>
                    </a:cubicBezTo>
                    <a:cubicBezTo>
                      <a:pt x="179" y="20"/>
                      <a:pt x="143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"/>
              <p:cNvSpPr/>
              <p:nvPr/>
            </p:nvSpPr>
            <p:spPr>
              <a:xfrm>
                <a:off x="6546258" y="2086693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9" y="111"/>
                    </a:cubicBezTo>
                    <a:cubicBezTo>
                      <a:pt x="30" y="155"/>
                      <a:pt x="65" y="175"/>
                      <a:pt x="101" y="175"/>
                    </a:cubicBezTo>
                    <a:cubicBezTo>
                      <a:pt x="154" y="175"/>
                      <a:pt x="209" y="132"/>
                      <a:pt x="191" y="65"/>
                    </a:cubicBezTo>
                    <a:cubicBezTo>
                      <a:pt x="179" y="20"/>
                      <a:pt x="144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"/>
              <p:cNvSpPr/>
              <p:nvPr/>
            </p:nvSpPr>
            <p:spPr>
              <a:xfrm>
                <a:off x="6540489" y="2049272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9" y="110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1"/>
                      <a:pt x="191" y="65"/>
                    </a:cubicBezTo>
                    <a:cubicBezTo>
                      <a:pt x="179" y="20"/>
                      <a:pt x="144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"/>
              <p:cNvSpPr/>
              <p:nvPr/>
            </p:nvSpPr>
            <p:spPr>
              <a:xfrm>
                <a:off x="6422007" y="2212599"/>
                <a:ext cx="98318" cy="39628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790" extrusionOk="0">
                    <a:moveTo>
                      <a:pt x="928" y="0"/>
                    </a:moveTo>
                    <a:cubicBezTo>
                      <a:pt x="446" y="0"/>
                      <a:pt x="1" y="143"/>
                      <a:pt x="163" y="494"/>
                    </a:cubicBezTo>
                    <a:cubicBezTo>
                      <a:pt x="258" y="699"/>
                      <a:pt x="580" y="789"/>
                      <a:pt x="924" y="789"/>
                    </a:cubicBezTo>
                    <a:cubicBezTo>
                      <a:pt x="1373" y="789"/>
                      <a:pt x="1858" y="635"/>
                      <a:pt x="1911" y="379"/>
                    </a:cubicBezTo>
                    <a:cubicBezTo>
                      <a:pt x="1960" y="151"/>
                      <a:pt x="1425" y="0"/>
                      <a:pt x="928" y="0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"/>
              <p:cNvSpPr/>
              <p:nvPr/>
            </p:nvSpPr>
            <p:spPr>
              <a:xfrm>
                <a:off x="6656564" y="2263062"/>
                <a:ext cx="72084" cy="34712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692" extrusionOk="0">
                    <a:moveTo>
                      <a:pt x="1088" y="1"/>
                    </a:moveTo>
                    <a:cubicBezTo>
                      <a:pt x="694" y="1"/>
                      <a:pt x="1" y="353"/>
                      <a:pt x="125" y="565"/>
                    </a:cubicBezTo>
                    <a:cubicBezTo>
                      <a:pt x="178" y="654"/>
                      <a:pt x="291" y="692"/>
                      <a:pt x="428" y="692"/>
                    </a:cubicBezTo>
                    <a:cubicBezTo>
                      <a:pt x="829" y="692"/>
                      <a:pt x="1436" y="369"/>
                      <a:pt x="1334" y="114"/>
                    </a:cubicBezTo>
                    <a:cubicBezTo>
                      <a:pt x="1302" y="34"/>
                      <a:pt x="1209" y="1"/>
                      <a:pt x="1088" y="1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"/>
              <p:cNvSpPr/>
              <p:nvPr/>
            </p:nvSpPr>
            <p:spPr>
              <a:xfrm>
                <a:off x="6416138" y="1896780"/>
                <a:ext cx="49460" cy="83169"/>
              </a:xfrm>
              <a:custGeom>
                <a:avLst/>
                <a:gdLst/>
                <a:ahLst/>
                <a:cxnLst/>
                <a:rect l="l" t="t" r="r" b="b"/>
                <a:pathLst>
                  <a:path w="986" h="1658" extrusionOk="0">
                    <a:moveTo>
                      <a:pt x="602" y="1"/>
                    </a:moveTo>
                    <a:cubicBezTo>
                      <a:pt x="597" y="1"/>
                      <a:pt x="593" y="1"/>
                      <a:pt x="588" y="1"/>
                    </a:cubicBezTo>
                    <a:cubicBezTo>
                      <a:pt x="72" y="52"/>
                      <a:pt x="0" y="1631"/>
                      <a:pt x="467" y="1657"/>
                    </a:cubicBezTo>
                    <a:cubicBezTo>
                      <a:pt x="470" y="1657"/>
                      <a:pt x="474" y="1657"/>
                      <a:pt x="477" y="1657"/>
                    </a:cubicBezTo>
                    <a:cubicBezTo>
                      <a:pt x="927" y="1657"/>
                      <a:pt x="986" y="1"/>
                      <a:pt x="602" y="1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4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8" name="Google Shape;4238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39" name="Google Shape;4239;p14"/>
          <p:cNvSpPr/>
          <p:nvPr/>
        </p:nvSpPr>
        <p:spPr>
          <a:xfrm rot="4799632">
            <a:off x="-914090" y="3890266"/>
            <a:ext cx="2269019" cy="1819776"/>
          </a:xfrm>
          <a:custGeom>
            <a:avLst/>
            <a:gdLst/>
            <a:ahLst/>
            <a:cxnLst/>
            <a:rect l="l" t="t" r="r" b="b"/>
            <a:pathLst>
              <a:path w="72075" h="47420" extrusionOk="0">
                <a:moveTo>
                  <a:pt x="49001" y="0"/>
                </a:moveTo>
                <a:cubicBezTo>
                  <a:pt x="48187" y="0"/>
                  <a:pt x="47347" y="63"/>
                  <a:pt x="46483" y="180"/>
                </a:cubicBezTo>
                <a:cubicBezTo>
                  <a:pt x="43845" y="540"/>
                  <a:pt x="41279" y="1471"/>
                  <a:pt x="39028" y="2894"/>
                </a:cubicBezTo>
                <a:cubicBezTo>
                  <a:pt x="33946" y="6108"/>
                  <a:pt x="30494" y="11509"/>
                  <a:pt x="28817" y="17284"/>
                </a:cubicBezTo>
                <a:cubicBezTo>
                  <a:pt x="28271" y="19166"/>
                  <a:pt x="27861" y="21171"/>
                  <a:pt x="26623" y="22689"/>
                </a:cubicBezTo>
                <a:cubicBezTo>
                  <a:pt x="25041" y="24631"/>
                  <a:pt x="22441" y="25345"/>
                  <a:pt x="19887" y="25345"/>
                </a:cubicBezTo>
                <a:cubicBezTo>
                  <a:pt x="19368" y="25345"/>
                  <a:pt x="18850" y="25316"/>
                  <a:pt x="18343" y="25261"/>
                </a:cubicBezTo>
                <a:cubicBezTo>
                  <a:pt x="15345" y="24935"/>
                  <a:pt x="12447" y="23904"/>
                  <a:pt x="9437" y="23724"/>
                </a:cubicBezTo>
                <a:cubicBezTo>
                  <a:pt x="9195" y="23709"/>
                  <a:pt x="8950" y="23702"/>
                  <a:pt x="8705" y="23702"/>
                </a:cubicBezTo>
                <a:cubicBezTo>
                  <a:pt x="5897" y="23702"/>
                  <a:pt x="2933" y="24669"/>
                  <a:pt x="1509" y="27047"/>
                </a:cubicBezTo>
                <a:cubicBezTo>
                  <a:pt x="0" y="29565"/>
                  <a:pt x="730" y="32952"/>
                  <a:pt x="2542" y="35261"/>
                </a:cubicBezTo>
                <a:cubicBezTo>
                  <a:pt x="4354" y="37569"/>
                  <a:pt x="7037" y="39008"/>
                  <a:pt x="9705" y="40230"/>
                </a:cubicBezTo>
                <a:cubicBezTo>
                  <a:pt x="19879" y="44892"/>
                  <a:pt x="31052" y="47360"/>
                  <a:pt x="42244" y="47419"/>
                </a:cubicBezTo>
                <a:cubicBezTo>
                  <a:pt x="42372" y="47419"/>
                  <a:pt x="42501" y="47420"/>
                  <a:pt x="42629" y="47420"/>
                </a:cubicBezTo>
                <a:cubicBezTo>
                  <a:pt x="48238" y="47420"/>
                  <a:pt x="53946" y="46770"/>
                  <a:pt x="59050" y="44455"/>
                </a:cubicBezTo>
                <a:cubicBezTo>
                  <a:pt x="64271" y="42087"/>
                  <a:pt x="68817" y="37774"/>
                  <a:pt x="70438" y="32275"/>
                </a:cubicBezTo>
                <a:cubicBezTo>
                  <a:pt x="72074" y="26720"/>
                  <a:pt x="70565" y="20619"/>
                  <a:pt x="67660" y="15611"/>
                </a:cubicBezTo>
                <a:cubicBezTo>
                  <a:pt x="64993" y="11011"/>
                  <a:pt x="61236" y="7466"/>
                  <a:pt x="57644" y="3623"/>
                </a:cubicBezTo>
                <a:cubicBezTo>
                  <a:pt x="55236" y="1045"/>
                  <a:pt x="52334" y="0"/>
                  <a:pt x="490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0" name="Google Shape;4240;p14"/>
          <p:cNvSpPr/>
          <p:nvPr/>
        </p:nvSpPr>
        <p:spPr>
          <a:xfrm>
            <a:off x="7761706" y="-324006"/>
            <a:ext cx="2058779" cy="1397129"/>
          </a:xfrm>
          <a:custGeom>
            <a:avLst/>
            <a:gdLst/>
            <a:ahLst/>
            <a:cxnLst/>
            <a:rect l="l" t="t" r="r" b="b"/>
            <a:pathLst>
              <a:path w="65561" h="44491" extrusionOk="0">
                <a:moveTo>
                  <a:pt x="28079" y="0"/>
                </a:moveTo>
                <a:cubicBezTo>
                  <a:pt x="19327" y="0"/>
                  <a:pt x="10579" y="1962"/>
                  <a:pt x="2669" y="5709"/>
                </a:cubicBezTo>
                <a:lnTo>
                  <a:pt x="1146" y="1334"/>
                </a:lnTo>
                <a:cubicBezTo>
                  <a:pt x="574" y="5126"/>
                  <a:pt x="1" y="8983"/>
                  <a:pt x="534" y="12781"/>
                </a:cubicBezTo>
                <a:cubicBezTo>
                  <a:pt x="1067" y="16579"/>
                  <a:pt x="2876" y="20379"/>
                  <a:pt x="6119" y="22425"/>
                </a:cubicBezTo>
                <a:cubicBezTo>
                  <a:pt x="11539" y="25844"/>
                  <a:pt x="19050" y="23482"/>
                  <a:pt x="24721" y="26465"/>
                </a:cubicBezTo>
                <a:cubicBezTo>
                  <a:pt x="28814" y="28617"/>
                  <a:pt x="31058" y="33058"/>
                  <a:pt x="34146" y="36500"/>
                </a:cubicBezTo>
                <a:cubicBezTo>
                  <a:pt x="37649" y="40408"/>
                  <a:pt x="42455" y="43129"/>
                  <a:pt x="47607" y="44125"/>
                </a:cubicBezTo>
                <a:cubicBezTo>
                  <a:pt x="48804" y="44356"/>
                  <a:pt x="50038" y="44491"/>
                  <a:pt x="51264" y="44491"/>
                </a:cubicBezTo>
                <a:cubicBezTo>
                  <a:pt x="53477" y="44491"/>
                  <a:pt x="55666" y="44053"/>
                  <a:pt x="57572" y="42957"/>
                </a:cubicBezTo>
                <a:cubicBezTo>
                  <a:pt x="60136" y="41482"/>
                  <a:pt x="61954" y="38942"/>
                  <a:pt x="63087" y="36210"/>
                </a:cubicBezTo>
                <a:cubicBezTo>
                  <a:pt x="65561" y="30251"/>
                  <a:pt x="64970" y="23236"/>
                  <a:pt x="62074" y="17471"/>
                </a:cubicBezTo>
                <a:cubicBezTo>
                  <a:pt x="59176" y="11705"/>
                  <a:pt x="54127" y="7167"/>
                  <a:pt x="48343" y="4306"/>
                </a:cubicBezTo>
                <a:cubicBezTo>
                  <a:pt x="42560" y="1445"/>
                  <a:pt x="36072" y="190"/>
                  <a:pt x="29622" y="21"/>
                </a:cubicBezTo>
                <a:cubicBezTo>
                  <a:pt x="29108" y="7"/>
                  <a:pt x="28594" y="0"/>
                  <a:pt x="2807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41" name="Google Shape;4241;p14"/>
          <p:cNvGrpSpPr/>
          <p:nvPr/>
        </p:nvGrpSpPr>
        <p:grpSpPr>
          <a:xfrm>
            <a:off x="2354026" y="5326106"/>
            <a:ext cx="460876" cy="360537"/>
            <a:chOff x="1483856" y="1603544"/>
            <a:chExt cx="577105" cy="451461"/>
          </a:xfrm>
        </p:grpSpPr>
        <p:sp>
          <p:nvSpPr>
            <p:cNvPr id="4242" name="Google Shape;4242;p14"/>
            <p:cNvSpPr/>
            <p:nvPr/>
          </p:nvSpPr>
          <p:spPr>
            <a:xfrm>
              <a:off x="1483856" y="1662126"/>
              <a:ext cx="434349" cy="392878"/>
            </a:xfrm>
            <a:custGeom>
              <a:avLst/>
              <a:gdLst/>
              <a:ahLst/>
              <a:cxnLst/>
              <a:rect l="l" t="t" r="r" b="b"/>
              <a:pathLst>
                <a:path w="13071" h="11823" extrusionOk="0">
                  <a:moveTo>
                    <a:pt x="2015" y="1"/>
                  </a:moveTo>
                  <a:lnTo>
                    <a:pt x="2015" y="1"/>
                  </a:lnTo>
                  <a:cubicBezTo>
                    <a:pt x="45" y="2898"/>
                    <a:pt x="2670" y="8186"/>
                    <a:pt x="2703" y="10476"/>
                  </a:cubicBezTo>
                  <a:cubicBezTo>
                    <a:pt x="2709" y="10794"/>
                    <a:pt x="2943" y="11063"/>
                    <a:pt x="3260" y="11103"/>
                  </a:cubicBezTo>
                  <a:cubicBezTo>
                    <a:pt x="4395" y="11249"/>
                    <a:pt x="6412" y="11822"/>
                    <a:pt x="8520" y="11822"/>
                  </a:cubicBezTo>
                  <a:cubicBezTo>
                    <a:pt x="10097" y="11822"/>
                    <a:pt x="11724" y="11501"/>
                    <a:pt x="13071" y="10439"/>
                  </a:cubicBezTo>
                  <a:lnTo>
                    <a:pt x="13071" y="10439"/>
                  </a:lnTo>
                  <a:cubicBezTo>
                    <a:pt x="12506" y="10816"/>
                    <a:pt x="11860" y="10984"/>
                    <a:pt x="11168" y="10984"/>
                  </a:cubicBezTo>
                  <a:cubicBezTo>
                    <a:pt x="6585" y="10984"/>
                    <a:pt x="1" y="3579"/>
                    <a:pt x="2022" y="6"/>
                  </a:cubicBezTo>
                  <a:lnTo>
                    <a:pt x="20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14"/>
            <p:cNvSpPr/>
            <p:nvPr/>
          </p:nvSpPr>
          <p:spPr>
            <a:xfrm>
              <a:off x="1630661" y="1721938"/>
              <a:ext cx="253013" cy="167546"/>
            </a:xfrm>
            <a:custGeom>
              <a:avLst/>
              <a:gdLst/>
              <a:ahLst/>
              <a:cxnLst/>
              <a:rect l="l" t="t" r="r" b="b"/>
              <a:pathLst>
                <a:path w="7614" h="5042" extrusionOk="0">
                  <a:moveTo>
                    <a:pt x="3354" y="808"/>
                  </a:moveTo>
                  <a:cubicBezTo>
                    <a:pt x="4658" y="808"/>
                    <a:pt x="6463" y="2354"/>
                    <a:pt x="5670" y="3648"/>
                  </a:cubicBezTo>
                  <a:cubicBezTo>
                    <a:pt x="5500" y="3926"/>
                    <a:pt x="5249" y="4042"/>
                    <a:pt x="4960" y="4042"/>
                  </a:cubicBezTo>
                  <a:cubicBezTo>
                    <a:pt x="3657" y="4042"/>
                    <a:pt x="1587" y="1665"/>
                    <a:pt x="2708" y="974"/>
                  </a:cubicBezTo>
                  <a:cubicBezTo>
                    <a:pt x="2894" y="860"/>
                    <a:pt x="3115" y="808"/>
                    <a:pt x="3354" y="808"/>
                  </a:cubicBezTo>
                  <a:close/>
                  <a:moveTo>
                    <a:pt x="2750" y="1"/>
                  </a:moveTo>
                  <a:cubicBezTo>
                    <a:pt x="2380" y="1"/>
                    <a:pt x="2036" y="80"/>
                    <a:pt x="1748" y="257"/>
                  </a:cubicBezTo>
                  <a:cubicBezTo>
                    <a:pt x="1" y="1328"/>
                    <a:pt x="3247" y="5041"/>
                    <a:pt x="5279" y="5041"/>
                  </a:cubicBezTo>
                  <a:cubicBezTo>
                    <a:pt x="5728" y="5041"/>
                    <a:pt x="6117" y="4860"/>
                    <a:pt x="6381" y="4430"/>
                  </a:cubicBezTo>
                  <a:cubicBezTo>
                    <a:pt x="7614" y="2418"/>
                    <a:pt x="4784" y="1"/>
                    <a:pt x="27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14"/>
            <p:cNvSpPr/>
            <p:nvPr/>
          </p:nvSpPr>
          <p:spPr>
            <a:xfrm>
              <a:off x="1525126" y="1667742"/>
              <a:ext cx="446744" cy="295681"/>
            </a:xfrm>
            <a:custGeom>
              <a:avLst/>
              <a:gdLst/>
              <a:ahLst/>
              <a:cxnLst/>
              <a:rect l="l" t="t" r="r" b="b"/>
              <a:pathLst>
                <a:path w="13444" h="8898" extrusionOk="0">
                  <a:moveTo>
                    <a:pt x="5585" y="1132"/>
                  </a:moveTo>
                  <a:cubicBezTo>
                    <a:pt x="8116" y="1132"/>
                    <a:pt x="11618" y="4133"/>
                    <a:pt x="10079" y="6645"/>
                  </a:cubicBezTo>
                  <a:cubicBezTo>
                    <a:pt x="9748" y="7183"/>
                    <a:pt x="9261" y="7410"/>
                    <a:pt x="8701" y="7410"/>
                  </a:cubicBezTo>
                  <a:cubicBezTo>
                    <a:pt x="6172" y="7410"/>
                    <a:pt x="2153" y="2796"/>
                    <a:pt x="4329" y="1455"/>
                  </a:cubicBezTo>
                  <a:cubicBezTo>
                    <a:pt x="4690" y="1233"/>
                    <a:pt x="5121" y="1132"/>
                    <a:pt x="5585" y="1132"/>
                  </a:cubicBezTo>
                  <a:close/>
                  <a:moveTo>
                    <a:pt x="4846" y="1"/>
                  </a:moveTo>
                  <a:cubicBezTo>
                    <a:pt x="4195" y="1"/>
                    <a:pt x="3591" y="141"/>
                    <a:pt x="3084" y="452"/>
                  </a:cubicBezTo>
                  <a:cubicBezTo>
                    <a:pt x="0" y="2338"/>
                    <a:pt x="5743" y="8897"/>
                    <a:pt x="9330" y="8897"/>
                  </a:cubicBezTo>
                  <a:cubicBezTo>
                    <a:pt x="10121" y="8897"/>
                    <a:pt x="10806" y="8579"/>
                    <a:pt x="11270" y="7822"/>
                  </a:cubicBezTo>
                  <a:cubicBezTo>
                    <a:pt x="13443" y="4273"/>
                    <a:pt x="8438" y="1"/>
                    <a:pt x="48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14"/>
            <p:cNvSpPr/>
            <p:nvPr/>
          </p:nvSpPr>
          <p:spPr>
            <a:xfrm>
              <a:off x="1483856" y="1603544"/>
              <a:ext cx="577105" cy="423616"/>
            </a:xfrm>
            <a:custGeom>
              <a:avLst/>
              <a:gdLst/>
              <a:ahLst/>
              <a:cxnLst/>
              <a:rect l="l" t="t" r="r" b="b"/>
              <a:pathLst>
                <a:path w="17367" h="12748" extrusionOk="0">
                  <a:moveTo>
                    <a:pt x="5922" y="1280"/>
                  </a:moveTo>
                  <a:cubicBezTo>
                    <a:pt x="9972" y="1280"/>
                    <a:pt x="15576" y="6082"/>
                    <a:pt x="13113" y="10099"/>
                  </a:cubicBezTo>
                  <a:cubicBezTo>
                    <a:pt x="12584" y="10962"/>
                    <a:pt x="11805" y="11324"/>
                    <a:pt x="10908" y="11324"/>
                  </a:cubicBezTo>
                  <a:cubicBezTo>
                    <a:pt x="6862" y="11324"/>
                    <a:pt x="432" y="3942"/>
                    <a:pt x="3913" y="1797"/>
                  </a:cubicBezTo>
                  <a:cubicBezTo>
                    <a:pt x="4491" y="1441"/>
                    <a:pt x="5180" y="1280"/>
                    <a:pt x="5922" y="1280"/>
                  </a:cubicBezTo>
                  <a:close/>
                  <a:moveTo>
                    <a:pt x="5762" y="0"/>
                  </a:moveTo>
                  <a:cubicBezTo>
                    <a:pt x="4744" y="0"/>
                    <a:pt x="3787" y="237"/>
                    <a:pt x="2983" y="765"/>
                  </a:cubicBezTo>
                  <a:cubicBezTo>
                    <a:pt x="2555" y="1047"/>
                    <a:pt x="2238" y="1387"/>
                    <a:pt x="2022" y="1769"/>
                  </a:cubicBezTo>
                  <a:cubicBezTo>
                    <a:pt x="1" y="5343"/>
                    <a:pt x="6584" y="12748"/>
                    <a:pt x="11167" y="12748"/>
                  </a:cubicBezTo>
                  <a:cubicBezTo>
                    <a:pt x="11859" y="12748"/>
                    <a:pt x="12506" y="12579"/>
                    <a:pt x="13071" y="12202"/>
                  </a:cubicBezTo>
                  <a:cubicBezTo>
                    <a:pt x="13474" y="11933"/>
                    <a:pt x="13835" y="11558"/>
                    <a:pt x="14142" y="11062"/>
                  </a:cubicBezTo>
                  <a:cubicBezTo>
                    <a:pt x="17366" y="5842"/>
                    <a:pt x="10814" y="0"/>
                    <a:pt x="57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14"/>
            <p:cNvSpPr/>
            <p:nvPr/>
          </p:nvSpPr>
          <p:spPr>
            <a:xfrm>
              <a:off x="1699279" y="1759819"/>
              <a:ext cx="126706" cy="83906"/>
            </a:xfrm>
            <a:custGeom>
              <a:avLst/>
              <a:gdLst/>
              <a:ahLst/>
              <a:cxnLst/>
              <a:rect l="l" t="t" r="r" b="b"/>
              <a:pathLst>
                <a:path w="3813" h="2525" extrusionOk="0">
                  <a:moveTo>
                    <a:pt x="1376" y="0"/>
                  </a:moveTo>
                  <a:cubicBezTo>
                    <a:pt x="1191" y="0"/>
                    <a:pt x="1019" y="40"/>
                    <a:pt x="875" y="129"/>
                  </a:cubicBezTo>
                  <a:cubicBezTo>
                    <a:pt x="0" y="665"/>
                    <a:pt x="1626" y="2525"/>
                    <a:pt x="2643" y="2525"/>
                  </a:cubicBezTo>
                  <a:cubicBezTo>
                    <a:pt x="2868" y="2525"/>
                    <a:pt x="3063" y="2434"/>
                    <a:pt x="3194" y="2219"/>
                  </a:cubicBezTo>
                  <a:cubicBezTo>
                    <a:pt x="3813" y="1211"/>
                    <a:pt x="2396" y="0"/>
                    <a:pt x="1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14"/>
            <p:cNvSpPr/>
            <p:nvPr/>
          </p:nvSpPr>
          <p:spPr>
            <a:xfrm>
              <a:off x="1498211" y="1646043"/>
              <a:ext cx="503235" cy="333829"/>
            </a:xfrm>
            <a:custGeom>
              <a:avLst/>
              <a:gdLst/>
              <a:ahLst/>
              <a:cxnLst/>
              <a:rect l="l" t="t" r="r" b="b"/>
              <a:pathLst>
                <a:path w="15144" h="10046" extrusionOk="0">
                  <a:moveTo>
                    <a:pt x="5656" y="654"/>
                  </a:moveTo>
                  <a:cubicBezTo>
                    <a:pt x="9248" y="654"/>
                    <a:pt x="14253" y="4926"/>
                    <a:pt x="12080" y="8475"/>
                  </a:cubicBezTo>
                  <a:cubicBezTo>
                    <a:pt x="11616" y="9232"/>
                    <a:pt x="10931" y="9550"/>
                    <a:pt x="10140" y="9550"/>
                  </a:cubicBezTo>
                  <a:cubicBezTo>
                    <a:pt x="6553" y="9550"/>
                    <a:pt x="810" y="2991"/>
                    <a:pt x="3894" y="1105"/>
                  </a:cubicBezTo>
                  <a:cubicBezTo>
                    <a:pt x="4401" y="794"/>
                    <a:pt x="5005" y="654"/>
                    <a:pt x="5656" y="654"/>
                  </a:cubicBezTo>
                  <a:close/>
                  <a:moveTo>
                    <a:pt x="5490" y="1"/>
                  </a:moveTo>
                  <a:cubicBezTo>
                    <a:pt x="4748" y="1"/>
                    <a:pt x="4059" y="162"/>
                    <a:pt x="3481" y="518"/>
                  </a:cubicBezTo>
                  <a:cubicBezTo>
                    <a:pt x="0" y="2663"/>
                    <a:pt x="6430" y="10045"/>
                    <a:pt x="10476" y="10045"/>
                  </a:cubicBezTo>
                  <a:cubicBezTo>
                    <a:pt x="11373" y="10045"/>
                    <a:pt x="12152" y="9683"/>
                    <a:pt x="12681" y="8820"/>
                  </a:cubicBezTo>
                  <a:cubicBezTo>
                    <a:pt x="15143" y="4803"/>
                    <a:pt x="9539" y="1"/>
                    <a:pt x="5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14"/>
            <p:cNvSpPr/>
            <p:nvPr/>
          </p:nvSpPr>
          <p:spPr>
            <a:xfrm>
              <a:off x="1596635" y="1705357"/>
              <a:ext cx="314588" cy="208651"/>
            </a:xfrm>
            <a:custGeom>
              <a:avLst/>
              <a:gdLst/>
              <a:ahLst/>
              <a:cxnLst/>
              <a:rect l="l" t="t" r="r" b="b"/>
              <a:pathLst>
                <a:path w="9467" h="6279" extrusionOk="0">
                  <a:moveTo>
                    <a:pt x="3774" y="500"/>
                  </a:moveTo>
                  <a:cubicBezTo>
                    <a:pt x="5808" y="500"/>
                    <a:pt x="8638" y="2917"/>
                    <a:pt x="7405" y="4929"/>
                  </a:cubicBezTo>
                  <a:cubicBezTo>
                    <a:pt x="7141" y="5359"/>
                    <a:pt x="6752" y="5540"/>
                    <a:pt x="6303" y="5540"/>
                  </a:cubicBezTo>
                  <a:cubicBezTo>
                    <a:pt x="4271" y="5540"/>
                    <a:pt x="1025" y="1827"/>
                    <a:pt x="2772" y="756"/>
                  </a:cubicBezTo>
                  <a:cubicBezTo>
                    <a:pt x="3060" y="579"/>
                    <a:pt x="3404" y="500"/>
                    <a:pt x="3774" y="500"/>
                  </a:cubicBezTo>
                  <a:close/>
                  <a:moveTo>
                    <a:pt x="3432" y="0"/>
                  </a:moveTo>
                  <a:cubicBezTo>
                    <a:pt x="2969" y="0"/>
                    <a:pt x="2538" y="101"/>
                    <a:pt x="2177" y="323"/>
                  </a:cubicBezTo>
                  <a:cubicBezTo>
                    <a:pt x="1" y="1664"/>
                    <a:pt x="4020" y="6278"/>
                    <a:pt x="6549" y="6278"/>
                  </a:cubicBezTo>
                  <a:cubicBezTo>
                    <a:pt x="7109" y="6278"/>
                    <a:pt x="7596" y="6052"/>
                    <a:pt x="7927" y="5513"/>
                  </a:cubicBezTo>
                  <a:cubicBezTo>
                    <a:pt x="9467" y="3001"/>
                    <a:pt x="5964" y="0"/>
                    <a:pt x="3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14"/>
            <p:cNvSpPr/>
            <p:nvPr/>
          </p:nvSpPr>
          <p:spPr>
            <a:xfrm>
              <a:off x="1683362" y="1748787"/>
              <a:ext cx="162096" cy="107499"/>
            </a:xfrm>
            <a:custGeom>
              <a:avLst/>
              <a:gdLst/>
              <a:ahLst/>
              <a:cxnLst/>
              <a:rect l="l" t="t" r="r" b="b"/>
              <a:pathLst>
                <a:path w="4878" h="3235" extrusionOk="0">
                  <a:moveTo>
                    <a:pt x="1855" y="332"/>
                  </a:moveTo>
                  <a:cubicBezTo>
                    <a:pt x="2875" y="332"/>
                    <a:pt x="4292" y="1543"/>
                    <a:pt x="3673" y="2551"/>
                  </a:cubicBezTo>
                  <a:cubicBezTo>
                    <a:pt x="3542" y="2766"/>
                    <a:pt x="3347" y="2857"/>
                    <a:pt x="3122" y="2857"/>
                  </a:cubicBezTo>
                  <a:cubicBezTo>
                    <a:pt x="2105" y="2857"/>
                    <a:pt x="479" y="997"/>
                    <a:pt x="1354" y="461"/>
                  </a:cubicBezTo>
                  <a:cubicBezTo>
                    <a:pt x="1498" y="372"/>
                    <a:pt x="1670" y="332"/>
                    <a:pt x="1855" y="332"/>
                  </a:cubicBezTo>
                  <a:close/>
                  <a:moveTo>
                    <a:pt x="1768" y="0"/>
                  </a:moveTo>
                  <a:cubicBezTo>
                    <a:pt x="1529" y="0"/>
                    <a:pt x="1308" y="52"/>
                    <a:pt x="1122" y="166"/>
                  </a:cubicBezTo>
                  <a:cubicBezTo>
                    <a:pt x="1" y="857"/>
                    <a:pt x="2071" y="3234"/>
                    <a:pt x="3374" y="3234"/>
                  </a:cubicBezTo>
                  <a:cubicBezTo>
                    <a:pt x="3663" y="3234"/>
                    <a:pt x="3914" y="3118"/>
                    <a:pt x="4084" y="2840"/>
                  </a:cubicBezTo>
                  <a:cubicBezTo>
                    <a:pt x="4877" y="1546"/>
                    <a:pt x="3072" y="0"/>
                    <a:pt x="17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14"/>
            <p:cNvSpPr/>
            <p:nvPr/>
          </p:nvSpPr>
          <p:spPr>
            <a:xfrm>
              <a:off x="1617868" y="1625375"/>
              <a:ext cx="248295" cy="114178"/>
            </a:xfrm>
            <a:custGeom>
              <a:avLst/>
              <a:gdLst/>
              <a:ahLst/>
              <a:cxnLst/>
              <a:rect l="l" t="t" r="r" b="b"/>
              <a:pathLst>
                <a:path w="7472" h="3436" extrusionOk="0">
                  <a:moveTo>
                    <a:pt x="2626" y="1"/>
                  </a:moveTo>
                  <a:cubicBezTo>
                    <a:pt x="2021" y="1"/>
                    <a:pt x="1507" y="124"/>
                    <a:pt x="1200" y="393"/>
                  </a:cubicBezTo>
                  <a:cubicBezTo>
                    <a:pt x="1" y="1445"/>
                    <a:pt x="4436" y="3436"/>
                    <a:pt x="6463" y="3436"/>
                  </a:cubicBezTo>
                  <a:cubicBezTo>
                    <a:pt x="7078" y="3436"/>
                    <a:pt x="7471" y="3253"/>
                    <a:pt x="7420" y="2806"/>
                  </a:cubicBezTo>
                  <a:cubicBezTo>
                    <a:pt x="7231" y="1172"/>
                    <a:pt x="4494" y="1"/>
                    <a:pt x="2626" y="1"/>
                  </a:cubicBezTo>
                  <a:close/>
                </a:path>
              </a:pathLst>
            </a:custGeom>
            <a:solidFill>
              <a:srgbClr val="F9F7E4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1" name="Google Shape;4251;p14"/>
          <p:cNvSpPr/>
          <p:nvPr/>
        </p:nvSpPr>
        <p:spPr>
          <a:xfrm>
            <a:off x="179365" y="3847162"/>
            <a:ext cx="318742" cy="293001"/>
          </a:xfrm>
          <a:custGeom>
            <a:avLst/>
            <a:gdLst/>
            <a:ahLst/>
            <a:cxnLst/>
            <a:rect l="l" t="t" r="r" b="b"/>
            <a:pathLst>
              <a:path w="12011" h="11041" extrusionOk="0">
                <a:moveTo>
                  <a:pt x="3597" y="0"/>
                </a:moveTo>
                <a:lnTo>
                  <a:pt x="3597" y="0"/>
                </a:lnTo>
                <a:cubicBezTo>
                  <a:pt x="0" y="7230"/>
                  <a:pt x="8201" y="11040"/>
                  <a:pt x="8201" y="11040"/>
                </a:cubicBezTo>
                <a:cubicBezTo>
                  <a:pt x="12011" y="2840"/>
                  <a:pt x="3597" y="0"/>
                  <a:pt x="35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2" name="Google Shape;4252;p14"/>
          <p:cNvSpPr/>
          <p:nvPr/>
        </p:nvSpPr>
        <p:spPr>
          <a:xfrm>
            <a:off x="505249" y="3976561"/>
            <a:ext cx="113713" cy="110768"/>
          </a:xfrm>
          <a:custGeom>
            <a:avLst/>
            <a:gdLst/>
            <a:ahLst/>
            <a:cxnLst/>
            <a:rect l="l" t="t" r="r" b="b"/>
            <a:pathLst>
              <a:path w="4285" h="4174" extrusionOk="0">
                <a:moveTo>
                  <a:pt x="3728" y="0"/>
                </a:moveTo>
                <a:cubicBezTo>
                  <a:pt x="1" y="0"/>
                  <a:pt x="112" y="4173"/>
                  <a:pt x="112" y="4173"/>
                </a:cubicBezTo>
                <a:cubicBezTo>
                  <a:pt x="4285" y="4062"/>
                  <a:pt x="3728" y="0"/>
                  <a:pt x="37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3" name="Google Shape;4253;p14"/>
          <p:cNvSpPr/>
          <p:nvPr/>
        </p:nvSpPr>
        <p:spPr>
          <a:xfrm>
            <a:off x="342020" y="5026026"/>
            <a:ext cx="183613" cy="180057"/>
          </a:xfrm>
          <a:custGeom>
            <a:avLst/>
            <a:gdLst/>
            <a:ahLst/>
            <a:cxnLst/>
            <a:rect l="l" t="t" r="r" b="b"/>
            <a:pathLst>
              <a:path w="6919" h="6785" extrusionOk="0">
                <a:moveTo>
                  <a:pt x="3460" y="0"/>
                </a:moveTo>
                <a:cubicBezTo>
                  <a:pt x="3328" y="0"/>
                  <a:pt x="3195" y="67"/>
                  <a:pt x="3122" y="200"/>
                </a:cubicBezTo>
                <a:lnTo>
                  <a:pt x="2167" y="1947"/>
                </a:lnTo>
                <a:cubicBezTo>
                  <a:pt x="2132" y="2012"/>
                  <a:pt x="2079" y="2065"/>
                  <a:pt x="2014" y="2100"/>
                </a:cubicBezTo>
                <a:lnTo>
                  <a:pt x="267" y="3055"/>
                </a:lnTo>
                <a:cubicBezTo>
                  <a:pt x="0" y="3201"/>
                  <a:pt x="0" y="3583"/>
                  <a:pt x="267" y="3729"/>
                </a:cubicBezTo>
                <a:lnTo>
                  <a:pt x="2014" y="4684"/>
                </a:lnTo>
                <a:cubicBezTo>
                  <a:pt x="2079" y="4720"/>
                  <a:pt x="2132" y="4773"/>
                  <a:pt x="2167" y="4837"/>
                </a:cubicBezTo>
                <a:lnTo>
                  <a:pt x="3122" y="6584"/>
                </a:lnTo>
                <a:cubicBezTo>
                  <a:pt x="3195" y="6718"/>
                  <a:pt x="3328" y="6784"/>
                  <a:pt x="3460" y="6784"/>
                </a:cubicBezTo>
                <a:cubicBezTo>
                  <a:pt x="3592" y="6784"/>
                  <a:pt x="3724" y="6718"/>
                  <a:pt x="3796" y="6584"/>
                </a:cubicBezTo>
                <a:lnTo>
                  <a:pt x="4751" y="4837"/>
                </a:lnTo>
                <a:cubicBezTo>
                  <a:pt x="4787" y="4773"/>
                  <a:pt x="4840" y="4720"/>
                  <a:pt x="4904" y="4684"/>
                </a:cubicBezTo>
                <a:lnTo>
                  <a:pt x="6651" y="3729"/>
                </a:lnTo>
                <a:cubicBezTo>
                  <a:pt x="6918" y="3583"/>
                  <a:pt x="6918" y="3201"/>
                  <a:pt x="6651" y="3055"/>
                </a:cubicBezTo>
                <a:lnTo>
                  <a:pt x="4904" y="2100"/>
                </a:lnTo>
                <a:cubicBezTo>
                  <a:pt x="4840" y="2065"/>
                  <a:pt x="4787" y="2012"/>
                  <a:pt x="4751" y="1947"/>
                </a:cubicBezTo>
                <a:lnTo>
                  <a:pt x="3796" y="200"/>
                </a:lnTo>
                <a:cubicBezTo>
                  <a:pt x="3724" y="67"/>
                  <a:pt x="3592" y="0"/>
                  <a:pt x="34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4" name="Google Shape;4254;p14"/>
          <p:cNvSpPr/>
          <p:nvPr/>
        </p:nvSpPr>
        <p:spPr>
          <a:xfrm>
            <a:off x="151850" y="4989616"/>
            <a:ext cx="106628" cy="104584"/>
          </a:xfrm>
          <a:custGeom>
            <a:avLst/>
            <a:gdLst/>
            <a:ahLst/>
            <a:cxnLst/>
            <a:rect l="l" t="t" r="r" b="b"/>
            <a:pathLst>
              <a:path w="4018" h="3941" extrusionOk="0">
                <a:moveTo>
                  <a:pt x="2009" y="1"/>
                </a:moveTo>
                <a:cubicBezTo>
                  <a:pt x="1933" y="1"/>
                  <a:pt x="1856" y="39"/>
                  <a:pt x="1813" y="117"/>
                </a:cubicBezTo>
                <a:lnTo>
                  <a:pt x="1259" y="1132"/>
                </a:lnTo>
                <a:cubicBezTo>
                  <a:pt x="1238" y="1169"/>
                  <a:pt x="1207" y="1200"/>
                  <a:pt x="1170" y="1220"/>
                </a:cubicBezTo>
                <a:lnTo>
                  <a:pt x="156" y="1775"/>
                </a:lnTo>
                <a:cubicBezTo>
                  <a:pt x="1" y="1860"/>
                  <a:pt x="1" y="2082"/>
                  <a:pt x="156" y="2166"/>
                </a:cubicBezTo>
                <a:lnTo>
                  <a:pt x="1170" y="2722"/>
                </a:lnTo>
                <a:cubicBezTo>
                  <a:pt x="1208" y="2742"/>
                  <a:pt x="1238" y="2773"/>
                  <a:pt x="1259" y="2810"/>
                </a:cubicBezTo>
                <a:lnTo>
                  <a:pt x="1813" y="3825"/>
                </a:lnTo>
                <a:cubicBezTo>
                  <a:pt x="1856" y="3902"/>
                  <a:pt x="1933" y="3941"/>
                  <a:pt x="2009" y="3941"/>
                </a:cubicBezTo>
                <a:cubicBezTo>
                  <a:pt x="2086" y="3941"/>
                  <a:pt x="2163" y="3902"/>
                  <a:pt x="2205" y="3825"/>
                </a:cubicBezTo>
                <a:lnTo>
                  <a:pt x="2760" y="2810"/>
                </a:lnTo>
                <a:cubicBezTo>
                  <a:pt x="2781" y="2773"/>
                  <a:pt x="2812" y="2742"/>
                  <a:pt x="2849" y="2722"/>
                </a:cubicBezTo>
                <a:lnTo>
                  <a:pt x="3863" y="2166"/>
                </a:lnTo>
                <a:cubicBezTo>
                  <a:pt x="4018" y="2082"/>
                  <a:pt x="4018" y="1860"/>
                  <a:pt x="3863" y="1775"/>
                </a:cubicBezTo>
                <a:lnTo>
                  <a:pt x="2849" y="1220"/>
                </a:lnTo>
                <a:cubicBezTo>
                  <a:pt x="2812" y="1200"/>
                  <a:pt x="2781" y="1169"/>
                  <a:pt x="2760" y="1132"/>
                </a:cubicBezTo>
                <a:lnTo>
                  <a:pt x="2205" y="117"/>
                </a:lnTo>
                <a:cubicBezTo>
                  <a:pt x="2163" y="39"/>
                  <a:pt x="2086" y="1"/>
                  <a:pt x="200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5" name="Google Shape;4255;p14"/>
          <p:cNvGrpSpPr/>
          <p:nvPr/>
        </p:nvGrpSpPr>
        <p:grpSpPr>
          <a:xfrm>
            <a:off x="5255155" y="6429577"/>
            <a:ext cx="220845" cy="194838"/>
            <a:chOff x="4375233" y="4495850"/>
            <a:chExt cx="276540" cy="243975"/>
          </a:xfrm>
        </p:grpSpPr>
        <p:sp>
          <p:nvSpPr>
            <p:cNvPr id="4256" name="Google Shape;4256;p14"/>
            <p:cNvSpPr/>
            <p:nvPr/>
          </p:nvSpPr>
          <p:spPr>
            <a:xfrm>
              <a:off x="4505158" y="4495850"/>
              <a:ext cx="18443" cy="243975"/>
            </a:xfrm>
            <a:custGeom>
              <a:avLst/>
              <a:gdLst/>
              <a:ahLst/>
              <a:cxnLst/>
              <a:rect l="l" t="t" r="r" b="b"/>
              <a:pathLst>
                <a:path w="555" h="7342" extrusionOk="0">
                  <a:moveTo>
                    <a:pt x="128" y="0"/>
                  </a:moveTo>
                  <a:cubicBezTo>
                    <a:pt x="123" y="0"/>
                    <a:pt x="117" y="1"/>
                    <a:pt x="111" y="2"/>
                  </a:cubicBezTo>
                  <a:cubicBezTo>
                    <a:pt x="49" y="4"/>
                    <a:pt x="1" y="57"/>
                    <a:pt x="4" y="120"/>
                  </a:cubicBezTo>
                  <a:lnTo>
                    <a:pt x="326" y="7233"/>
                  </a:lnTo>
                  <a:cubicBezTo>
                    <a:pt x="328" y="7294"/>
                    <a:pt x="379" y="7341"/>
                    <a:pt x="439" y="7341"/>
                  </a:cubicBezTo>
                  <a:lnTo>
                    <a:pt x="444" y="7341"/>
                  </a:lnTo>
                  <a:cubicBezTo>
                    <a:pt x="507" y="7338"/>
                    <a:pt x="555" y="7285"/>
                    <a:pt x="553" y="7222"/>
                  </a:cubicBezTo>
                  <a:lnTo>
                    <a:pt x="231" y="109"/>
                  </a:lnTo>
                  <a:cubicBezTo>
                    <a:pt x="228" y="53"/>
                    <a:pt x="188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14"/>
            <p:cNvSpPr/>
            <p:nvPr/>
          </p:nvSpPr>
          <p:spPr>
            <a:xfrm>
              <a:off x="4375233" y="4594241"/>
              <a:ext cx="276540" cy="20902"/>
            </a:xfrm>
            <a:custGeom>
              <a:avLst/>
              <a:gdLst/>
              <a:ahLst/>
              <a:cxnLst/>
              <a:rect l="l" t="t" r="r" b="b"/>
              <a:pathLst>
                <a:path w="8322" h="629" extrusionOk="0">
                  <a:moveTo>
                    <a:pt x="6337" y="0"/>
                  </a:moveTo>
                  <a:cubicBezTo>
                    <a:pt x="4254" y="0"/>
                    <a:pt x="2166" y="135"/>
                    <a:pt x="107" y="402"/>
                  </a:cubicBezTo>
                  <a:cubicBezTo>
                    <a:pt x="45" y="411"/>
                    <a:pt x="1" y="467"/>
                    <a:pt x="10" y="529"/>
                  </a:cubicBezTo>
                  <a:cubicBezTo>
                    <a:pt x="16" y="587"/>
                    <a:pt x="65" y="629"/>
                    <a:pt x="122" y="629"/>
                  </a:cubicBezTo>
                  <a:lnTo>
                    <a:pt x="122" y="629"/>
                  </a:lnTo>
                  <a:cubicBezTo>
                    <a:pt x="127" y="629"/>
                    <a:pt x="132" y="629"/>
                    <a:pt x="137" y="628"/>
                  </a:cubicBezTo>
                  <a:cubicBezTo>
                    <a:pt x="2189" y="362"/>
                    <a:pt x="4270" y="228"/>
                    <a:pt x="6346" y="228"/>
                  </a:cubicBezTo>
                  <a:cubicBezTo>
                    <a:pt x="6966" y="228"/>
                    <a:pt x="7584" y="240"/>
                    <a:pt x="8202" y="263"/>
                  </a:cubicBezTo>
                  <a:lnTo>
                    <a:pt x="8207" y="263"/>
                  </a:lnTo>
                  <a:cubicBezTo>
                    <a:pt x="8267" y="263"/>
                    <a:pt x="8317" y="216"/>
                    <a:pt x="8319" y="154"/>
                  </a:cubicBezTo>
                  <a:cubicBezTo>
                    <a:pt x="8322" y="92"/>
                    <a:pt x="8273" y="39"/>
                    <a:pt x="8211" y="37"/>
                  </a:cubicBezTo>
                  <a:cubicBezTo>
                    <a:pt x="7587" y="12"/>
                    <a:pt x="6962" y="0"/>
                    <a:pt x="6337" y="0"/>
                  </a:cubicBezTo>
                  <a:close/>
                  <a:moveTo>
                    <a:pt x="122" y="629"/>
                  </a:moveTo>
                  <a:cubicBezTo>
                    <a:pt x="122" y="629"/>
                    <a:pt x="122" y="629"/>
                    <a:pt x="121" y="629"/>
                  </a:cubicBezTo>
                  <a:lnTo>
                    <a:pt x="122" y="629"/>
                  </a:lnTo>
                  <a:cubicBezTo>
                    <a:pt x="122" y="629"/>
                    <a:pt x="122" y="629"/>
                    <a:pt x="122" y="629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14"/>
            <p:cNvSpPr/>
            <p:nvPr/>
          </p:nvSpPr>
          <p:spPr>
            <a:xfrm>
              <a:off x="4431091" y="4519310"/>
              <a:ext cx="163193" cy="164754"/>
            </a:xfrm>
            <a:custGeom>
              <a:avLst/>
              <a:gdLst/>
              <a:ahLst/>
              <a:cxnLst/>
              <a:rect l="l" t="t" r="r" b="b"/>
              <a:pathLst>
                <a:path w="4911" h="4958" extrusionOk="0">
                  <a:moveTo>
                    <a:pt x="4786" y="1"/>
                  </a:moveTo>
                  <a:cubicBezTo>
                    <a:pt x="4758" y="1"/>
                    <a:pt x="4729" y="12"/>
                    <a:pt x="4706" y="33"/>
                  </a:cubicBezTo>
                  <a:cubicBezTo>
                    <a:pt x="3987" y="729"/>
                    <a:pt x="3167" y="1579"/>
                    <a:pt x="2374" y="2400"/>
                  </a:cubicBezTo>
                  <a:cubicBezTo>
                    <a:pt x="1583" y="3220"/>
                    <a:pt x="764" y="4068"/>
                    <a:pt x="47" y="4762"/>
                  </a:cubicBezTo>
                  <a:cubicBezTo>
                    <a:pt x="2" y="4806"/>
                    <a:pt x="1" y="4878"/>
                    <a:pt x="45" y="4922"/>
                  </a:cubicBezTo>
                  <a:cubicBezTo>
                    <a:pt x="67" y="4945"/>
                    <a:pt x="97" y="4958"/>
                    <a:pt x="127" y="4958"/>
                  </a:cubicBezTo>
                  <a:cubicBezTo>
                    <a:pt x="155" y="4958"/>
                    <a:pt x="183" y="4947"/>
                    <a:pt x="205" y="4925"/>
                  </a:cubicBezTo>
                  <a:cubicBezTo>
                    <a:pt x="925" y="4229"/>
                    <a:pt x="1745" y="3379"/>
                    <a:pt x="2537" y="2558"/>
                  </a:cubicBezTo>
                  <a:cubicBezTo>
                    <a:pt x="3330" y="1738"/>
                    <a:pt x="4147" y="889"/>
                    <a:pt x="4864" y="197"/>
                  </a:cubicBezTo>
                  <a:cubicBezTo>
                    <a:pt x="4910" y="152"/>
                    <a:pt x="4911" y="80"/>
                    <a:pt x="4868" y="35"/>
                  </a:cubicBezTo>
                  <a:cubicBezTo>
                    <a:pt x="4845" y="12"/>
                    <a:pt x="4816" y="1"/>
                    <a:pt x="47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14"/>
            <p:cNvSpPr/>
            <p:nvPr/>
          </p:nvSpPr>
          <p:spPr>
            <a:xfrm>
              <a:off x="4442621" y="4519542"/>
              <a:ext cx="178811" cy="170304"/>
            </a:xfrm>
            <a:custGeom>
              <a:avLst/>
              <a:gdLst/>
              <a:ahLst/>
              <a:cxnLst/>
              <a:rect l="l" t="t" r="r" b="b"/>
              <a:pathLst>
                <a:path w="5381" h="5125" extrusionOk="0">
                  <a:moveTo>
                    <a:pt x="130" y="1"/>
                  </a:moveTo>
                  <a:cubicBezTo>
                    <a:pt x="106" y="1"/>
                    <a:pt x="82" y="8"/>
                    <a:pt x="62" y="24"/>
                  </a:cubicBezTo>
                  <a:cubicBezTo>
                    <a:pt x="11" y="60"/>
                    <a:pt x="0" y="131"/>
                    <a:pt x="38" y="182"/>
                  </a:cubicBezTo>
                  <a:cubicBezTo>
                    <a:pt x="1462" y="2112"/>
                    <a:pt x="3194" y="3769"/>
                    <a:pt x="5188" y="5104"/>
                  </a:cubicBezTo>
                  <a:cubicBezTo>
                    <a:pt x="5208" y="5118"/>
                    <a:pt x="5230" y="5124"/>
                    <a:pt x="5251" y="5124"/>
                  </a:cubicBezTo>
                  <a:lnTo>
                    <a:pt x="5251" y="5123"/>
                  </a:lnTo>
                  <a:cubicBezTo>
                    <a:pt x="5288" y="5123"/>
                    <a:pt x="5323" y="5106"/>
                    <a:pt x="5345" y="5073"/>
                  </a:cubicBezTo>
                  <a:cubicBezTo>
                    <a:pt x="5381" y="5021"/>
                    <a:pt x="5366" y="4951"/>
                    <a:pt x="5314" y="4915"/>
                  </a:cubicBezTo>
                  <a:cubicBezTo>
                    <a:pt x="3342" y="3595"/>
                    <a:pt x="1629" y="1956"/>
                    <a:pt x="220" y="47"/>
                  </a:cubicBezTo>
                  <a:cubicBezTo>
                    <a:pt x="199" y="17"/>
                    <a:pt x="165" y="1"/>
                    <a:pt x="13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0" name="Google Shape;4260;p14"/>
          <p:cNvGrpSpPr/>
          <p:nvPr/>
        </p:nvGrpSpPr>
        <p:grpSpPr>
          <a:xfrm>
            <a:off x="3394600" y="5958340"/>
            <a:ext cx="1096211" cy="623101"/>
            <a:chOff x="1351150" y="3252778"/>
            <a:chExt cx="1096211" cy="623101"/>
          </a:xfrm>
        </p:grpSpPr>
        <p:sp>
          <p:nvSpPr>
            <p:cNvPr id="4261" name="Google Shape;4261;p14"/>
            <p:cNvSpPr/>
            <p:nvPr/>
          </p:nvSpPr>
          <p:spPr>
            <a:xfrm>
              <a:off x="1351150" y="3322280"/>
              <a:ext cx="1096211" cy="553599"/>
            </a:xfrm>
            <a:custGeom>
              <a:avLst/>
              <a:gdLst/>
              <a:ahLst/>
              <a:cxnLst/>
              <a:rect l="l" t="t" r="r" b="b"/>
              <a:pathLst>
                <a:path w="41308" h="20861" extrusionOk="0">
                  <a:moveTo>
                    <a:pt x="14374" y="0"/>
                  </a:moveTo>
                  <a:cubicBezTo>
                    <a:pt x="3998" y="0"/>
                    <a:pt x="0" y="15626"/>
                    <a:pt x="19280" y="20123"/>
                  </a:cubicBezTo>
                  <a:cubicBezTo>
                    <a:pt x="21460" y="20631"/>
                    <a:pt x="23440" y="20860"/>
                    <a:pt x="25221" y="20860"/>
                  </a:cubicBezTo>
                  <a:cubicBezTo>
                    <a:pt x="41307" y="20860"/>
                    <a:pt x="41215" y="2198"/>
                    <a:pt x="26392" y="2198"/>
                  </a:cubicBezTo>
                  <a:cubicBezTo>
                    <a:pt x="25846" y="2198"/>
                    <a:pt x="25280" y="2223"/>
                    <a:pt x="24694" y="2276"/>
                  </a:cubicBezTo>
                  <a:lnTo>
                    <a:pt x="24694" y="2277"/>
                  </a:lnTo>
                  <a:cubicBezTo>
                    <a:pt x="24479" y="2438"/>
                    <a:pt x="24264" y="2642"/>
                    <a:pt x="24057" y="2901"/>
                  </a:cubicBezTo>
                  <a:cubicBezTo>
                    <a:pt x="24056" y="2902"/>
                    <a:pt x="24053" y="2904"/>
                    <a:pt x="24055" y="2905"/>
                  </a:cubicBezTo>
                  <a:cubicBezTo>
                    <a:pt x="24115" y="2924"/>
                    <a:pt x="26035" y="3552"/>
                    <a:pt x="25798" y="5777"/>
                  </a:cubicBezTo>
                  <a:cubicBezTo>
                    <a:pt x="25787" y="5885"/>
                    <a:pt x="25695" y="5952"/>
                    <a:pt x="25603" y="5952"/>
                  </a:cubicBezTo>
                  <a:cubicBezTo>
                    <a:pt x="25551" y="5952"/>
                    <a:pt x="25498" y="5930"/>
                    <a:pt x="25460" y="5883"/>
                  </a:cubicBezTo>
                  <a:cubicBezTo>
                    <a:pt x="25133" y="5482"/>
                    <a:pt x="24474" y="4824"/>
                    <a:pt x="23364" y="4311"/>
                  </a:cubicBezTo>
                  <a:cubicBezTo>
                    <a:pt x="23066" y="4387"/>
                    <a:pt x="22659" y="4424"/>
                    <a:pt x="22207" y="4424"/>
                  </a:cubicBezTo>
                  <a:cubicBezTo>
                    <a:pt x="22071" y="4424"/>
                    <a:pt x="21932" y="4420"/>
                    <a:pt x="21790" y="4414"/>
                  </a:cubicBezTo>
                  <a:cubicBezTo>
                    <a:pt x="21503" y="4887"/>
                    <a:pt x="21188" y="5640"/>
                    <a:pt x="21331" y="6522"/>
                  </a:cubicBezTo>
                  <a:cubicBezTo>
                    <a:pt x="21351" y="6650"/>
                    <a:pt x="21253" y="6749"/>
                    <a:pt x="21144" y="6749"/>
                  </a:cubicBezTo>
                  <a:cubicBezTo>
                    <a:pt x="21106" y="6749"/>
                    <a:pt x="21066" y="6737"/>
                    <a:pt x="21030" y="6709"/>
                  </a:cubicBezTo>
                  <a:cubicBezTo>
                    <a:pt x="20471" y="6284"/>
                    <a:pt x="19558" y="5379"/>
                    <a:pt x="19634" y="4045"/>
                  </a:cubicBezTo>
                  <a:cubicBezTo>
                    <a:pt x="19061" y="3853"/>
                    <a:pt x="18634" y="3587"/>
                    <a:pt x="18532" y="3249"/>
                  </a:cubicBezTo>
                  <a:cubicBezTo>
                    <a:pt x="17935" y="3375"/>
                    <a:pt x="17133" y="3646"/>
                    <a:pt x="16125" y="4209"/>
                  </a:cubicBezTo>
                  <a:cubicBezTo>
                    <a:pt x="16093" y="4227"/>
                    <a:pt x="16060" y="4235"/>
                    <a:pt x="16028" y="4235"/>
                  </a:cubicBezTo>
                  <a:cubicBezTo>
                    <a:pt x="15914" y="4235"/>
                    <a:pt x="15813" y="4132"/>
                    <a:pt x="15840" y="4004"/>
                  </a:cubicBezTo>
                  <a:cubicBezTo>
                    <a:pt x="16000" y="3285"/>
                    <a:pt x="16570" y="1855"/>
                    <a:pt x="18584" y="1855"/>
                  </a:cubicBezTo>
                  <a:cubicBezTo>
                    <a:pt x="18880" y="1855"/>
                    <a:pt x="19207" y="1886"/>
                    <a:pt x="19569" y="1955"/>
                  </a:cubicBezTo>
                  <a:cubicBezTo>
                    <a:pt x="19570" y="1955"/>
                    <a:pt x="19571" y="1955"/>
                    <a:pt x="19571" y="1955"/>
                  </a:cubicBezTo>
                  <a:cubicBezTo>
                    <a:pt x="19571" y="1955"/>
                    <a:pt x="19571" y="1955"/>
                    <a:pt x="19571" y="1955"/>
                  </a:cubicBezTo>
                  <a:cubicBezTo>
                    <a:pt x="19564" y="1940"/>
                    <a:pt x="19260" y="1355"/>
                    <a:pt x="18605" y="813"/>
                  </a:cubicBezTo>
                  <a:cubicBezTo>
                    <a:pt x="17115" y="253"/>
                    <a:pt x="15693" y="0"/>
                    <a:pt x="14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14"/>
            <p:cNvSpPr/>
            <p:nvPr/>
          </p:nvSpPr>
          <p:spPr>
            <a:xfrm>
              <a:off x="1842922" y="3405927"/>
              <a:ext cx="33968" cy="23751"/>
            </a:xfrm>
            <a:custGeom>
              <a:avLst/>
              <a:gdLst/>
              <a:ahLst/>
              <a:cxnLst/>
              <a:rect l="l" t="t" r="r" b="b"/>
              <a:pathLst>
                <a:path w="1280" h="895" extrusionOk="0">
                  <a:moveTo>
                    <a:pt x="856" y="0"/>
                  </a:moveTo>
                  <a:cubicBezTo>
                    <a:pt x="647" y="0"/>
                    <a:pt x="362" y="22"/>
                    <a:pt x="1" y="97"/>
                  </a:cubicBezTo>
                  <a:cubicBezTo>
                    <a:pt x="103" y="435"/>
                    <a:pt x="530" y="701"/>
                    <a:pt x="1103" y="894"/>
                  </a:cubicBezTo>
                  <a:cubicBezTo>
                    <a:pt x="1119" y="626"/>
                    <a:pt x="1173" y="342"/>
                    <a:pt x="1279" y="40"/>
                  </a:cubicBezTo>
                  <a:cubicBezTo>
                    <a:pt x="1279" y="40"/>
                    <a:pt x="1137" y="0"/>
                    <a:pt x="8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14"/>
            <p:cNvSpPr/>
            <p:nvPr/>
          </p:nvSpPr>
          <p:spPr>
            <a:xfrm>
              <a:off x="1929382" y="3425273"/>
              <a:ext cx="41797" cy="14410"/>
            </a:xfrm>
            <a:custGeom>
              <a:avLst/>
              <a:gdLst/>
              <a:ahLst/>
              <a:cxnLst/>
              <a:rect l="l" t="t" r="r" b="b"/>
              <a:pathLst>
                <a:path w="1575" h="543" extrusionOk="0">
                  <a:moveTo>
                    <a:pt x="395" y="0"/>
                  </a:moveTo>
                  <a:cubicBezTo>
                    <a:pt x="395" y="0"/>
                    <a:pt x="205" y="196"/>
                    <a:pt x="1" y="533"/>
                  </a:cubicBezTo>
                  <a:cubicBezTo>
                    <a:pt x="143" y="539"/>
                    <a:pt x="282" y="543"/>
                    <a:pt x="418" y="543"/>
                  </a:cubicBezTo>
                  <a:cubicBezTo>
                    <a:pt x="870" y="543"/>
                    <a:pt x="1277" y="506"/>
                    <a:pt x="1575" y="430"/>
                  </a:cubicBezTo>
                  <a:cubicBezTo>
                    <a:pt x="1226" y="268"/>
                    <a:pt x="834" y="121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14"/>
            <p:cNvSpPr/>
            <p:nvPr/>
          </p:nvSpPr>
          <p:spPr>
            <a:xfrm>
              <a:off x="1770792" y="3252778"/>
              <a:ext cx="278883" cy="248630"/>
            </a:xfrm>
            <a:custGeom>
              <a:avLst/>
              <a:gdLst/>
              <a:ahLst/>
              <a:cxnLst/>
              <a:rect l="l" t="t" r="r" b="b"/>
              <a:pathLst>
                <a:path w="10509" h="9369" extrusionOk="0">
                  <a:moveTo>
                    <a:pt x="6228" y="0"/>
                  </a:moveTo>
                  <a:cubicBezTo>
                    <a:pt x="6027" y="0"/>
                    <a:pt x="5820" y="24"/>
                    <a:pt x="5610" y="79"/>
                  </a:cubicBezTo>
                  <a:cubicBezTo>
                    <a:pt x="5482" y="113"/>
                    <a:pt x="5404" y="241"/>
                    <a:pt x="5421" y="372"/>
                  </a:cubicBezTo>
                  <a:cubicBezTo>
                    <a:pt x="5494" y="925"/>
                    <a:pt x="5660" y="2417"/>
                    <a:pt x="5528" y="3834"/>
                  </a:cubicBezTo>
                  <a:cubicBezTo>
                    <a:pt x="4359" y="2674"/>
                    <a:pt x="2900" y="2438"/>
                    <a:pt x="1908" y="2438"/>
                  </a:cubicBezTo>
                  <a:cubicBezTo>
                    <a:pt x="1879" y="2438"/>
                    <a:pt x="1851" y="2439"/>
                    <a:pt x="1824" y="2439"/>
                  </a:cubicBezTo>
                  <a:cubicBezTo>
                    <a:pt x="1619" y="2441"/>
                    <a:pt x="1565" y="2728"/>
                    <a:pt x="1755" y="2805"/>
                  </a:cubicBezTo>
                  <a:cubicBezTo>
                    <a:pt x="2168" y="2975"/>
                    <a:pt x="2512" y="3199"/>
                    <a:pt x="2793" y="3432"/>
                  </a:cubicBezTo>
                  <a:cubicBezTo>
                    <a:pt x="3448" y="3975"/>
                    <a:pt x="3751" y="4559"/>
                    <a:pt x="3759" y="4575"/>
                  </a:cubicBezTo>
                  <a:cubicBezTo>
                    <a:pt x="3759" y="4575"/>
                    <a:pt x="3757" y="4575"/>
                    <a:pt x="3757" y="4574"/>
                  </a:cubicBezTo>
                  <a:cubicBezTo>
                    <a:pt x="3395" y="4505"/>
                    <a:pt x="3068" y="4474"/>
                    <a:pt x="2772" y="4474"/>
                  </a:cubicBezTo>
                  <a:cubicBezTo>
                    <a:pt x="757" y="4474"/>
                    <a:pt x="188" y="5904"/>
                    <a:pt x="29" y="6624"/>
                  </a:cubicBezTo>
                  <a:cubicBezTo>
                    <a:pt x="0" y="6751"/>
                    <a:pt x="100" y="6854"/>
                    <a:pt x="215" y="6854"/>
                  </a:cubicBezTo>
                  <a:cubicBezTo>
                    <a:pt x="248" y="6854"/>
                    <a:pt x="281" y="6846"/>
                    <a:pt x="313" y="6828"/>
                  </a:cubicBezTo>
                  <a:cubicBezTo>
                    <a:pt x="1320" y="6265"/>
                    <a:pt x="2124" y="5994"/>
                    <a:pt x="2719" y="5868"/>
                  </a:cubicBezTo>
                  <a:cubicBezTo>
                    <a:pt x="3080" y="5793"/>
                    <a:pt x="3365" y="5771"/>
                    <a:pt x="3574" y="5771"/>
                  </a:cubicBezTo>
                  <a:cubicBezTo>
                    <a:pt x="3855" y="5771"/>
                    <a:pt x="3997" y="5811"/>
                    <a:pt x="3997" y="5811"/>
                  </a:cubicBezTo>
                  <a:cubicBezTo>
                    <a:pt x="3891" y="6113"/>
                    <a:pt x="3837" y="6397"/>
                    <a:pt x="3821" y="6665"/>
                  </a:cubicBezTo>
                  <a:cubicBezTo>
                    <a:pt x="3745" y="7999"/>
                    <a:pt x="4658" y="8904"/>
                    <a:pt x="5217" y="9329"/>
                  </a:cubicBezTo>
                  <a:cubicBezTo>
                    <a:pt x="5253" y="9356"/>
                    <a:pt x="5292" y="9368"/>
                    <a:pt x="5330" y="9368"/>
                  </a:cubicBezTo>
                  <a:cubicBezTo>
                    <a:pt x="5439" y="9368"/>
                    <a:pt x="5538" y="9269"/>
                    <a:pt x="5518" y="9141"/>
                  </a:cubicBezTo>
                  <a:cubicBezTo>
                    <a:pt x="5376" y="8259"/>
                    <a:pt x="5690" y="7506"/>
                    <a:pt x="5977" y="7033"/>
                  </a:cubicBezTo>
                  <a:cubicBezTo>
                    <a:pt x="6181" y="6696"/>
                    <a:pt x="6371" y="6500"/>
                    <a:pt x="6371" y="6500"/>
                  </a:cubicBezTo>
                  <a:cubicBezTo>
                    <a:pt x="6810" y="6621"/>
                    <a:pt x="7202" y="6768"/>
                    <a:pt x="7551" y="6930"/>
                  </a:cubicBezTo>
                  <a:cubicBezTo>
                    <a:pt x="8661" y="7443"/>
                    <a:pt x="9320" y="8101"/>
                    <a:pt x="9648" y="8502"/>
                  </a:cubicBezTo>
                  <a:cubicBezTo>
                    <a:pt x="9686" y="8549"/>
                    <a:pt x="9738" y="8571"/>
                    <a:pt x="9790" y="8571"/>
                  </a:cubicBezTo>
                  <a:cubicBezTo>
                    <a:pt x="9882" y="8571"/>
                    <a:pt x="9974" y="8504"/>
                    <a:pt x="9985" y="8396"/>
                  </a:cubicBezTo>
                  <a:cubicBezTo>
                    <a:pt x="10222" y="6171"/>
                    <a:pt x="8302" y="5543"/>
                    <a:pt x="8243" y="5524"/>
                  </a:cubicBezTo>
                  <a:cubicBezTo>
                    <a:pt x="8241" y="5523"/>
                    <a:pt x="8243" y="5522"/>
                    <a:pt x="8244" y="5520"/>
                  </a:cubicBezTo>
                  <a:cubicBezTo>
                    <a:pt x="8453" y="5261"/>
                    <a:pt x="8666" y="5057"/>
                    <a:pt x="8881" y="4896"/>
                  </a:cubicBezTo>
                  <a:cubicBezTo>
                    <a:pt x="9382" y="4517"/>
                    <a:pt x="9881" y="4376"/>
                    <a:pt x="10279" y="4334"/>
                  </a:cubicBezTo>
                  <a:cubicBezTo>
                    <a:pt x="10472" y="4312"/>
                    <a:pt x="10509" y="4042"/>
                    <a:pt x="10329" y="3965"/>
                  </a:cubicBezTo>
                  <a:cubicBezTo>
                    <a:pt x="9796" y="3733"/>
                    <a:pt x="9306" y="3642"/>
                    <a:pt x="8866" y="3642"/>
                  </a:cubicBezTo>
                  <a:cubicBezTo>
                    <a:pt x="8112" y="3642"/>
                    <a:pt x="7504" y="3909"/>
                    <a:pt x="7070" y="4193"/>
                  </a:cubicBezTo>
                  <a:cubicBezTo>
                    <a:pt x="7655" y="3263"/>
                    <a:pt x="8315" y="2007"/>
                    <a:pt x="8387" y="987"/>
                  </a:cubicBezTo>
                  <a:cubicBezTo>
                    <a:pt x="8394" y="897"/>
                    <a:pt x="8352" y="812"/>
                    <a:pt x="8281" y="758"/>
                  </a:cubicBezTo>
                  <a:cubicBezTo>
                    <a:pt x="7993" y="539"/>
                    <a:pt x="7185" y="0"/>
                    <a:pt x="6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14"/>
            <p:cNvSpPr/>
            <p:nvPr/>
          </p:nvSpPr>
          <p:spPr>
            <a:xfrm>
              <a:off x="1524575" y="3356859"/>
              <a:ext cx="257573" cy="187249"/>
            </a:xfrm>
            <a:custGeom>
              <a:avLst/>
              <a:gdLst/>
              <a:ahLst/>
              <a:cxnLst/>
              <a:rect l="l" t="t" r="r" b="b"/>
              <a:pathLst>
                <a:path w="9706" h="7056" extrusionOk="0">
                  <a:moveTo>
                    <a:pt x="6288" y="0"/>
                  </a:moveTo>
                  <a:cubicBezTo>
                    <a:pt x="4105" y="0"/>
                    <a:pt x="1" y="3418"/>
                    <a:pt x="1180" y="6350"/>
                  </a:cubicBezTo>
                  <a:cubicBezTo>
                    <a:pt x="1379" y="6845"/>
                    <a:pt x="1738" y="7055"/>
                    <a:pt x="2189" y="7055"/>
                  </a:cubicBezTo>
                  <a:cubicBezTo>
                    <a:pt x="4617" y="7055"/>
                    <a:pt x="9706" y="942"/>
                    <a:pt x="6755" y="63"/>
                  </a:cubicBezTo>
                  <a:cubicBezTo>
                    <a:pt x="6613" y="21"/>
                    <a:pt x="6456" y="0"/>
                    <a:pt x="6288" y="0"/>
                  </a:cubicBezTo>
                  <a:close/>
                </a:path>
              </a:pathLst>
            </a:custGeom>
            <a:solidFill>
              <a:srgbClr val="F9F7E4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6" name="Google Shape;4266;p14"/>
          <p:cNvSpPr/>
          <p:nvPr/>
        </p:nvSpPr>
        <p:spPr>
          <a:xfrm rot="-7929319">
            <a:off x="8480200" y="393007"/>
            <a:ext cx="318734" cy="292993"/>
          </a:xfrm>
          <a:custGeom>
            <a:avLst/>
            <a:gdLst/>
            <a:ahLst/>
            <a:cxnLst/>
            <a:rect l="l" t="t" r="r" b="b"/>
            <a:pathLst>
              <a:path w="12011" h="11041" extrusionOk="0">
                <a:moveTo>
                  <a:pt x="3597" y="0"/>
                </a:moveTo>
                <a:lnTo>
                  <a:pt x="3597" y="0"/>
                </a:lnTo>
                <a:cubicBezTo>
                  <a:pt x="0" y="7230"/>
                  <a:pt x="8201" y="11040"/>
                  <a:pt x="8201" y="11040"/>
                </a:cubicBezTo>
                <a:cubicBezTo>
                  <a:pt x="12011" y="2840"/>
                  <a:pt x="3597" y="0"/>
                  <a:pt x="35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7" name="Google Shape;4267;p14"/>
          <p:cNvGrpSpPr/>
          <p:nvPr/>
        </p:nvGrpSpPr>
        <p:grpSpPr>
          <a:xfrm rot="-9604711">
            <a:off x="8537290" y="789314"/>
            <a:ext cx="669827" cy="1050044"/>
            <a:chOff x="3521498" y="616047"/>
            <a:chExt cx="947412" cy="1485196"/>
          </a:xfrm>
        </p:grpSpPr>
        <p:sp>
          <p:nvSpPr>
            <p:cNvPr id="4268" name="Google Shape;4268;p14"/>
            <p:cNvSpPr/>
            <p:nvPr/>
          </p:nvSpPr>
          <p:spPr>
            <a:xfrm>
              <a:off x="3521498" y="616047"/>
              <a:ext cx="930815" cy="1180374"/>
            </a:xfrm>
            <a:custGeom>
              <a:avLst/>
              <a:gdLst/>
              <a:ahLst/>
              <a:cxnLst/>
              <a:rect l="l" t="t" r="r" b="b"/>
              <a:pathLst>
                <a:path w="18556" h="23531" extrusionOk="0">
                  <a:moveTo>
                    <a:pt x="8038" y="1"/>
                  </a:moveTo>
                  <a:cubicBezTo>
                    <a:pt x="6595" y="1"/>
                    <a:pt x="5151" y="340"/>
                    <a:pt x="3888" y="1022"/>
                  </a:cubicBezTo>
                  <a:cubicBezTo>
                    <a:pt x="2295" y="1881"/>
                    <a:pt x="1005" y="3344"/>
                    <a:pt x="503" y="5083"/>
                  </a:cubicBezTo>
                  <a:cubicBezTo>
                    <a:pt x="0" y="6822"/>
                    <a:pt x="345" y="8817"/>
                    <a:pt x="1524" y="10192"/>
                  </a:cubicBezTo>
                  <a:cubicBezTo>
                    <a:pt x="2579" y="11426"/>
                    <a:pt x="4150" y="12064"/>
                    <a:pt x="5501" y="12964"/>
                  </a:cubicBezTo>
                  <a:cubicBezTo>
                    <a:pt x="7265" y="14138"/>
                    <a:pt x="8693" y="15811"/>
                    <a:pt x="9576" y="17738"/>
                  </a:cubicBezTo>
                  <a:cubicBezTo>
                    <a:pt x="10296" y="19313"/>
                    <a:pt x="10626" y="21203"/>
                    <a:pt x="11774" y="22552"/>
                  </a:cubicBezTo>
                  <a:cubicBezTo>
                    <a:pt x="12291" y="23157"/>
                    <a:pt x="12967" y="23530"/>
                    <a:pt x="13723" y="23530"/>
                  </a:cubicBezTo>
                  <a:cubicBezTo>
                    <a:pt x="13925" y="23530"/>
                    <a:pt x="14132" y="23504"/>
                    <a:pt x="14343" y="23448"/>
                  </a:cubicBezTo>
                  <a:cubicBezTo>
                    <a:pt x="15043" y="23264"/>
                    <a:pt x="15650" y="22822"/>
                    <a:pt x="16160" y="22313"/>
                  </a:cubicBezTo>
                  <a:cubicBezTo>
                    <a:pt x="17942" y="20532"/>
                    <a:pt x="18278" y="18172"/>
                    <a:pt x="18383" y="15779"/>
                  </a:cubicBezTo>
                  <a:cubicBezTo>
                    <a:pt x="18556" y="11846"/>
                    <a:pt x="17765" y="6884"/>
                    <a:pt x="15193" y="3576"/>
                  </a:cubicBezTo>
                  <a:cubicBezTo>
                    <a:pt x="14169" y="2258"/>
                    <a:pt x="12863" y="1201"/>
                    <a:pt x="11222" y="579"/>
                  </a:cubicBezTo>
                  <a:cubicBezTo>
                    <a:pt x="10214" y="194"/>
                    <a:pt x="9126" y="1"/>
                    <a:pt x="8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14"/>
            <p:cNvSpPr/>
            <p:nvPr/>
          </p:nvSpPr>
          <p:spPr>
            <a:xfrm>
              <a:off x="4034152" y="1576747"/>
              <a:ext cx="434758" cy="305239"/>
            </a:xfrm>
            <a:custGeom>
              <a:avLst/>
              <a:gdLst/>
              <a:ahLst/>
              <a:cxnLst/>
              <a:rect l="l" t="t" r="r" b="b"/>
              <a:pathLst>
                <a:path w="8667" h="6085" extrusionOk="0">
                  <a:moveTo>
                    <a:pt x="3292" y="1"/>
                  </a:moveTo>
                  <a:cubicBezTo>
                    <a:pt x="3292" y="1"/>
                    <a:pt x="2195" y="1147"/>
                    <a:pt x="3111" y="3159"/>
                  </a:cubicBezTo>
                  <a:cubicBezTo>
                    <a:pt x="3111" y="3159"/>
                    <a:pt x="1486" y="2211"/>
                    <a:pt x="375" y="2211"/>
                  </a:cubicBezTo>
                  <a:cubicBezTo>
                    <a:pt x="242" y="2211"/>
                    <a:pt x="116" y="2225"/>
                    <a:pt x="1" y="2255"/>
                  </a:cubicBezTo>
                  <a:cubicBezTo>
                    <a:pt x="1" y="2255"/>
                    <a:pt x="1132" y="6084"/>
                    <a:pt x="4168" y="6084"/>
                  </a:cubicBezTo>
                  <a:cubicBezTo>
                    <a:pt x="4399" y="6084"/>
                    <a:pt x="4642" y="6062"/>
                    <a:pt x="4896" y="6014"/>
                  </a:cubicBezTo>
                  <a:cubicBezTo>
                    <a:pt x="7529" y="5517"/>
                    <a:pt x="8666" y="1883"/>
                    <a:pt x="8150" y="41"/>
                  </a:cubicBezTo>
                  <a:lnTo>
                    <a:pt x="8150" y="41"/>
                  </a:lnTo>
                  <a:cubicBezTo>
                    <a:pt x="8150" y="41"/>
                    <a:pt x="5910" y="630"/>
                    <a:pt x="6052" y="2184"/>
                  </a:cubicBezTo>
                  <a:cubicBezTo>
                    <a:pt x="6052" y="2184"/>
                    <a:pt x="5157" y="663"/>
                    <a:pt x="3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14"/>
            <p:cNvSpPr/>
            <p:nvPr/>
          </p:nvSpPr>
          <p:spPr>
            <a:xfrm>
              <a:off x="4267957" y="1838191"/>
              <a:ext cx="178679" cy="263052"/>
            </a:xfrm>
            <a:custGeom>
              <a:avLst/>
              <a:gdLst/>
              <a:ahLst/>
              <a:cxnLst/>
              <a:rect l="l" t="t" r="r" b="b"/>
              <a:pathLst>
                <a:path w="3562" h="5244" extrusionOk="0">
                  <a:moveTo>
                    <a:pt x="943" y="0"/>
                  </a:moveTo>
                  <a:lnTo>
                    <a:pt x="290" y="537"/>
                  </a:lnTo>
                  <a:cubicBezTo>
                    <a:pt x="1" y="2205"/>
                    <a:pt x="652" y="3999"/>
                    <a:pt x="1921" y="5113"/>
                  </a:cubicBezTo>
                  <a:cubicBezTo>
                    <a:pt x="2020" y="5200"/>
                    <a:pt x="2143" y="5244"/>
                    <a:pt x="2268" y="5244"/>
                  </a:cubicBezTo>
                  <a:cubicBezTo>
                    <a:pt x="2375" y="5244"/>
                    <a:pt x="2482" y="5212"/>
                    <a:pt x="2574" y="5148"/>
                  </a:cubicBezTo>
                  <a:cubicBezTo>
                    <a:pt x="2937" y="4899"/>
                    <a:pt x="3243" y="4548"/>
                    <a:pt x="3445" y="4155"/>
                  </a:cubicBezTo>
                  <a:cubicBezTo>
                    <a:pt x="3561" y="3928"/>
                    <a:pt x="3494" y="3650"/>
                    <a:pt x="3290" y="3499"/>
                  </a:cubicBezTo>
                  <a:cubicBezTo>
                    <a:pt x="2143" y="2656"/>
                    <a:pt x="1302" y="1375"/>
                    <a:pt x="9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14"/>
            <p:cNvSpPr/>
            <p:nvPr/>
          </p:nvSpPr>
          <p:spPr>
            <a:xfrm>
              <a:off x="4029086" y="697259"/>
              <a:ext cx="35114" cy="24780"/>
            </a:xfrm>
            <a:custGeom>
              <a:avLst/>
              <a:gdLst/>
              <a:ahLst/>
              <a:cxnLst/>
              <a:rect l="l" t="t" r="r" b="b"/>
              <a:pathLst>
                <a:path w="700" h="494" extrusionOk="0">
                  <a:moveTo>
                    <a:pt x="347" y="1"/>
                  </a:moveTo>
                  <a:cubicBezTo>
                    <a:pt x="109" y="1"/>
                    <a:pt x="1" y="378"/>
                    <a:pt x="265" y="476"/>
                  </a:cubicBezTo>
                  <a:cubicBezTo>
                    <a:pt x="296" y="488"/>
                    <a:pt x="326" y="493"/>
                    <a:pt x="354" y="493"/>
                  </a:cubicBezTo>
                  <a:cubicBezTo>
                    <a:pt x="591" y="493"/>
                    <a:pt x="700" y="117"/>
                    <a:pt x="437" y="18"/>
                  </a:cubicBezTo>
                  <a:cubicBezTo>
                    <a:pt x="405" y="6"/>
                    <a:pt x="375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14"/>
            <p:cNvSpPr/>
            <p:nvPr/>
          </p:nvSpPr>
          <p:spPr>
            <a:xfrm>
              <a:off x="3937842" y="768037"/>
              <a:ext cx="35214" cy="24780"/>
            </a:xfrm>
            <a:custGeom>
              <a:avLst/>
              <a:gdLst/>
              <a:ahLst/>
              <a:cxnLst/>
              <a:rect l="l" t="t" r="r" b="b"/>
              <a:pathLst>
                <a:path w="702" h="494" extrusionOk="0">
                  <a:moveTo>
                    <a:pt x="348" y="0"/>
                  </a:moveTo>
                  <a:cubicBezTo>
                    <a:pt x="111" y="0"/>
                    <a:pt x="1" y="378"/>
                    <a:pt x="265" y="477"/>
                  </a:cubicBezTo>
                  <a:cubicBezTo>
                    <a:pt x="296" y="489"/>
                    <a:pt x="326" y="494"/>
                    <a:pt x="354" y="494"/>
                  </a:cubicBezTo>
                  <a:cubicBezTo>
                    <a:pt x="592" y="494"/>
                    <a:pt x="702" y="116"/>
                    <a:pt x="437" y="17"/>
                  </a:cubicBezTo>
                  <a:cubicBezTo>
                    <a:pt x="406" y="5"/>
                    <a:pt x="376" y="0"/>
                    <a:pt x="3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14"/>
            <p:cNvSpPr/>
            <p:nvPr/>
          </p:nvSpPr>
          <p:spPr>
            <a:xfrm>
              <a:off x="4119929" y="782584"/>
              <a:ext cx="35114" cy="24830"/>
            </a:xfrm>
            <a:custGeom>
              <a:avLst/>
              <a:gdLst/>
              <a:ahLst/>
              <a:cxnLst/>
              <a:rect l="l" t="t" r="r" b="b"/>
              <a:pathLst>
                <a:path w="700" h="495" extrusionOk="0">
                  <a:moveTo>
                    <a:pt x="347" y="1"/>
                  </a:moveTo>
                  <a:cubicBezTo>
                    <a:pt x="109" y="1"/>
                    <a:pt x="0" y="378"/>
                    <a:pt x="264" y="478"/>
                  </a:cubicBezTo>
                  <a:cubicBezTo>
                    <a:pt x="296" y="489"/>
                    <a:pt x="325" y="494"/>
                    <a:pt x="353" y="494"/>
                  </a:cubicBezTo>
                  <a:cubicBezTo>
                    <a:pt x="591" y="494"/>
                    <a:pt x="700" y="116"/>
                    <a:pt x="437" y="18"/>
                  </a:cubicBezTo>
                  <a:cubicBezTo>
                    <a:pt x="405" y="6"/>
                    <a:pt x="375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14"/>
            <p:cNvSpPr/>
            <p:nvPr/>
          </p:nvSpPr>
          <p:spPr>
            <a:xfrm>
              <a:off x="4077643" y="1535213"/>
              <a:ext cx="35114" cy="24730"/>
            </a:xfrm>
            <a:custGeom>
              <a:avLst/>
              <a:gdLst/>
              <a:ahLst/>
              <a:cxnLst/>
              <a:rect l="l" t="t" r="r" b="b"/>
              <a:pathLst>
                <a:path w="700" h="493" extrusionOk="0">
                  <a:moveTo>
                    <a:pt x="346" y="0"/>
                  </a:moveTo>
                  <a:cubicBezTo>
                    <a:pt x="108" y="0"/>
                    <a:pt x="0" y="378"/>
                    <a:pt x="264" y="476"/>
                  </a:cubicBezTo>
                  <a:cubicBezTo>
                    <a:pt x="296" y="488"/>
                    <a:pt x="325" y="493"/>
                    <a:pt x="354" y="493"/>
                  </a:cubicBezTo>
                  <a:cubicBezTo>
                    <a:pt x="591" y="493"/>
                    <a:pt x="699" y="116"/>
                    <a:pt x="437" y="18"/>
                  </a:cubicBezTo>
                  <a:cubicBezTo>
                    <a:pt x="405" y="6"/>
                    <a:pt x="375" y="0"/>
                    <a:pt x="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14"/>
            <p:cNvSpPr/>
            <p:nvPr/>
          </p:nvSpPr>
          <p:spPr>
            <a:xfrm>
              <a:off x="4032045" y="1451192"/>
              <a:ext cx="35214" cy="24780"/>
            </a:xfrm>
            <a:custGeom>
              <a:avLst/>
              <a:gdLst/>
              <a:ahLst/>
              <a:cxnLst/>
              <a:rect l="l" t="t" r="r" b="b"/>
              <a:pathLst>
                <a:path w="702" h="494" extrusionOk="0">
                  <a:moveTo>
                    <a:pt x="347" y="0"/>
                  </a:moveTo>
                  <a:cubicBezTo>
                    <a:pt x="110" y="0"/>
                    <a:pt x="1" y="378"/>
                    <a:pt x="265" y="476"/>
                  </a:cubicBezTo>
                  <a:cubicBezTo>
                    <a:pt x="296" y="488"/>
                    <a:pt x="326" y="493"/>
                    <a:pt x="354" y="493"/>
                  </a:cubicBezTo>
                  <a:cubicBezTo>
                    <a:pt x="591" y="493"/>
                    <a:pt x="701" y="116"/>
                    <a:pt x="437" y="18"/>
                  </a:cubicBezTo>
                  <a:cubicBezTo>
                    <a:pt x="406" y="6"/>
                    <a:pt x="375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14"/>
            <p:cNvSpPr/>
            <p:nvPr/>
          </p:nvSpPr>
          <p:spPr>
            <a:xfrm>
              <a:off x="4107890" y="1481239"/>
              <a:ext cx="35114" cy="24730"/>
            </a:xfrm>
            <a:custGeom>
              <a:avLst/>
              <a:gdLst/>
              <a:ahLst/>
              <a:cxnLst/>
              <a:rect l="l" t="t" r="r" b="b"/>
              <a:pathLst>
                <a:path w="700" h="493" extrusionOk="0">
                  <a:moveTo>
                    <a:pt x="346" y="1"/>
                  </a:moveTo>
                  <a:cubicBezTo>
                    <a:pt x="109" y="1"/>
                    <a:pt x="1" y="377"/>
                    <a:pt x="265" y="476"/>
                  </a:cubicBezTo>
                  <a:cubicBezTo>
                    <a:pt x="296" y="487"/>
                    <a:pt x="326" y="493"/>
                    <a:pt x="354" y="493"/>
                  </a:cubicBezTo>
                  <a:cubicBezTo>
                    <a:pt x="591" y="493"/>
                    <a:pt x="700" y="116"/>
                    <a:pt x="436" y="18"/>
                  </a:cubicBezTo>
                  <a:cubicBezTo>
                    <a:pt x="404" y="6"/>
                    <a:pt x="374" y="1"/>
                    <a:pt x="3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14"/>
            <p:cNvSpPr/>
            <p:nvPr/>
          </p:nvSpPr>
          <p:spPr>
            <a:xfrm>
              <a:off x="4384633" y="1198075"/>
              <a:ext cx="35114" cy="24780"/>
            </a:xfrm>
            <a:custGeom>
              <a:avLst/>
              <a:gdLst/>
              <a:ahLst/>
              <a:cxnLst/>
              <a:rect l="l" t="t" r="r" b="b"/>
              <a:pathLst>
                <a:path w="700" h="494" extrusionOk="0">
                  <a:moveTo>
                    <a:pt x="345" y="1"/>
                  </a:moveTo>
                  <a:cubicBezTo>
                    <a:pt x="109" y="1"/>
                    <a:pt x="1" y="378"/>
                    <a:pt x="264" y="477"/>
                  </a:cubicBezTo>
                  <a:cubicBezTo>
                    <a:pt x="296" y="488"/>
                    <a:pt x="326" y="493"/>
                    <a:pt x="354" y="493"/>
                  </a:cubicBezTo>
                  <a:cubicBezTo>
                    <a:pt x="591" y="493"/>
                    <a:pt x="699" y="117"/>
                    <a:pt x="435" y="18"/>
                  </a:cubicBezTo>
                  <a:cubicBezTo>
                    <a:pt x="404" y="6"/>
                    <a:pt x="373" y="1"/>
                    <a:pt x="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14"/>
            <p:cNvSpPr/>
            <p:nvPr/>
          </p:nvSpPr>
          <p:spPr>
            <a:xfrm>
              <a:off x="4372444" y="1149970"/>
              <a:ext cx="35214" cy="24830"/>
            </a:xfrm>
            <a:custGeom>
              <a:avLst/>
              <a:gdLst/>
              <a:ahLst/>
              <a:cxnLst/>
              <a:rect l="l" t="t" r="r" b="b"/>
              <a:pathLst>
                <a:path w="702" h="495" extrusionOk="0">
                  <a:moveTo>
                    <a:pt x="348" y="1"/>
                  </a:moveTo>
                  <a:cubicBezTo>
                    <a:pt x="111" y="1"/>
                    <a:pt x="0" y="379"/>
                    <a:pt x="265" y="478"/>
                  </a:cubicBezTo>
                  <a:cubicBezTo>
                    <a:pt x="296" y="489"/>
                    <a:pt x="326" y="494"/>
                    <a:pt x="354" y="494"/>
                  </a:cubicBezTo>
                  <a:cubicBezTo>
                    <a:pt x="591" y="494"/>
                    <a:pt x="701" y="118"/>
                    <a:pt x="437" y="18"/>
                  </a:cubicBezTo>
                  <a:cubicBezTo>
                    <a:pt x="406" y="6"/>
                    <a:pt x="376" y="1"/>
                    <a:pt x="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14"/>
            <p:cNvSpPr/>
            <p:nvPr/>
          </p:nvSpPr>
          <p:spPr>
            <a:xfrm>
              <a:off x="4318570" y="1173345"/>
              <a:ext cx="35114" cy="24780"/>
            </a:xfrm>
            <a:custGeom>
              <a:avLst/>
              <a:gdLst/>
              <a:ahLst/>
              <a:cxnLst/>
              <a:rect l="l" t="t" r="r" b="b"/>
              <a:pathLst>
                <a:path w="700" h="494" extrusionOk="0">
                  <a:moveTo>
                    <a:pt x="346" y="1"/>
                  </a:moveTo>
                  <a:cubicBezTo>
                    <a:pt x="109" y="1"/>
                    <a:pt x="0" y="378"/>
                    <a:pt x="264" y="476"/>
                  </a:cubicBezTo>
                  <a:cubicBezTo>
                    <a:pt x="295" y="488"/>
                    <a:pt x="325" y="493"/>
                    <a:pt x="353" y="493"/>
                  </a:cubicBezTo>
                  <a:cubicBezTo>
                    <a:pt x="590" y="493"/>
                    <a:pt x="699" y="116"/>
                    <a:pt x="435" y="18"/>
                  </a:cubicBezTo>
                  <a:cubicBezTo>
                    <a:pt x="404" y="6"/>
                    <a:pt x="374" y="1"/>
                    <a:pt x="3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14"/>
            <p:cNvSpPr/>
            <p:nvPr/>
          </p:nvSpPr>
          <p:spPr>
            <a:xfrm>
              <a:off x="4029788" y="790761"/>
              <a:ext cx="35214" cy="24730"/>
            </a:xfrm>
            <a:custGeom>
              <a:avLst/>
              <a:gdLst/>
              <a:ahLst/>
              <a:cxnLst/>
              <a:rect l="l" t="t" r="r" b="b"/>
              <a:pathLst>
                <a:path w="702" h="493" extrusionOk="0">
                  <a:moveTo>
                    <a:pt x="348" y="1"/>
                  </a:moveTo>
                  <a:cubicBezTo>
                    <a:pt x="111" y="1"/>
                    <a:pt x="1" y="377"/>
                    <a:pt x="265" y="476"/>
                  </a:cubicBezTo>
                  <a:cubicBezTo>
                    <a:pt x="296" y="487"/>
                    <a:pt x="326" y="493"/>
                    <a:pt x="354" y="493"/>
                  </a:cubicBezTo>
                  <a:cubicBezTo>
                    <a:pt x="592" y="493"/>
                    <a:pt x="702" y="116"/>
                    <a:pt x="437" y="18"/>
                  </a:cubicBezTo>
                  <a:cubicBezTo>
                    <a:pt x="406" y="6"/>
                    <a:pt x="376" y="1"/>
                    <a:pt x="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1" name="Google Shape;4281;p14"/>
          <p:cNvGrpSpPr/>
          <p:nvPr/>
        </p:nvGrpSpPr>
        <p:grpSpPr>
          <a:xfrm rot="10554239">
            <a:off x="679708" y="4706654"/>
            <a:ext cx="997732" cy="745052"/>
            <a:chOff x="2494785" y="587053"/>
            <a:chExt cx="1411208" cy="1053812"/>
          </a:xfrm>
        </p:grpSpPr>
        <p:sp>
          <p:nvSpPr>
            <p:cNvPr id="4282" name="Google Shape;4282;p14"/>
            <p:cNvSpPr/>
            <p:nvPr/>
          </p:nvSpPr>
          <p:spPr>
            <a:xfrm>
              <a:off x="3545375" y="853012"/>
              <a:ext cx="360618" cy="322996"/>
            </a:xfrm>
            <a:custGeom>
              <a:avLst/>
              <a:gdLst/>
              <a:ahLst/>
              <a:cxnLst/>
              <a:rect l="l" t="t" r="r" b="b"/>
              <a:pathLst>
                <a:path w="7189" h="6439" extrusionOk="0">
                  <a:moveTo>
                    <a:pt x="2080" y="0"/>
                  </a:moveTo>
                  <a:cubicBezTo>
                    <a:pt x="1875" y="0"/>
                    <a:pt x="1692" y="88"/>
                    <a:pt x="1543" y="285"/>
                  </a:cubicBezTo>
                  <a:cubicBezTo>
                    <a:pt x="0" y="2323"/>
                    <a:pt x="1707" y="5401"/>
                    <a:pt x="4009" y="6262"/>
                  </a:cubicBezTo>
                  <a:cubicBezTo>
                    <a:pt x="4334" y="6383"/>
                    <a:pt x="4603" y="6439"/>
                    <a:pt x="4823" y="6439"/>
                  </a:cubicBezTo>
                  <a:cubicBezTo>
                    <a:pt x="7188" y="6439"/>
                    <a:pt x="3832" y="0"/>
                    <a:pt x="20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14"/>
            <p:cNvSpPr/>
            <p:nvPr/>
          </p:nvSpPr>
          <p:spPr>
            <a:xfrm>
              <a:off x="2811558" y="897455"/>
              <a:ext cx="984088" cy="717775"/>
            </a:xfrm>
            <a:custGeom>
              <a:avLst/>
              <a:gdLst/>
              <a:ahLst/>
              <a:cxnLst/>
              <a:rect l="l" t="t" r="r" b="b"/>
              <a:pathLst>
                <a:path w="19618" h="14309" extrusionOk="0">
                  <a:moveTo>
                    <a:pt x="11258" y="1"/>
                  </a:moveTo>
                  <a:cubicBezTo>
                    <a:pt x="9900" y="1"/>
                    <a:pt x="8592" y="499"/>
                    <a:pt x="7340" y="1033"/>
                  </a:cubicBezTo>
                  <a:cubicBezTo>
                    <a:pt x="5578" y="1782"/>
                    <a:pt x="3820" y="2634"/>
                    <a:pt x="2419" y="3940"/>
                  </a:cubicBezTo>
                  <a:cubicBezTo>
                    <a:pt x="1017" y="5246"/>
                    <a:pt x="0" y="7079"/>
                    <a:pt x="74" y="8994"/>
                  </a:cubicBezTo>
                  <a:cubicBezTo>
                    <a:pt x="131" y="10532"/>
                    <a:pt x="871" y="11965"/>
                    <a:pt x="1760" y="13222"/>
                  </a:cubicBezTo>
                  <a:cubicBezTo>
                    <a:pt x="2134" y="13750"/>
                    <a:pt x="2660" y="14308"/>
                    <a:pt x="3279" y="14308"/>
                  </a:cubicBezTo>
                  <a:cubicBezTo>
                    <a:pt x="3340" y="14308"/>
                    <a:pt x="3401" y="14303"/>
                    <a:pt x="3464" y="14292"/>
                  </a:cubicBezTo>
                  <a:cubicBezTo>
                    <a:pt x="4246" y="14150"/>
                    <a:pt x="4728" y="13119"/>
                    <a:pt x="5490" y="13119"/>
                  </a:cubicBezTo>
                  <a:cubicBezTo>
                    <a:pt x="5525" y="13119"/>
                    <a:pt x="5561" y="13121"/>
                    <a:pt x="5598" y="13126"/>
                  </a:cubicBezTo>
                  <a:cubicBezTo>
                    <a:pt x="6191" y="13203"/>
                    <a:pt x="6574" y="13910"/>
                    <a:pt x="7171" y="13928"/>
                  </a:cubicBezTo>
                  <a:cubicBezTo>
                    <a:pt x="7179" y="13928"/>
                    <a:pt x="7187" y="13928"/>
                    <a:pt x="7195" y="13928"/>
                  </a:cubicBezTo>
                  <a:cubicBezTo>
                    <a:pt x="7576" y="13928"/>
                    <a:pt x="7899" y="13637"/>
                    <a:pt x="8123" y="13324"/>
                  </a:cubicBezTo>
                  <a:cubicBezTo>
                    <a:pt x="8349" y="13006"/>
                    <a:pt x="8523" y="12641"/>
                    <a:pt x="8824" y="12388"/>
                  </a:cubicBezTo>
                  <a:cubicBezTo>
                    <a:pt x="9131" y="12133"/>
                    <a:pt x="9527" y="12034"/>
                    <a:pt x="9932" y="12034"/>
                  </a:cubicBezTo>
                  <a:cubicBezTo>
                    <a:pt x="10162" y="12034"/>
                    <a:pt x="10396" y="12066"/>
                    <a:pt x="10617" y="12120"/>
                  </a:cubicBezTo>
                  <a:cubicBezTo>
                    <a:pt x="11227" y="12270"/>
                    <a:pt x="11795" y="12559"/>
                    <a:pt x="12403" y="12709"/>
                  </a:cubicBezTo>
                  <a:cubicBezTo>
                    <a:pt x="12628" y="12765"/>
                    <a:pt x="12864" y="12798"/>
                    <a:pt x="13098" y="12798"/>
                  </a:cubicBezTo>
                  <a:cubicBezTo>
                    <a:pt x="13500" y="12798"/>
                    <a:pt x="13893" y="12699"/>
                    <a:pt x="14198" y="12446"/>
                  </a:cubicBezTo>
                  <a:cubicBezTo>
                    <a:pt x="14744" y="11994"/>
                    <a:pt x="14846" y="11213"/>
                    <a:pt x="14937" y="10511"/>
                  </a:cubicBezTo>
                  <a:cubicBezTo>
                    <a:pt x="15028" y="9808"/>
                    <a:pt x="15207" y="9019"/>
                    <a:pt x="15819" y="8662"/>
                  </a:cubicBezTo>
                  <a:cubicBezTo>
                    <a:pt x="16258" y="8403"/>
                    <a:pt x="16804" y="8443"/>
                    <a:pt x="17299" y="8326"/>
                  </a:cubicBezTo>
                  <a:cubicBezTo>
                    <a:pt x="18089" y="8138"/>
                    <a:pt x="18758" y="7506"/>
                    <a:pt x="18991" y="6728"/>
                  </a:cubicBezTo>
                  <a:cubicBezTo>
                    <a:pt x="19617" y="4630"/>
                    <a:pt x="16853" y="2548"/>
                    <a:pt x="15404" y="1504"/>
                  </a:cubicBezTo>
                  <a:cubicBezTo>
                    <a:pt x="14214" y="646"/>
                    <a:pt x="12807" y="24"/>
                    <a:pt x="11340" y="1"/>
                  </a:cubicBezTo>
                  <a:cubicBezTo>
                    <a:pt x="11313" y="1"/>
                    <a:pt x="11285" y="1"/>
                    <a:pt x="11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14"/>
            <p:cNvSpPr/>
            <p:nvPr/>
          </p:nvSpPr>
          <p:spPr>
            <a:xfrm>
              <a:off x="3128380" y="1029632"/>
              <a:ext cx="328865" cy="401350"/>
            </a:xfrm>
            <a:custGeom>
              <a:avLst/>
              <a:gdLst/>
              <a:ahLst/>
              <a:cxnLst/>
              <a:rect l="l" t="t" r="r" b="b"/>
              <a:pathLst>
                <a:path w="6556" h="8001" fill="none" extrusionOk="0">
                  <a:moveTo>
                    <a:pt x="6555" y="8000"/>
                  </a:moveTo>
                  <a:cubicBezTo>
                    <a:pt x="3965" y="5704"/>
                    <a:pt x="1744" y="2993"/>
                    <a:pt x="1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14"/>
            <p:cNvSpPr/>
            <p:nvPr/>
          </p:nvSpPr>
          <p:spPr>
            <a:xfrm>
              <a:off x="3048723" y="1078439"/>
              <a:ext cx="143615" cy="418757"/>
            </a:xfrm>
            <a:custGeom>
              <a:avLst/>
              <a:gdLst/>
              <a:ahLst/>
              <a:cxnLst/>
              <a:rect l="l" t="t" r="r" b="b"/>
              <a:pathLst>
                <a:path w="2863" h="8348" fill="none" extrusionOk="0">
                  <a:moveTo>
                    <a:pt x="2863" y="8348"/>
                  </a:moveTo>
                  <a:cubicBezTo>
                    <a:pt x="1436" y="5760"/>
                    <a:pt x="463" y="2921"/>
                    <a:pt x="0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14"/>
            <p:cNvSpPr/>
            <p:nvPr/>
          </p:nvSpPr>
          <p:spPr>
            <a:xfrm>
              <a:off x="2995200" y="1218892"/>
              <a:ext cx="34010" cy="308901"/>
            </a:xfrm>
            <a:custGeom>
              <a:avLst/>
              <a:gdLst/>
              <a:ahLst/>
              <a:cxnLst/>
              <a:rect l="l" t="t" r="r" b="b"/>
              <a:pathLst>
                <a:path w="678" h="6158" fill="none" extrusionOk="0">
                  <a:moveTo>
                    <a:pt x="1" y="6158"/>
                  </a:moveTo>
                  <a:cubicBezTo>
                    <a:pt x="9" y="4090"/>
                    <a:pt x="235" y="2022"/>
                    <a:pt x="678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14"/>
            <p:cNvSpPr/>
            <p:nvPr/>
          </p:nvSpPr>
          <p:spPr>
            <a:xfrm>
              <a:off x="2494785" y="697410"/>
              <a:ext cx="634857" cy="943456"/>
            </a:xfrm>
            <a:custGeom>
              <a:avLst/>
              <a:gdLst/>
              <a:ahLst/>
              <a:cxnLst/>
              <a:rect l="l" t="t" r="r" b="b"/>
              <a:pathLst>
                <a:path w="12656" h="18808" extrusionOk="0">
                  <a:moveTo>
                    <a:pt x="7510" y="1"/>
                  </a:moveTo>
                  <a:cubicBezTo>
                    <a:pt x="6438" y="1"/>
                    <a:pt x="5301" y="349"/>
                    <a:pt x="4506" y="1026"/>
                  </a:cubicBezTo>
                  <a:cubicBezTo>
                    <a:pt x="3261" y="2088"/>
                    <a:pt x="2498" y="2972"/>
                    <a:pt x="1714" y="4277"/>
                  </a:cubicBezTo>
                  <a:cubicBezTo>
                    <a:pt x="1276" y="5002"/>
                    <a:pt x="930" y="5781"/>
                    <a:pt x="689" y="6592"/>
                  </a:cubicBezTo>
                  <a:cubicBezTo>
                    <a:pt x="0" y="8904"/>
                    <a:pt x="173" y="11463"/>
                    <a:pt x="1166" y="13662"/>
                  </a:cubicBezTo>
                  <a:cubicBezTo>
                    <a:pt x="1845" y="15166"/>
                    <a:pt x="2882" y="16485"/>
                    <a:pt x="4045" y="17657"/>
                  </a:cubicBezTo>
                  <a:cubicBezTo>
                    <a:pt x="4449" y="18064"/>
                    <a:pt x="4883" y="18465"/>
                    <a:pt x="5418" y="18674"/>
                  </a:cubicBezTo>
                  <a:cubicBezTo>
                    <a:pt x="5637" y="18760"/>
                    <a:pt x="5878" y="18808"/>
                    <a:pt x="6115" y="18808"/>
                  </a:cubicBezTo>
                  <a:cubicBezTo>
                    <a:pt x="6455" y="18808"/>
                    <a:pt x="6789" y="18710"/>
                    <a:pt x="7043" y="18487"/>
                  </a:cubicBezTo>
                  <a:cubicBezTo>
                    <a:pt x="7538" y="18058"/>
                    <a:pt x="7634" y="17275"/>
                    <a:pt x="8167" y="16892"/>
                  </a:cubicBezTo>
                  <a:cubicBezTo>
                    <a:pt x="8602" y="16579"/>
                    <a:pt x="9212" y="16622"/>
                    <a:pt x="9667" y="16338"/>
                  </a:cubicBezTo>
                  <a:cubicBezTo>
                    <a:pt x="10237" y="15980"/>
                    <a:pt x="10398" y="15211"/>
                    <a:pt x="10328" y="14542"/>
                  </a:cubicBezTo>
                  <a:cubicBezTo>
                    <a:pt x="10267" y="13980"/>
                    <a:pt x="10095" y="13367"/>
                    <a:pt x="10393" y="12888"/>
                  </a:cubicBezTo>
                  <a:cubicBezTo>
                    <a:pt x="10745" y="12321"/>
                    <a:pt x="11559" y="12265"/>
                    <a:pt x="12059" y="11823"/>
                  </a:cubicBezTo>
                  <a:cubicBezTo>
                    <a:pt x="12635" y="11313"/>
                    <a:pt x="12656" y="10390"/>
                    <a:pt x="12344" y="9686"/>
                  </a:cubicBezTo>
                  <a:cubicBezTo>
                    <a:pt x="12033" y="8984"/>
                    <a:pt x="11463" y="8435"/>
                    <a:pt x="10954" y="7860"/>
                  </a:cubicBezTo>
                  <a:cubicBezTo>
                    <a:pt x="10443" y="7285"/>
                    <a:pt x="9962" y="6619"/>
                    <a:pt x="9901" y="5853"/>
                  </a:cubicBezTo>
                  <a:cubicBezTo>
                    <a:pt x="9804" y="4644"/>
                    <a:pt x="10770" y="3537"/>
                    <a:pt x="10671" y="2329"/>
                  </a:cubicBezTo>
                  <a:cubicBezTo>
                    <a:pt x="10575" y="1155"/>
                    <a:pt x="9456" y="267"/>
                    <a:pt x="8295" y="66"/>
                  </a:cubicBezTo>
                  <a:cubicBezTo>
                    <a:pt x="8042" y="23"/>
                    <a:pt x="7778" y="1"/>
                    <a:pt x="7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14"/>
            <p:cNvSpPr/>
            <p:nvPr/>
          </p:nvSpPr>
          <p:spPr>
            <a:xfrm>
              <a:off x="2562554" y="869364"/>
              <a:ext cx="194881" cy="685420"/>
            </a:xfrm>
            <a:custGeom>
              <a:avLst/>
              <a:gdLst/>
              <a:ahLst/>
              <a:cxnLst/>
              <a:rect l="l" t="t" r="r" b="b"/>
              <a:pathLst>
                <a:path w="3885" h="13664" fill="none" extrusionOk="0">
                  <a:moveTo>
                    <a:pt x="2191" y="1"/>
                  </a:moveTo>
                  <a:cubicBezTo>
                    <a:pt x="527" y="1882"/>
                    <a:pt x="0" y="4596"/>
                    <a:pt x="447" y="7066"/>
                  </a:cubicBezTo>
                  <a:cubicBezTo>
                    <a:pt x="896" y="9536"/>
                    <a:pt x="2229" y="11778"/>
                    <a:pt x="3885" y="13664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14"/>
            <p:cNvSpPr/>
            <p:nvPr/>
          </p:nvSpPr>
          <p:spPr>
            <a:xfrm>
              <a:off x="2665235" y="918473"/>
              <a:ext cx="249508" cy="472029"/>
            </a:xfrm>
            <a:custGeom>
              <a:avLst/>
              <a:gdLst/>
              <a:ahLst/>
              <a:cxnLst/>
              <a:rect l="l" t="t" r="r" b="b"/>
              <a:pathLst>
                <a:path w="4974" h="9410" fill="none" extrusionOk="0">
                  <a:moveTo>
                    <a:pt x="66" y="1"/>
                  </a:moveTo>
                  <a:cubicBezTo>
                    <a:pt x="0" y="1824"/>
                    <a:pt x="575" y="3633"/>
                    <a:pt x="1487" y="5214"/>
                  </a:cubicBezTo>
                  <a:cubicBezTo>
                    <a:pt x="2400" y="6795"/>
                    <a:pt x="3641" y="8165"/>
                    <a:pt x="4974" y="9410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14"/>
            <p:cNvSpPr/>
            <p:nvPr/>
          </p:nvSpPr>
          <p:spPr>
            <a:xfrm>
              <a:off x="2621494" y="587053"/>
              <a:ext cx="1252859" cy="755648"/>
            </a:xfrm>
            <a:custGeom>
              <a:avLst/>
              <a:gdLst/>
              <a:ahLst/>
              <a:cxnLst/>
              <a:rect l="l" t="t" r="r" b="b"/>
              <a:pathLst>
                <a:path w="24976" h="15064" extrusionOk="0">
                  <a:moveTo>
                    <a:pt x="12252" y="1"/>
                  </a:moveTo>
                  <a:cubicBezTo>
                    <a:pt x="8935" y="1"/>
                    <a:pt x="5350" y="936"/>
                    <a:pt x="2605" y="2763"/>
                  </a:cubicBezTo>
                  <a:cubicBezTo>
                    <a:pt x="1595" y="3435"/>
                    <a:pt x="714" y="4363"/>
                    <a:pt x="320" y="5509"/>
                  </a:cubicBezTo>
                  <a:cubicBezTo>
                    <a:pt x="0" y="6437"/>
                    <a:pt x="55" y="7478"/>
                    <a:pt x="515" y="8348"/>
                  </a:cubicBezTo>
                  <a:cubicBezTo>
                    <a:pt x="689" y="8677"/>
                    <a:pt x="855" y="9049"/>
                    <a:pt x="1113" y="9319"/>
                  </a:cubicBezTo>
                  <a:cubicBezTo>
                    <a:pt x="1522" y="9742"/>
                    <a:pt x="2022" y="10042"/>
                    <a:pt x="2340" y="10553"/>
                  </a:cubicBezTo>
                  <a:cubicBezTo>
                    <a:pt x="2838" y="11351"/>
                    <a:pt x="2965" y="12567"/>
                    <a:pt x="3876" y="12801"/>
                  </a:cubicBezTo>
                  <a:cubicBezTo>
                    <a:pt x="3968" y="12825"/>
                    <a:pt x="4060" y="12835"/>
                    <a:pt x="4150" y="12835"/>
                  </a:cubicBezTo>
                  <a:cubicBezTo>
                    <a:pt x="4837" y="12835"/>
                    <a:pt x="5484" y="12234"/>
                    <a:pt x="6204" y="12167"/>
                  </a:cubicBezTo>
                  <a:cubicBezTo>
                    <a:pt x="6249" y="12163"/>
                    <a:pt x="6294" y="12161"/>
                    <a:pt x="6338" y="12161"/>
                  </a:cubicBezTo>
                  <a:cubicBezTo>
                    <a:pt x="7137" y="12161"/>
                    <a:pt x="7812" y="12806"/>
                    <a:pt x="8340" y="13429"/>
                  </a:cubicBezTo>
                  <a:cubicBezTo>
                    <a:pt x="8896" y="14085"/>
                    <a:pt x="9509" y="14826"/>
                    <a:pt x="10365" y="14926"/>
                  </a:cubicBezTo>
                  <a:cubicBezTo>
                    <a:pt x="10433" y="14935"/>
                    <a:pt x="10500" y="14938"/>
                    <a:pt x="10567" y="14938"/>
                  </a:cubicBezTo>
                  <a:cubicBezTo>
                    <a:pt x="11707" y="14938"/>
                    <a:pt x="12654" y="13815"/>
                    <a:pt x="13818" y="13676"/>
                  </a:cubicBezTo>
                  <a:cubicBezTo>
                    <a:pt x="13904" y="13666"/>
                    <a:pt x="13990" y="13661"/>
                    <a:pt x="14075" y="13661"/>
                  </a:cubicBezTo>
                  <a:cubicBezTo>
                    <a:pt x="14876" y="13661"/>
                    <a:pt x="15634" y="14095"/>
                    <a:pt x="16355" y="14475"/>
                  </a:cubicBezTo>
                  <a:cubicBezTo>
                    <a:pt x="16938" y="14781"/>
                    <a:pt x="17597" y="15064"/>
                    <a:pt x="18237" y="15064"/>
                  </a:cubicBezTo>
                  <a:cubicBezTo>
                    <a:pt x="18472" y="15064"/>
                    <a:pt x="18705" y="15025"/>
                    <a:pt x="18931" y="14936"/>
                  </a:cubicBezTo>
                  <a:cubicBezTo>
                    <a:pt x="20029" y="14502"/>
                    <a:pt x="20451" y="13052"/>
                    <a:pt x="21545" y="12610"/>
                  </a:cubicBezTo>
                  <a:cubicBezTo>
                    <a:pt x="22364" y="12278"/>
                    <a:pt x="23373" y="12600"/>
                    <a:pt x="24131" y="12148"/>
                  </a:cubicBezTo>
                  <a:cubicBezTo>
                    <a:pt x="24709" y="11805"/>
                    <a:pt x="24976" y="11085"/>
                    <a:pt x="24953" y="10413"/>
                  </a:cubicBezTo>
                  <a:cubicBezTo>
                    <a:pt x="24933" y="9740"/>
                    <a:pt x="24672" y="9102"/>
                    <a:pt x="24406" y="8485"/>
                  </a:cubicBezTo>
                  <a:cubicBezTo>
                    <a:pt x="23727" y="6908"/>
                    <a:pt x="22977" y="5337"/>
                    <a:pt x="21867" y="4027"/>
                  </a:cubicBezTo>
                  <a:cubicBezTo>
                    <a:pt x="19691" y="1460"/>
                    <a:pt x="16280" y="143"/>
                    <a:pt x="12916" y="13"/>
                  </a:cubicBezTo>
                  <a:cubicBezTo>
                    <a:pt x="12696" y="5"/>
                    <a:pt x="12475" y="1"/>
                    <a:pt x="12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14"/>
            <p:cNvSpPr/>
            <p:nvPr/>
          </p:nvSpPr>
          <p:spPr>
            <a:xfrm>
              <a:off x="2934340" y="661747"/>
              <a:ext cx="703429" cy="511507"/>
            </a:xfrm>
            <a:custGeom>
              <a:avLst/>
              <a:gdLst/>
              <a:ahLst/>
              <a:cxnLst/>
              <a:rect l="l" t="t" r="r" b="b"/>
              <a:pathLst>
                <a:path w="14023" h="10197" extrusionOk="0">
                  <a:moveTo>
                    <a:pt x="1742" y="1"/>
                  </a:moveTo>
                  <a:cubicBezTo>
                    <a:pt x="1242" y="1"/>
                    <a:pt x="762" y="136"/>
                    <a:pt x="366" y="479"/>
                  </a:cubicBezTo>
                  <a:cubicBezTo>
                    <a:pt x="200" y="623"/>
                    <a:pt x="51" y="806"/>
                    <a:pt x="24" y="1023"/>
                  </a:cubicBezTo>
                  <a:cubicBezTo>
                    <a:pt x="0" y="1224"/>
                    <a:pt x="85" y="1427"/>
                    <a:pt x="212" y="1585"/>
                  </a:cubicBezTo>
                  <a:cubicBezTo>
                    <a:pt x="612" y="2079"/>
                    <a:pt x="1423" y="2227"/>
                    <a:pt x="1999" y="2412"/>
                  </a:cubicBezTo>
                  <a:cubicBezTo>
                    <a:pt x="2045" y="2427"/>
                    <a:pt x="2092" y="2444"/>
                    <a:pt x="2136" y="2459"/>
                  </a:cubicBezTo>
                  <a:cubicBezTo>
                    <a:pt x="1610" y="3750"/>
                    <a:pt x="1654" y="5270"/>
                    <a:pt x="2280" y="6521"/>
                  </a:cubicBezTo>
                  <a:cubicBezTo>
                    <a:pt x="2331" y="6621"/>
                    <a:pt x="2406" y="6735"/>
                    <a:pt x="2520" y="6739"/>
                  </a:cubicBezTo>
                  <a:cubicBezTo>
                    <a:pt x="2522" y="6740"/>
                    <a:pt x="2525" y="6740"/>
                    <a:pt x="2527" y="6740"/>
                  </a:cubicBezTo>
                  <a:cubicBezTo>
                    <a:pt x="2631" y="6740"/>
                    <a:pt x="2713" y="6640"/>
                    <a:pt x="2732" y="6537"/>
                  </a:cubicBezTo>
                  <a:cubicBezTo>
                    <a:pt x="2751" y="6431"/>
                    <a:pt x="2719" y="6324"/>
                    <a:pt x="2694" y="6221"/>
                  </a:cubicBezTo>
                  <a:cubicBezTo>
                    <a:pt x="2402" y="5092"/>
                    <a:pt x="2585" y="3853"/>
                    <a:pt x="3176" y="2848"/>
                  </a:cubicBezTo>
                  <a:cubicBezTo>
                    <a:pt x="4771" y="3516"/>
                    <a:pt x="6246" y="4469"/>
                    <a:pt x="7521" y="5643"/>
                  </a:cubicBezTo>
                  <a:cubicBezTo>
                    <a:pt x="6669" y="6549"/>
                    <a:pt x="6234" y="7836"/>
                    <a:pt x="6377" y="9072"/>
                  </a:cubicBezTo>
                  <a:cubicBezTo>
                    <a:pt x="6387" y="9163"/>
                    <a:pt x="6401" y="9256"/>
                    <a:pt x="6448" y="9336"/>
                  </a:cubicBezTo>
                  <a:cubicBezTo>
                    <a:pt x="6491" y="9409"/>
                    <a:pt x="6570" y="9469"/>
                    <a:pt x="6655" y="9469"/>
                  </a:cubicBezTo>
                  <a:cubicBezTo>
                    <a:pt x="6661" y="9469"/>
                    <a:pt x="6666" y="9469"/>
                    <a:pt x="6671" y="9468"/>
                  </a:cubicBezTo>
                  <a:cubicBezTo>
                    <a:pt x="6844" y="9454"/>
                    <a:pt x="6903" y="9233"/>
                    <a:pt x="6928" y="9063"/>
                  </a:cubicBezTo>
                  <a:cubicBezTo>
                    <a:pt x="7072" y="8062"/>
                    <a:pt x="7567" y="7115"/>
                    <a:pt x="8298" y="6419"/>
                  </a:cubicBezTo>
                  <a:cubicBezTo>
                    <a:pt x="9221" y="7402"/>
                    <a:pt x="10013" y="8507"/>
                    <a:pt x="10632" y="9708"/>
                  </a:cubicBezTo>
                  <a:cubicBezTo>
                    <a:pt x="10748" y="9932"/>
                    <a:pt x="10938" y="10196"/>
                    <a:pt x="11166" y="10196"/>
                  </a:cubicBezTo>
                  <a:cubicBezTo>
                    <a:pt x="11223" y="10196"/>
                    <a:pt x="11281" y="10180"/>
                    <a:pt x="11341" y="10144"/>
                  </a:cubicBezTo>
                  <a:cubicBezTo>
                    <a:pt x="11506" y="10045"/>
                    <a:pt x="11573" y="9834"/>
                    <a:pt x="11514" y="9652"/>
                  </a:cubicBezTo>
                  <a:cubicBezTo>
                    <a:pt x="11295" y="8970"/>
                    <a:pt x="11000" y="8327"/>
                    <a:pt x="10648" y="7715"/>
                  </a:cubicBezTo>
                  <a:cubicBezTo>
                    <a:pt x="10816" y="7662"/>
                    <a:pt x="10992" y="7639"/>
                    <a:pt x="11170" y="7639"/>
                  </a:cubicBezTo>
                  <a:cubicBezTo>
                    <a:pt x="11450" y="7639"/>
                    <a:pt x="11736" y="7695"/>
                    <a:pt x="12004" y="7777"/>
                  </a:cubicBezTo>
                  <a:cubicBezTo>
                    <a:pt x="12512" y="7934"/>
                    <a:pt x="12994" y="8176"/>
                    <a:pt x="13513" y="8285"/>
                  </a:cubicBezTo>
                  <a:cubicBezTo>
                    <a:pt x="13564" y="8296"/>
                    <a:pt x="13620" y="8303"/>
                    <a:pt x="13675" y="8303"/>
                  </a:cubicBezTo>
                  <a:cubicBezTo>
                    <a:pt x="13798" y="8303"/>
                    <a:pt x="13916" y="8267"/>
                    <a:pt x="13962" y="8159"/>
                  </a:cubicBezTo>
                  <a:cubicBezTo>
                    <a:pt x="14022" y="8018"/>
                    <a:pt x="13906" y="7867"/>
                    <a:pt x="13796" y="7761"/>
                  </a:cubicBezTo>
                  <a:cubicBezTo>
                    <a:pt x="12897" y="6909"/>
                    <a:pt x="11675" y="6364"/>
                    <a:pt x="10449" y="6364"/>
                  </a:cubicBezTo>
                  <a:cubicBezTo>
                    <a:pt x="10230" y="6364"/>
                    <a:pt x="10011" y="6381"/>
                    <a:pt x="9794" y="6417"/>
                  </a:cubicBezTo>
                  <a:cubicBezTo>
                    <a:pt x="8841" y="5130"/>
                    <a:pt x="7677" y="3971"/>
                    <a:pt x="6526" y="2848"/>
                  </a:cubicBezTo>
                  <a:cubicBezTo>
                    <a:pt x="6291" y="2618"/>
                    <a:pt x="6055" y="2388"/>
                    <a:pt x="5814" y="2165"/>
                  </a:cubicBezTo>
                  <a:cubicBezTo>
                    <a:pt x="5955" y="2153"/>
                    <a:pt x="6098" y="2147"/>
                    <a:pt x="6240" y="2147"/>
                  </a:cubicBezTo>
                  <a:cubicBezTo>
                    <a:pt x="6901" y="2147"/>
                    <a:pt x="7561" y="2275"/>
                    <a:pt x="8172" y="2524"/>
                  </a:cubicBezTo>
                  <a:cubicBezTo>
                    <a:pt x="8686" y="2733"/>
                    <a:pt x="9187" y="3030"/>
                    <a:pt x="9742" y="3045"/>
                  </a:cubicBezTo>
                  <a:cubicBezTo>
                    <a:pt x="9747" y="3045"/>
                    <a:pt x="9753" y="3045"/>
                    <a:pt x="9759" y="3045"/>
                  </a:cubicBezTo>
                  <a:cubicBezTo>
                    <a:pt x="9922" y="3045"/>
                    <a:pt x="10117" y="2981"/>
                    <a:pt x="10133" y="2821"/>
                  </a:cubicBezTo>
                  <a:cubicBezTo>
                    <a:pt x="10144" y="2706"/>
                    <a:pt x="10051" y="2610"/>
                    <a:pt x="9957" y="2542"/>
                  </a:cubicBezTo>
                  <a:cubicBezTo>
                    <a:pt x="9745" y="2385"/>
                    <a:pt x="9500" y="2280"/>
                    <a:pt x="9258" y="2175"/>
                  </a:cubicBezTo>
                  <a:cubicBezTo>
                    <a:pt x="8509" y="1854"/>
                    <a:pt x="7755" y="1529"/>
                    <a:pt x="6963" y="1331"/>
                  </a:cubicBezTo>
                  <a:cubicBezTo>
                    <a:pt x="6496" y="1215"/>
                    <a:pt x="6013" y="1144"/>
                    <a:pt x="5532" y="1144"/>
                  </a:cubicBezTo>
                  <a:cubicBezTo>
                    <a:pt x="5257" y="1144"/>
                    <a:pt x="4983" y="1167"/>
                    <a:pt x="4714" y="1218"/>
                  </a:cubicBezTo>
                  <a:cubicBezTo>
                    <a:pt x="4532" y="1079"/>
                    <a:pt x="4346" y="947"/>
                    <a:pt x="4156" y="821"/>
                  </a:cubicBezTo>
                  <a:cubicBezTo>
                    <a:pt x="3502" y="392"/>
                    <a:pt x="2593" y="1"/>
                    <a:pt x="174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14"/>
            <p:cNvSpPr/>
            <p:nvPr/>
          </p:nvSpPr>
          <p:spPr>
            <a:xfrm>
              <a:off x="3449666" y="777970"/>
              <a:ext cx="413189" cy="344265"/>
            </a:xfrm>
            <a:custGeom>
              <a:avLst/>
              <a:gdLst/>
              <a:ahLst/>
              <a:cxnLst/>
              <a:rect l="l" t="t" r="r" b="b"/>
              <a:pathLst>
                <a:path w="8237" h="6863" extrusionOk="0">
                  <a:moveTo>
                    <a:pt x="2680" y="1"/>
                  </a:moveTo>
                  <a:cubicBezTo>
                    <a:pt x="2625" y="1"/>
                    <a:pt x="2570" y="4"/>
                    <a:pt x="2515" y="9"/>
                  </a:cubicBezTo>
                  <a:cubicBezTo>
                    <a:pt x="0" y="259"/>
                    <a:pt x="4327" y="6863"/>
                    <a:pt x="6501" y="6863"/>
                  </a:cubicBezTo>
                  <a:cubicBezTo>
                    <a:pt x="6646" y="6863"/>
                    <a:pt x="6781" y="6833"/>
                    <a:pt x="6904" y="6771"/>
                  </a:cubicBezTo>
                  <a:cubicBezTo>
                    <a:pt x="8237" y="6094"/>
                    <a:pt x="5323" y="1"/>
                    <a:pt x="2680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14"/>
            <p:cNvSpPr/>
            <p:nvPr/>
          </p:nvSpPr>
          <p:spPr>
            <a:xfrm>
              <a:off x="2822493" y="1111696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2" y="379"/>
                  </a:cubicBezTo>
                  <a:cubicBezTo>
                    <a:pt x="299" y="379"/>
                    <a:pt x="328" y="373"/>
                    <a:pt x="357" y="358"/>
                  </a:cubicBezTo>
                  <a:cubicBezTo>
                    <a:pt x="543" y="263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14"/>
            <p:cNvSpPr/>
            <p:nvPr/>
          </p:nvSpPr>
          <p:spPr>
            <a:xfrm>
              <a:off x="2840601" y="1055565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2" y="379"/>
                  </a:cubicBezTo>
                  <a:cubicBezTo>
                    <a:pt x="299" y="379"/>
                    <a:pt x="327" y="372"/>
                    <a:pt x="357" y="357"/>
                  </a:cubicBezTo>
                  <a:cubicBezTo>
                    <a:pt x="543" y="262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14"/>
            <p:cNvSpPr/>
            <p:nvPr/>
          </p:nvSpPr>
          <p:spPr>
            <a:xfrm>
              <a:off x="2764104" y="1046988"/>
              <a:ext cx="27288" cy="19062"/>
            </a:xfrm>
            <a:custGeom>
              <a:avLst/>
              <a:gdLst/>
              <a:ahLst/>
              <a:cxnLst/>
              <a:rect l="l" t="t" r="r" b="b"/>
              <a:pathLst>
                <a:path w="544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3" y="379"/>
                  </a:cubicBezTo>
                  <a:cubicBezTo>
                    <a:pt x="300" y="379"/>
                    <a:pt x="329" y="373"/>
                    <a:pt x="359" y="357"/>
                  </a:cubicBezTo>
                  <a:cubicBezTo>
                    <a:pt x="543" y="262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14"/>
            <p:cNvSpPr/>
            <p:nvPr/>
          </p:nvSpPr>
          <p:spPr>
            <a:xfrm>
              <a:off x="3182203" y="1071567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2" y="380"/>
                    <a:pt x="271" y="380"/>
                  </a:cubicBezTo>
                  <a:cubicBezTo>
                    <a:pt x="298" y="380"/>
                    <a:pt x="327" y="373"/>
                    <a:pt x="357" y="358"/>
                  </a:cubicBezTo>
                  <a:cubicBezTo>
                    <a:pt x="543" y="263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14"/>
            <p:cNvSpPr/>
            <p:nvPr/>
          </p:nvSpPr>
          <p:spPr>
            <a:xfrm>
              <a:off x="3231262" y="991458"/>
              <a:ext cx="27288" cy="19062"/>
            </a:xfrm>
            <a:custGeom>
              <a:avLst/>
              <a:gdLst/>
              <a:ahLst/>
              <a:cxnLst/>
              <a:rect l="l" t="t" r="r" b="b"/>
              <a:pathLst>
                <a:path w="544" h="380" extrusionOk="0">
                  <a:moveTo>
                    <a:pt x="272" y="1"/>
                  </a:moveTo>
                  <a:cubicBezTo>
                    <a:pt x="245" y="1"/>
                    <a:pt x="216" y="7"/>
                    <a:pt x="187" y="23"/>
                  </a:cubicBezTo>
                  <a:cubicBezTo>
                    <a:pt x="1" y="118"/>
                    <a:pt x="102" y="380"/>
                    <a:pt x="272" y="380"/>
                  </a:cubicBezTo>
                  <a:cubicBezTo>
                    <a:pt x="299" y="380"/>
                    <a:pt x="328" y="373"/>
                    <a:pt x="358" y="358"/>
                  </a:cubicBezTo>
                  <a:cubicBezTo>
                    <a:pt x="543" y="263"/>
                    <a:pt x="441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14"/>
            <p:cNvSpPr/>
            <p:nvPr/>
          </p:nvSpPr>
          <p:spPr>
            <a:xfrm>
              <a:off x="3140067" y="1021104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8"/>
                    <a:pt x="272" y="378"/>
                  </a:cubicBezTo>
                  <a:cubicBezTo>
                    <a:pt x="300" y="378"/>
                    <a:pt x="329" y="371"/>
                    <a:pt x="359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14"/>
            <p:cNvSpPr/>
            <p:nvPr/>
          </p:nvSpPr>
          <p:spPr>
            <a:xfrm>
              <a:off x="3485031" y="86780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1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14"/>
            <p:cNvSpPr/>
            <p:nvPr/>
          </p:nvSpPr>
          <p:spPr>
            <a:xfrm>
              <a:off x="3580489" y="874782"/>
              <a:ext cx="27238" cy="18961"/>
            </a:xfrm>
            <a:custGeom>
              <a:avLst/>
              <a:gdLst/>
              <a:ahLst/>
              <a:cxnLst/>
              <a:rect l="l" t="t" r="r" b="b"/>
              <a:pathLst>
                <a:path w="543" h="378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1" y="117"/>
                    <a:pt x="102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14"/>
            <p:cNvSpPr/>
            <p:nvPr/>
          </p:nvSpPr>
          <p:spPr>
            <a:xfrm>
              <a:off x="3531230" y="929709"/>
              <a:ext cx="27188" cy="19062"/>
            </a:xfrm>
            <a:custGeom>
              <a:avLst/>
              <a:gdLst/>
              <a:ahLst/>
              <a:cxnLst/>
              <a:rect l="l" t="t" r="r" b="b"/>
              <a:pathLst>
                <a:path w="542" h="380" extrusionOk="0">
                  <a:moveTo>
                    <a:pt x="271" y="1"/>
                  </a:moveTo>
                  <a:cubicBezTo>
                    <a:pt x="243" y="1"/>
                    <a:pt x="215" y="7"/>
                    <a:pt x="185" y="23"/>
                  </a:cubicBezTo>
                  <a:cubicBezTo>
                    <a:pt x="0" y="118"/>
                    <a:pt x="102" y="380"/>
                    <a:pt x="271" y="380"/>
                  </a:cubicBezTo>
                  <a:cubicBezTo>
                    <a:pt x="299" y="380"/>
                    <a:pt x="328" y="373"/>
                    <a:pt x="357" y="358"/>
                  </a:cubicBezTo>
                  <a:cubicBezTo>
                    <a:pt x="542" y="263"/>
                    <a:pt x="440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14"/>
            <p:cNvSpPr/>
            <p:nvPr/>
          </p:nvSpPr>
          <p:spPr>
            <a:xfrm>
              <a:off x="3308912" y="645392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1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14"/>
            <p:cNvSpPr/>
            <p:nvPr/>
          </p:nvSpPr>
          <p:spPr>
            <a:xfrm>
              <a:off x="3235927" y="62597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3" y="1"/>
                  </a:moveTo>
                  <a:cubicBezTo>
                    <a:pt x="245" y="1"/>
                    <a:pt x="216" y="8"/>
                    <a:pt x="186" y="23"/>
                  </a:cubicBezTo>
                  <a:cubicBezTo>
                    <a:pt x="1" y="118"/>
                    <a:pt x="102" y="379"/>
                    <a:pt x="271" y="379"/>
                  </a:cubicBezTo>
                  <a:cubicBezTo>
                    <a:pt x="298" y="379"/>
                    <a:pt x="327" y="372"/>
                    <a:pt x="357" y="357"/>
                  </a:cubicBezTo>
                  <a:cubicBezTo>
                    <a:pt x="543" y="262"/>
                    <a:pt x="442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14"/>
            <p:cNvSpPr/>
            <p:nvPr/>
          </p:nvSpPr>
          <p:spPr>
            <a:xfrm>
              <a:off x="3468126" y="118999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1"/>
                  </a:moveTo>
                  <a:cubicBezTo>
                    <a:pt x="245" y="1"/>
                    <a:pt x="216" y="8"/>
                    <a:pt x="186" y="23"/>
                  </a:cubicBezTo>
                  <a:cubicBezTo>
                    <a:pt x="1" y="118"/>
                    <a:pt x="102" y="379"/>
                    <a:pt x="271" y="379"/>
                  </a:cubicBezTo>
                  <a:cubicBezTo>
                    <a:pt x="298" y="379"/>
                    <a:pt x="327" y="372"/>
                    <a:pt x="357" y="357"/>
                  </a:cubicBezTo>
                  <a:cubicBezTo>
                    <a:pt x="543" y="262"/>
                    <a:pt x="442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14"/>
            <p:cNvSpPr/>
            <p:nvPr/>
          </p:nvSpPr>
          <p:spPr>
            <a:xfrm>
              <a:off x="3429903" y="1173496"/>
              <a:ext cx="27288" cy="19112"/>
            </a:xfrm>
            <a:custGeom>
              <a:avLst/>
              <a:gdLst/>
              <a:ahLst/>
              <a:cxnLst/>
              <a:rect l="l" t="t" r="r" b="b"/>
              <a:pathLst>
                <a:path w="544" h="381" extrusionOk="0">
                  <a:moveTo>
                    <a:pt x="272" y="1"/>
                  </a:moveTo>
                  <a:cubicBezTo>
                    <a:pt x="245" y="1"/>
                    <a:pt x="216" y="8"/>
                    <a:pt x="187" y="23"/>
                  </a:cubicBezTo>
                  <a:cubicBezTo>
                    <a:pt x="1" y="118"/>
                    <a:pt x="102" y="380"/>
                    <a:pt x="272" y="380"/>
                  </a:cubicBezTo>
                  <a:cubicBezTo>
                    <a:pt x="299" y="380"/>
                    <a:pt x="328" y="373"/>
                    <a:pt x="357" y="358"/>
                  </a:cubicBezTo>
                  <a:cubicBezTo>
                    <a:pt x="543" y="263"/>
                    <a:pt x="442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6" name="Google Shape;4306;p14"/>
          <p:cNvGrpSpPr/>
          <p:nvPr/>
        </p:nvGrpSpPr>
        <p:grpSpPr>
          <a:xfrm rot="9588261">
            <a:off x="8821884" y="-475376"/>
            <a:ext cx="680542" cy="1372595"/>
            <a:chOff x="4243844" y="2649404"/>
            <a:chExt cx="962480" cy="1941240"/>
          </a:xfrm>
        </p:grpSpPr>
        <p:sp>
          <p:nvSpPr>
            <p:cNvPr id="4307" name="Google Shape;4307;p14"/>
            <p:cNvSpPr/>
            <p:nvPr/>
          </p:nvSpPr>
          <p:spPr>
            <a:xfrm>
              <a:off x="4723781" y="3271973"/>
              <a:ext cx="482543" cy="824603"/>
            </a:xfrm>
            <a:custGeom>
              <a:avLst/>
              <a:gdLst/>
              <a:ahLst/>
              <a:cxnLst/>
              <a:rect l="l" t="t" r="r" b="b"/>
              <a:pathLst>
                <a:path w="10552" h="18032" extrusionOk="0">
                  <a:moveTo>
                    <a:pt x="1" y="0"/>
                  </a:moveTo>
                  <a:cubicBezTo>
                    <a:pt x="1" y="0"/>
                    <a:pt x="2640" y="11052"/>
                    <a:pt x="7401" y="17659"/>
                  </a:cubicBezTo>
                  <a:cubicBezTo>
                    <a:pt x="7576" y="17900"/>
                    <a:pt x="7850" y="18031"/>
                    <a:pt x="8131" y="18031"/>
                  </a:cubicBezTo>
                  <a:cubicBezTo>
                    <a:pt x="8272" y="18031"/>
                    <a:pt x="8414" y="17998"/>
                    <a:pt x="8546" y="17929"/>
                  </a:cubicBezTo>
                  <a:cubicBezTo>
                    <a:pt x="9009" y="17688"/>
                    <a:pt x="9619" y="17334"/>
                    <a:pt x="10114" y="16923"/>
                  </a:cubicBezTo>
                  <a:cubicBezTo>
                    <a:pt x="10493" y="16610"/>
                    <a:pt x="10552" y="16053"/>
                    <a:pt x="10245" y="15668"/>
                  </a:cubicBezTo>
                  <a:cubicBezTo>
                    <a:pt x="8631" y="13637"/>
                    <a:pt x="3453" y="6816"/>
                    <a:pt x="1211" y="1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14"/>
            <p:cNvSpPr/>
            <p:nvPr/>
          </p:nvSpPr>
          <p:spPr>
            <a:xfrm>
              <a:off x="4805638" y="3515257"/>
              <a:ext cx="198514" cy="411753"/>
            </a:xfrm>
            <a:custGeom>
              <a:avLst/>
              <a:gdLst/>
              <a:ahLst/>
              <a:cxnLst/>
              <a:rect l="l" t="t" r="r" b="b"/>
              <a:pathLst>
                <a:path w="4341" h="9004" fill="none" extrusionOk="0">
                  <a:moveTo>
                    <a:pt x="4340" y="9004"/>
                  </a:moveTo>
                  <a:cubicBezTo>
                    <a:pt x="2001" y="4964"/>
                    <a:pt x="1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14"/>
            <p:cNvSpPr/>
            <p:nvPr/>
          </p:nvSpPr>
          <p:spPr>
            <a:xfrm>
              <a:off x="4740198" y="3415520"/>
              <a:ext cx="413216" cy="1050418"/>
            </a:xfrm>
            <a:custGeom>
              <a:avLst/>
              <a:gdLst/>
              <a:ahLst/>
              <a:cxnLst/>
              <a:rect l="l" t="t" r="r" b="b"/>
              <a:pathLst>
                <a:path w="9036" h="22970" extrusionOk="0">
                  <a:moveTo>
                    <a:pt x="1" y="0"/>
                  </a:moveTo>
                  <a:cubicBezTo>
                    <a:pt x="1" y="1"/>
                    <a:pt x="775" y="13574"/>
                    <a:pt x="4986" y="22360"/>
                  </a:cubicBezTo>
                  <a:cubicBezTo>
                    <a:pt x="5169" y="22742"/>
                    <a:pt x="5552" y="22969"/>
                    <a:pt x="5957" y="22969"/>
                  </a:cubicBezTo>
                  <a:cubicBezTo>
                    <a:pt x="6063" y="22969"/>
                    <a:pt x="6171" y="22954"/>
                    <a:pt x="6278" y="22921"/>
                  </a:cubicBezTo>
                  <a:cubicBezTo>
                    <a:pt x="6873" y="22734"/>
                    <a:pt x="7667" y="22446"/>
                    <a:pt x="8336" y="22068"/>
                  </a:cubicBezTo>
                  <a:cubicBezTo>
                    <a:pt x="8848" y="21779"/>
                    <a:pt x="9035" y="21134"/>
                    <a:pt x="8756" y="20617"/>
                  </a:cubicBezTo>
                  <a:cubicBezTo>
                    <a:pt x="7283" y="17885"/>
                    <a:pt x="2628" y="8756"/>
                    <a:pt x="1398" y="4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14"/>
            <p:cNvSpPr/>
            <p:nvPr/>
          </p:nvSpPr>
          <p:spPr>
            <a:xfrm>
              <a:off x="4764024" y="3596519"/>
              <a:ext cx="169292" cy="614200"/>
            </a:xfrm>
            <a:custGeom>
              <a:avLst/>
              <a:gdLst/>
              <a:ahLst/>
              <a:cxnLst/>
              <a:rect l="l" t="t" r="r" b="b"/>
              <a:pathLst>
                <a:path w="3702" h="13431" fill="none" extrusionOk="0">
                  <a:moveTo>
                    <a:pt x="3702" y="13430"/>
                  </a:moveTo>
                  <a:cubicBezTo>
                    <a:pt x="625" y="5217"/>
                    <a:pt x="1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14"/>
            <p:cNvSpPr/>
            <p:nvPr/>
          </p:nvSpPr>
          <p:spPr>
            <a:xfrm>
              <a:off x="4600676" y="3431342"/>
              <a:ext cx="290751" cy="1159301"/>
            </a:xfrm>
            <a:custGeom>
              <a:avLst/>
              <a:gdLst/>
              <a:ahLst/>
              <a:cxnLst/>
              <a:rect l="l" t="t" r="r" b="b"/>
              <a:pathLst>
                <a:path w="6358" h="25351" extrusionOk="0">
                  <a:moveTo>
                    <a:pt x="3314" y="1"/>
                  </a:moveTo>
                  <a:lnTo>
                    <a:pt x="1997" y="826"/>
                  </a:lnTo>
                  <a:cubicBezTo>
                    <a:pt x="3090" y="9750"/>
                    <a:pt x="884" y="20454"/>
                    <a:pt x="141" y="23683"/>
                  </a:cubicBezTo>
                  <a:cubicBezTo>
                    <a:pt x="1" y="24293"/>
                    <a:pt x="376" y="24903"/>
                    <a:pt x="984" y="25056"/>
                  </a:cubicBezTo>
                  <a:cubicBezTo>
                    <a:pt x="1779" y="25255"/>
                    <a:pt x="2677" y="25327"/>
                    <a:pt x="3343" y="25350"/>
                  </a:cubicBezTo>
                  <a:cubicBezTo>
                    <a:pt x="3356" y="25350"/>
                    <a:pt x="3369" y="25350"/>
                    <a:pt x="3382" y="25350"/>
                  </a:cubicBezTo>
                  <a:cubicBezTo>
                    <a:pt x="3934" y="25350"/>
                    <a:pt x="4413" y="24957"/>
                    <a:pt x="4511" y="24409"/>
                  </a:cubicBezTo>
                  <a:cubicBezTo>
                    <a:pt x="6357" y="14181"/>
                    <a:pt x="3314" y="1"/>
                    <a:pt x="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14"/>
            <p:cNvSpPr/>
            <p:nvPr/>
          </p:nvSpPr>
          <p:spPr>
            <a:xfrm>
              <a:off x="4762835" y="3559844"/>
              <a:ext cx="41889" cy="720385"/>
            </a:xfrm>
            <a:custGeom>
              <a:avLst/>
              <a:gdLst/>
              <a:ahLst/>
              <a:cxnLst/>
              <a:rect l="l" t="t" r="r" b="b"/>
              <a:pathLst>
                <a:path w="916" h="15753" fill="none" extrusionOk="0">
                  <a:moveTo>
                    <a:pt x="458" y="1"/>
                  </a:moveTo>
                  <a:cubicBezTo>
                    <a:pt x="916" y="9584"/>
                    <a:pt x="1" y="15752"/>
                    <a:pt x="1" y="15752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14"/>
            <p:cNvSpPr/>
            <p:nvPr/>
          </p:nvSpPr>
          <p:spPr>
            <a:xfrm>
              <a:off x="4535948" y="3128044"/>
              <a:ext cx="287687" cy="1086270"/>
            </a:xfrm>
            <a:custGeom>
              <a:avLst/>
              <a:gdLst/>
              <a:ahLst/>
              <a:cxnLst/>
              <a:rect l="l" t="t" r="r" b="b"/>
              <a:pathLst>
                <a:path w="6291" h="23754" extrusionOk="0">
                  <a:moveTo>
                    <a:pt x="3906" y="0"/>
                  </a:moveTo>
                  <a:lnTo>
                    <a:pt x="2645" y="731"/>
                  </a:lnTo>
                  <a:cubicBezTo>
                    <a:pt x="3375" y="9127"/>
                    <a:pt x="954" y="19084"/>
                    <a:pt x="153" y="22082"/>
                  </a:cubicBezTo>
                  <a:cubicBezTo>
                    <a:pt x="1" y="22651"/>
                    <a:pt x="331" y="23233"/>
                    <a:pt x="897" y="23398"/>
                  </a:cubicBezTo>
                  <a:cubicBezTo>
                    <a:pt x="1634" y="23612"/>
                    <a:pt x="2474" y="23708"/>
                    <a:pt x="3095" y="23751"/>
                  </a:cubicBezTo>
                  <a:cubicBezTo>
                    <a:pt x="3120" y="23753"/>
                    <a:pt x="3146" y="23753"/>
                    <a:pt x="3170" y="23753"/>
                  </a:cubicBezTo>
                  <a:cubicBezTo>
                    <a:pt x="3673" y="23753"/>
                    <a:pt x="4115" y="23405"/>
                    <a:pt x="4223" y="22908"/>
                  </a:cubicBezTo>
                  <a:cubicBezTo>
                    <a:pt x="6290" y="13387"/>
                    <a:pt x="3906" y="0"/>
                    <a:pt x="3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14"/>
            <p:cNvSpPr/>
            <p:nvPr/>
          </p:nvSpPr>
          <p:spPr>
            <a:xfrm>
              <a:off x="4695520" y="3446250"/>
              <a:ext cx="35029" cy="500423"/>
            </a:xfrm>
            <a:custGeom>
              <a:avLst/>
              <a:gdLst/>
              <a:ahLst/>
              <a:cxnLst/>
              <a:rect l="l" t="t" r="r" b="b"/>
              <a:pathLst>
                <a:path w="766" h="10943" fill="none" extrusionOk="0">
                  <a:moveTo>
                    <a:pt x="1" y="10942"/>
                  </a:moveTo>
                  <a:cubicBezTo>
                    <a:pt x="766" y="6295"/>
                    <a:pt x="55" y="0"/>
                    <a:pt x="5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14"/>
            <p:cNvSpPr/>
            <p:nvPr/>
          </p:nvSpPr>
          <p:spPr>
            <a:xfrm>
              <a:off x="4447846" y="2649404"/>
              <a:ext cx="250738" cy="101749"/>
            </a:xfrm>
            <a:custGeom>
              <a:avLst/>
              <a:gdLst/>
              <a:ahLst/>
              <a:cxnLst/>
              <a:rect l="l" t="t" r="r" b="b"/>
              <a:pathLst>
                <a:path w="5483" h="2225" extrusionOk="0">
                  <a:moveTo>
                    <a:pt x="4190" y="0"/>
                  </a:moveTo>
                  <a:cubicBezTo>
                    <a:pt x="3672" y="0"/>
                    <a:pt x="3183" y="1169"/>
                    <a:pt x="3183" y="1169"/>
                  </a:cubicBezTo>
                  <a:cubicBezTo>
                    <a:pt x="3183" y="1169"/>
                    <a:pt x="2044" y="103"/>
                    <a:pt x="1476" y="103"/>
                  </a:cubicBezTo>
                  <a:cubicBezTo>
                    <a:pt x="1417" y="103"/>
                    <a:pt x="1364" y="114"/>
                    <a:pt x="1320" y="140"/>
                  </a:cubicBezTo>
                  <a:cubicBezTo>
                    <a:pt x="844" y="411"/>
                    <a:pt x="1901" y="1179"/>
                    <a:pt x="1901" y="1179"/>
                  </a:cubicBezTo>
                  <a:cubicBezTo>
                    <a:pt x="1901" y="1179"/>
                    <a:pt x="1381" y="1037"/>
                    <a:pt x="916" y="1037"/>
                  </a:cubicBezTo>
                  <a:cubicBezTo>
                    <a:pt x="607" y="1037"/>
                    <a:pt x="323" y="1099"/>
                    <a:pt x="231" y="1308"/>
                  </a:cubicBezTo>
                  <a:cubicBezTo>
                    <a:pt x="1" y="1831"/>
                    <a:pt x="2353" y="2225"/>
                    <a:pt x="2353" y="2225"/>
                  </a:cubicBezTo>
                  <a:lnTo>
                    <a:pt x="4285" y="1941"/>
                  </a:lnTo>
                  <a:cubicBezTo>
                    <a:pt x="4285" y="1941"/>
                    <a:pt x="5482" y="1064"/>
                    <a:pt x="5347" y="799"/>
                  </a:cubicBezTo>
                  <a:cubicBezTo>
                    <a:pt x="5326" y="758"/>
                    <a:pt x="5284" y="740"/>
                    <a:pt x="5228" y="740"/>
                  </a:cubicBezTo>
                  <a:cubicBezTo>
                    <a:pt x="4925" y="740"/>
                    <a:pt x="4211" y="1254"/>
                    <a:pt x="4211" y="1254"/>
                  </a:cubicBezTo>
                  <a:cubicBezTo>
                    <a:pt x="4211" y="1254"/>
                    <a:pt x="4737" y="34"/>
                    <a:pt x="4211" y="1"/>
                  </a:cubicBezTo>
                  <a:cubicBezTo>
                    <a:pt x="4204" y="0"/>
                    <a:pt x="4197" y="0"/>
                    <a:pt x="4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14"/>
            <p:cNvSpPr/>
            <p:nvPr/>
          </p:nvSpPr>
          <p:spPr>
            <a:xfrm>
              <a:off x="4243844" y="2727922"/>
              <a:ext cx="860776" cy="1034413"/>
            </a:xfrm>
            <a:custGeom>
              <a:avLst/>
              <a:gdLst/>
              <a:ahLst/>
              <a:cxnLst/>
              <a:rect l="l" t="t" r="r" b="b"/>
              <a:pathLst>
                <a:path w="18823" h="22620" extrusionOk="0">
                  <a:moveTo>
                    <a:pt x="9653" y="0"/>
                  </a:moveTo>
                  <a:cubicBezTo>
                    <a:pt x="5669" y="0"/>
                    <a:pt x="1541" y="1821"/>
                    <a:pt x="995" y="5044"/>
                  </a:cubicBezTo>
                  <a:cubicBezTo>
                    <a:pt x="1" y="10920"/>
                    <a:pt x="5235" y="13524"/>
                    <a:pt x="6458" y="14781"/>
                  </a:cubicBezTo>
                  <a:cubicBezTo>
                    <a:pt x="7545" y="15898"/>
                    <a:pt x="7987" y="18590"/>
                    <a:pt x="7330" y="21132"/>
                  </a:cubicBezTo>
                  <a:cubicBezTo>
                    <a:pt x="7290" y="21286"/>
                    <a:pt x="7413" y="21402"/>
                    <a:pt x="7541" y="21402"/>
                  </a:cubicBezTo>
                  <a:cubicBezTo>
                    <a:pt x="7600" y="21402"/>
                    <a:pt x="7661" y="21377"/>
                    <a:pt x="7706" y="21319"/>
                  </a:cubicBezTo>
                  <a:cubicBezTo>
                    <a:pt x="8503" y="20307"/>
                    <a:pt x="9704" y="18284"/>
                    <a:pt x="9520" y="15447"/>
                  </a:cubicBezTo>
                  <a:lnTo>
                    <a:pt x="9520" y="15447"/>
                  </a:lnTo>
                  <a:cubicBezTo>
                    <a:pt x="9520" y="15447"/>
                    <a:pt x="10988" y="19480"/>
                    <a:pt x="11273" y="22426"/>
                  </a:cubicBezTo>
                  <a:cubicBezTo>
                    <a:pt x="11285" y="22552"/>
                    <a:pt x="11386" y="22619"/>
                    <a:pt x="11487" y="22619"/>
                  </a:cubicBezTo>
                  <a:cubicBezTo>
                    <a:pt x="11575" y="22619"/>
                    <a:pt x="11663" y="22568"/>
                    <a:pt x="11693" y="22461"/>
                  </a:cubicBezTo>
                  <a:cubicBezTo>
                    <a:pt x="12116" y="20923"/>
                    <a:pt x="12661" y="18110"/>
                    <a:pt x="12014" y="15327"/>
                  </a:cubicBezTo>
                  <a:lnTo>
                    <a:pt x="12014" y="15327"/>
                  </a:lnTo>
                  <a:cubicBezTo>
                    <a:pt x="12015" y="15328"/>
                    <a:pt x="12982" y="18739"/>
                    <a:pt x="15896" y="20280"/>
                  </a:cubicBezTo>
                  <a:cubicBezTo>
                    <a:pt x="15929" y="20298"/>
                    <a:pt x="15963" y="20305"/>
                    <a:pt x="15995" y="20305"/>
                  </a:cubicBezTo>
                  <a:cubicBezTo>
                    <a:pt x="16151" y="20305"/>
                    <a:pt x="16274" y="20120"/>
                    <a:pt x="16170" y="19968"/>
                  </a:cubicBezTo>
                  <a:cubicBezTo>
                    <a:pt x="15096" y="18370"/>
                    <a:pt x="14139" y="16732"/>
                    <a:pt x="14406" y="14691"/>
                  </a:cubicBezTo>
                  <a:cubicBezTo>
                    <a:pt x="14834" y="11397"/>
                    <a:pt x="18822" y="8490"/>
                    <a:pt x="17122" y="3933"/>
                  </a:cubicBezTo>
                  <a:cubicBezTo>
                    <a:pt x="16114" y="1233"/>
                    <a:pt x="12933" y="0"/>
                    <a:pt x="96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14"/>
            <p:cNvSpPr/>
            <p:nvPr/>
          </p:nvSpPr>
          <p:spPr>
            <a:xfrm>
              <a:off x="4393884" y="295085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1"/>
                  </a:cubicBezTo>
                  <a:cubicBezTo>
                    <a:pt x="0" y="20"/>
                    <a:pt x="20" y="266"/>
                    <a:pt x="175" y="266"/>
                  </a:cubicBezTo>
                  <a:cubicBezTo>
                    <a:pt x="181" y="266"/>
                    <a:pt x="187" y="266"/>
                    <a:pt x="192" y="265"/>
                  </a:cubicBezTo>
                  <a:cubicBezTo>
                    <a:pt x="356" y="248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14"/>
            <p:cNvSpPr/>
            <p:nvPr/>
          </p:nvSpPr>
          <p:spPr>
            <a:xfrm>
              <a:off x="4433944" y="3008705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70" y="0"/>
                    <a:pt x="164" y="1"/>
                  </a:cubicBezTo>
                  <a:cubicBezTo>
                    <a:pt x="1" y="20"/>
                    <a:pt x="22" y="265"/>
                    <a:pt x="177" y="265"/>
                  </a:cubicBezTo>
                  <a:cubicBezTo>
                    <a:pt x="182" y="265"/>
                    <a:pt x="188" y="265"/>
                    <a:pt x="193" y="264"/>
                  </a:cubicBezTo>
                  <a:cubicBezTo>
                    <a:pt x="357" y="246"/>
                    <a:pt x="335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14"/>
            <p:cNvSpPr/>
            <p:nvPr/>
          </p:nvSpPr>
          <p:spPr>
            <a:xfrm>
              <a:off x="4378245" y="2998187"/>
              <a:ext cx="16326" cy="12073"/>
            </a:xfrm>
            <a:custGeom>
              <a:avLst/>
              <a:gdLst/>
              <a:ahLst/>
              <a:cxnLst/>
              <a:rect l="l" t="t" r="r" b="b"/>
              <a:pathLst>
                <a:path w="357" h="264" extrusionOk="0">
                  <a:moveTo>
                    <a:pt x="181" y="0"/>
                  </a:moveTo>
                  <a:cubicBezTo>
                    <a:pt x="176" y="0"/>
                    <a:pt x="170" y="0"/>
                    <a:pt x="164" y="1"/>
                  </a:cubicBezTo>
                  <a:cubicBezTo>
                    <a:pt x="1" y="18"/>
                    <a:pt x="22" y="264"/>
                    <a:pt x="176" y="264"/>
                  </a:cubicBezTo>
                  <a:cubicBezTo>
                    <a:pt x="181" y="264"/>
                    <a:pt x="187" y="264"/>
                    <a:pt x="193" y="263"/>
                  </a:cubicBezTo>
                  <a:cubicBezTo>
                    <a:pt x="356" y="246"/>
                    <a:pt x="335" y="0"/>
                    <a:pt x="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14"/>
            <p:cNvSpPr/>
            <p:nvPr/>
          </p:nvSpPr>
          <p:spPr>
            <a:xfrm>
              <a:off x="4789770" y="317040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2"/>
                  </a:cubicBezTo>
                  <a:cubicBezTo>
                    <a:pt x="0" y="20"/>
                    <a:pt x="22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7" y="247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14"/>
            <p:cNvSpPr/>
            <p:nvPr/>
          </p:nvSpPr>
          <p:spPr>
            <a:xfrm>
              <a:off x="4799099" y="313560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2" y="0"/>
                  </a:moveTo>
                  <a:cubicBezTo>
                    <a:pt x="176" y="0"/>
                    <a:pt x="170" y="0"/>
                    <a:pt x="164" y="1"/>
                  </a:cubicBezTo>
                  <a:cubicBezTo>
                    <a:pt x="1" y="18"/>
                    <a:pt x="22" y="265"/>
                    <a:pt x="177" y="265"/>
                  </a:cubicBezTo>
                  <a:cubicBezTo>
                    <a:pt x="182" y="265"/>
                    <a:pt x="188" y="265"/>
                    <a:pt x="193" y="265"/>
                  </a:cubicBezTo>
                  <a:cubicBezTo>
                    <a:pt x="356" y="246"/>
                    <a:pt x="335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14"/>
            <p:cNvSpPr/>
            <p:nvPr/>
          </p:nvSpPr>
          <p:spPr>
            <a:xfrm>
              <a:off x="4627016" y="3382731"/>
              <a:ext cx="16326" cy="12210"/>
            </a:xfrm>
            <a:custGeom>
              <a:avLst/>
              <a:gdLst/>
              <a:ahLst/>
              <a:cxnLst/>
              <a:rect l="l" t="t" r="r" b="b"/>
              <a:pathLst>
                <a:path w="357" h="267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0" y="19"/>
                    <a:pt x="22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14"/>
            <p:cNvSpPr/>
            <p:nvPr/>
          </p:nvSpPr>
          <p:spPr>
            <a:xfrm>
              <a:off x="4627108" y="3338556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70" y="1"/>
                    <a:pt x="164" y="2"/>
                  </a:cubicBezTo>
                  <a:cubicBezTo>
                    <a:pt x="0" y="19"/>
                    <a:pt x="20" y="265"/>
                    <a:pt x="175" y="265"/>
                  </a:cubicBezTo>
                  <a:cubicBezTo>
                    <a:pt x="181" y="265"/>
                    <a:pt x="186" y="264"/>
                    <a:pt x="192" y="264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14"/>
            <p:cNvSpPr/>
            <p:nvPr/>
          </p:nvSpPr>
          <p:spPr>
            <a:xfrm>
              <a:off x="4598984" y="3353327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1"/>
                  </a:cubicBezTo>
                  <a:cubicBezTo>
                    <a:pt x="0" y="20"/>
                    <a:pt x="22" y="266"/>
                    <a:pt x="177" y="266"/>
                  </a:cubicBezTo>
                  <a:cubicBezTo>
                    <a:pt x="182" y="266"/>
                    <a:pt x="187" y="265"/>
                    <a:pt x="193" y="265"/>
                  </a:cubicBezTo>
                  <a:cubicBezTo>
                    <a:pt x="356" y="246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14"/>
            <p:cNvSpPr/>
            <p:nvPr/>
          </p:nvSpPr>
          <p:spPr>
            <a:xfrm>
              <a:off x="4564320" y="2835068"/>
              <a:ext cx="16280" cy="12164"/>
            </a:xfrm>
            <a:custGeom>
              <a:avLst/>
              <a:gdLst/>
              <a:ahLst/>
              <a:cxnLst/>
              <a:rect l="l" t="t" r="r" b="b"/>
              <a:pathLst>
                <a:path w="356" h="266" extrusionOk="0">
                  <a:moveTo>
                    <a:pt x="179" y="0"/>
                  </a:moveTo>
                  <a:cubicBezTo>
                    <a:pt x="174" y="0"/>
                    <a:pt x="169" y="1"/>
                    <a:pt x="163" y="1"/>
                  </a:cubicBezTo>
                  <a:cubicBezTo>
                    <a:pt x="0" y="20"/>
                    <a:pt x="21" y="266"/>
                    <a:pt x="175" y="266"/>
                  </a:cubicBezTo>
                  <a:cubicBezTo>
                    <a:pt x="180" y="266"/>
                    <a:pt x="186" y="265"/>
                    <a:pt x="192" y="265"/>
                  </a:cubicBezTo>
                  <a:cubicBezTo>
                    <a:pt x="356" y="248"/>
                    <a:pt x="334" y="0"/>
                    <a:pt x="1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14"/>
            <p:cNvSpPr/>
            <p:nvPr/>
          </p:nvSpPr>
          <p:spPr>
            <a:xfrm>
              <a:off x="4622489" y="2881255"/>
              <a:ext cx="16326" cy="12210"/>
            </a:xfrm>
            <a:custGeom>
              <a:avLst/>
              <a:gdLst/>
              <a:ahLst/>
              <a:cxnLst/>
              <a:rect l="l" t="t" r="r" b="b"/>
              <a:pathLst>
                <a:path w="357" h="267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0" y="19"/>
                    <a:pt x="20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14"/>
            <p:cNvSpPr/>
            <p:nvPr/>
          </p:nvSpPr>
          <p:spPr>
            <a:xfrm>
              <a:off x="4545663" y="2860585"/>
              <a:ext cx="16326" cy="12118"/>
            </a:xfrm>
            <a:custGeom>
              <a:avLst/>
              <a:gdLst/>
              <a:ahLst/>
              <a:cxnLst/>
              <a:rect l="l" t="t" r="r" b="b"/>
              <a:pathLst>
                <a:path w="357" h="265" extrusionOk="0">
                  <a:moveTo>
                    <a:pt x="182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1" y="19"/>
                    <a:pt x="21" y="265"/>
                    <a:pt x="176" y="265"/>
                  </a:cubicBezTo>
                  <a:cubicBezTo>
                    <a:pt x="181" y="265"/>
                    <a:pt x="187" y="264"/>
                    <a:pt x="193" y="264"/>
                  </a:cubicBezTo>
                  <a:cubicBezTo>
                    <a:pt x="356" y="247"/>
                    <a:pt x="335" y="1"/>
                    <a:pt x="1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14"/>
            <p:cNvSpPr/>
            <p:nvPr/>
          </p:nvSpPr>
          <p:spPr>
            <a:xfrm>
              <a:off x="4847893" y="277607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69" y="0"/>
                    <a:pt x="164" y="1"/>
                  </a:cubicBezTo>
                  <a:cubicBezTo>
                    <a:pt x="1" y="19"/>
                    <a:pt x="22" y="265"/>
                    <a:pt x="175" y="265"/>
                  </a:cubicBezTo>
                  <a:cubicBezTo>
                    <a:pt x="181" y="265"/>
                    <a:pt x="187" y="265"/>
                    <a:pt x="193" y="264"/>
                  </a:cubicBezTo>
                  <a:cubicBezTo>
                    <a:pt x="357" y="247"/>
                    <a:pt x="336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14"/>
            <p:cNvSpPr/>
            <p:nvPr/>
          </p:nvSpPr>
          <p:spPr>
            <a:xfrm>
              <a:off x="4878852" y="2794139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1" y="19"/>
                    <a:pt x="22" y="265"/>
                    <a:pt x="175" y="265"/>
                  </a:cubicBezTo>
                  <a:cubicBezTo>
                    <a:pt x="181" y="265"/>
                    <a:pt x="187" y="264"/>
                    <a:pt x="193" y="264"/>
                  </a:cubicBezTo>
                  <a:cubicBezTo>
                    <a:pt x="356" y="247"/>
                    <a:pt x="336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14"/>
            <p:cNvSpPr/>
            <p:nvPr/>
          </p:nvSpPr>
          <p:spPr>
            <a:xfrm>
              <a:off x="4843228" y="3447073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70" y="1"/>
                    <a:pt x="164" y="2"/>
                  </a:cubicBezTo>
                  <a:cubicBezTo>
                    <a:pt x="0" y="18"/>
                    <a:pt x="20" y="264"/>
                    <a:pt x="175" y="264"/>
                  </a:cubicBezTo>
                  <a:cubicBezTo>
                    <a:pt x="181" y="264"/>
                    <a:pt x="187" y="264"/>
                    <a:pt x="193" y="263"/>
                  </a:cubicBezTo>
                  <a:cubicBezTo>
                    <a:pt x="356" y="246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14"/>
            <p:cNvSpPr/>
            <p:nvPr/>
          </p:nvSpPr>
          <p:spPr>
            <a:xfrm>
              <a:off x="4843365" y="3410444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69" y="0"/>
                    <a:pt x="164" y="1"/>
                  </a:cubicBezTo>
                  <a:cubicBezTo>
                    <a:pt x="0" y="20"/>
                    <a:pt x="22" y="265"/>
                    <a:pt x="177" y="265"/>
                  </a:cubicBezTo>
                  <a:cubicBezTo>
                    <a:pt x="182" y="265"/>
                    <a:pt x="187" y="265"/>
                    <a:pt x="193" y="264"/>
                  </a:cubicBezTo>
                  <a:cubicBezTo>
                    <a:pt x="356" y="246"/>
                    <a:pt x="335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14"/>
            <p:cNvSpPr/>
            <p:nvPr/>
          </p:nvSpPr>
          <p:spPr>
            <a:xfrm>
              <a:off x="4989107" y="3072864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2"/>
                  </a:cubicBezTo>
                  <a:cubicBezTo>
                    <a:pt x="1" y="20"/>
                    <a:pt x="22" y="266"/>
                    <a:pt x="175" y="266"/>
                  </a:cubicBezTo>
                  <a:cubicBezTo>
                    <a:pt x="181" y="266"/>
                    <a:pt x="187" y="266"/>
                    <a:pt x="193" y="265"/>
                  </a:cubicBezTo>
                  <a:cubicBezTo>
                    <a:pt x="357" y="248"/>
                    <a:pt x="336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14"/>
            <p:cNvSpPr/>
            <p:nvPr/>
          </p:nvSpPr>
          <p:spPr>
            <a:xfrm>
              <a:off x="5004244" y="3020869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69" y="1"/>
                    <a:pt x="163" y="2"/>
                  </a:cubicBezTo>
                  <a:cubicBezTo>
                    <a:pt x="0" y="19"/>
                    <a:pt x="21" y="265"/>
                    <a:pt x="175" y="265"/>
                  </a:cubicBezTo>
                  <a:cubicBezTo>
                    <a:pt x="181" y="265"/>
                    <a:pt x="186" y="264"/>
                    <a:pt x="192" y="264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14"/>
            <p:cNvSpPr/>
            <p:nvPr/>
          </p:nvSpPr>
          <p:spPr>
            <a:xfrm>
              <a:off x="4767682" y="2763317"/>
              <a:ext cx="178987" cy="695370"/>
            </a:xfrm>
            <a:custGeom>
              <a:avLst/>
              <a:gdLst/>
              <a:ahLst/>
              <a:cxnLst/>
              <a:rect l="l" t="t" r="r" b="b"/>
              <a:pathLst>
                <a:path w="3914" h="15206" fill="none" extrusionOk="0">
                  <a:moveTo>
                    <a:pt x="0" y="1"/>
                  </a:moveTo>
                  <a:cubicBezTo>
                    <a:pt x="2373" y="1248"/>
                    <a:pt x="3914" y="3927"/>
                    <a:pt x="3799" y="6604"/>
                  </a:cubicBezTo>
                  <a:cubicBezTo>
                    <a:pt x="3737" y="8067"/>
                    <a:pt x="3227" y="9467"/>
                    <a:pt x="2849" y="10880"/>
                  </a:cubicBezTo>
                  <a:cubicBezTo>
                    <a:pt x="2469" y="12295"/>
                    <a:pt x="2220" y="13813"/>
                    <a:pt x="2670" y="15206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14"/>
            <p:cNvSpPr/>
            <p:nvPr/>
          </p:nvSpPr>
          <p:spPr>
            <a:xfrm>
              <a:off x="4343444" y="2814489"/>
              <a:ext cx="276941" cy="689197"/>
            </a:xfrm>
            <a:custGeom>
              <a:avLst/>
              <a:gdLst/>
              <a:ahLst/>
              <a:cxnLst/>
              <a:rect l="l" t="t" r="r" b="b"/>
              <a:pathLst>
                <a:path w="6056" h="15071" fill="none" extrusionOk="0">
                  <a:moveTo>
                    <a:pt x="6007" y="15070"/>
                  </a:moveTo>
                  <a:cubicBezTo>
                    <a:pt x="6055" y="13892"/>
                    <a:pt x="5592" y="12741"/>
                    <a:pt x="4947" y="11754"/>
                  </a:cubicBezTo>
                  <a:cubicBezTo>
                    <a:pt x="4304" y="10766"/>
                    <a:pt x="3480" y="9911"/>
                    <a:pt x="2707" y="9019"/>
                  </a:cubicBezTo>
                  <a:cubicBezTo>
                    <a:pt x="1934" y="8128"/>
                    <a:pt x="1197" y="7178"/>
                    <a:pt x="775" y="6078"/>
                  </a:cubicBezTo>
                  <a:cubicBezTo>
                    <a:pt x="1" y="4061"/>
                    <a:pt x="425" y="1633"/>
                    <a:pt x="1840" y="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14"/>
            <p:cNvSpPr/>
            <p:nvPr/>
          </p:nvSpPr>
          <p:spPr>
            <a:xfrm>
              <a:off x="4490741" y="2807767"/>
              <a:ext cx="264731" cy="712931"/>
            </a:xfrm>
            <a:custGeom>
              <a:avLst/>
              <a:gdLst/>
              <a:ahLst/>
              <a:cxnLst/>
              <a:rect l="l" t="t" r="r" b="b"/>
              <a:pathLst>
                <a:path w="5789" h="15590" fill="none" extrusionOk="0">
                  <a:moveTo>
                    <a:pt x="377" y="1"/>
                  </a:moveTo>
                  <a:cubicBezTo>
                    <a:pt x="0" y="1521"/>
                    <a:pt x="66" y="3134"/>
                    <a:pt x="449" y="4652"/>
                  </a:cubicBezTo>
                  <a:cubicBezTo>
                    <a:pt x="832" y="6171"/>
                    <a:pt x="1527" y="7600"/>
                    <a:pt x="2384" y="8910"/>
                  </a:cubicBezTo>
                  <a:cubicBezTo>
                    <a:pt x="3077" y="9972"/>
                    <a:pt x="3878" y="10961"/>
                    <a:pt x="4539" y="12042"/>
                  </a:cubicBezTo>
                  <a:cubicBezTo>
                    <a:pt x="5201" y="13123"/>
                    <a:pt x="5726" y="14323"/>
                    <a:pt x="5788" y="15589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14"/>
            <p:cNvSpPr/>
            <p:nvPr/>
          </p:nvSpPr>
          <p:spPr>
            <a:xfrm>
              <a:off x="4600401" y="2779231"/>
              <a:ext cx="145330" cy="551047"/>
            </a:xfrm>
            <a:custGeom>
              <a:avLst/>
              <a:gdLst/>
              <a:ahLst/>
              <a:cxnLst/>
              <a:rect l="l" t="t" r="r" b="b"/>
              <a:pathLst>
                <a:path w="3178" h="12050" fill="none" extrusionOk="0">
                  <a:moveTo>
                    <a:pt x="3178" y="12049"/>
                  </a:moveTo>
                  <a:cubicBezTo>
                    <a:pt x="3167" y="7850"/>
                    <a:pt x="2060" y="3659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14"/>
            <p:cNvSpPr/>
            <p:nvPr/>
          </p:nvSpPr>
          <p:spPr>
            <a:xfrm>
              <a:off x="4694285" y="2776670"/>
              <a:ext cx="157494" cy="611273"/>
            </a:xfrm>
            <a:custGeom>
              <a:avLst/>
              <a:gdLst/>
              <a:ahLst/>
              <a:cxnLst/>
              <a:rect l="l" t="t" r="r" b="b"/>
              <a:pathLst>
                <a:path w="3444" h="13367" fill="none" extrusionOk="0">
                  <a:moveTo>
                    <a:pt x="1" y="1"/>
                  </a:moveTo>
                  <a:cubicBezTo>
                    <a:pt x="1618" y="1403"/>
                    <a:pt x="2718" y="3391"/>
                    <a:pt x="3044" y="5508"/>
                  </a:cubicBezTo>
                  <a:cubicBezTo>
                    <a:pt x="3443" y="8102"/>
                    <a:pt x="2713" y="10745"/>
                    <a:pt x="2846" y="13367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14"/>
            <p:cNvSpPr/>
            <p:nvPr/>
          </p:nvSpPr>
          <p:spPr>
            <a:xfrm>
              <a:off x="4846887" y="2870463"/>
              <a:ext cx="156625" cy="307123"/>
            </a:xfrm>
            <a:custGeom>
              <a:avLst/>
              <a:gdLst/>
              <a:ahLst/>
              <a:cxnLst/>
              <a:rect l="l" t="t" r="r" b="b"/>
              <a:pathLst>
                <a:path w="3425" h="6716" extrusionOk="0">
                  <a:moveTo>
                    <a:pt x="1342" y="1"/>
                  </a:moveTo>
                  <a:cubicBezTo>
                    <a:pt x="1267" y="1"/>
                    <a:pt x="1191" y="9"/>
                    <a:pt x="1117" y="27"/>
                  </a:cubicBezTo>
                  <a:cubicBezTo>
                    <a:pt x="770" y="112"/>
                    <a:pt x="497" y="393"/>
                    <a:pt x="344" y="714"/>
                  </a:cubicBezTo>
                  <a:cubicBezTo>
                    <a:pt x="189" y="1035"/>
                    <a:pt x="138" y="1394"/>
                    <a:pt x="100" y="1748"/>
                  </a:cubicBezTo>
                  <a:cubicBezTo>
                    <a:pt x="14" y="2572"/>
                    <a:pt x="1" y="3409"/>
                    <a:pt x="130" y="4230"/>
                  </a:cubicBezTo>
                  <a:cubicBezTo>
                    <a:pt x="237" y="4919"/>
                    <a:pt x="430" y="5865"/>
                    <a:pt x="940" y="6380"/>
                  </a:cubicBezTo>
                  <a:cubicBezTo>
                    <a:pt x="1138" y="6581"/>
                    <a:pt x="1418" y="6716"/>
                    <a:pt x="1694" y="6716"/>
                  </a:cubicBezTo>
                  <a:cubicBezTo>
                    <a:pt x="1781" y="6716"/>
                    <a:pt x="1867" y="6703"/>
                    <a:pt x="1950" y="6674"/>
                  </a:cubicBezTo>
                  <a:cubicBezTo>
                    <a:pt x="2859" y="6363"/>
                    <a:pt x="3145" y="4860"/>
                    <a:pt x="3261" y="4049"/>
                  </a:cubicBezTo>
                  <a:cubicBezTo>
                    <a:pt x="3424" y="2920"/>
                    <a:pt x="3240" y="1708"/>
                    <a:pt x="2576" y="779"/>
                  </a:cubicBezTo>
                  <a:cubicBezTo>
                    <a:pt x="2407" y="543"/>
                    <a:pt x="2206" y="324"/>
                    <a:pt x="1955" y="177"/>
                  </a:cubicBezTo>
                  <a:cubicBezTo>
                    <a:pt x="1770" y="68"/>
                    <a:pt x="1556" y="1"/>
                    <a:pt x="134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0" name="Google Shape;4340;p14"/>
          <p:cNvGrpSpPr/>
          <p:nvPr/>
        </p:nvGrpSpPr>
        <p:grpSpPr>
          <a:xfrm>
            <a:off x="7577532" y="-18681"/>
            <a:ext cx="846468" cy="568648"/>
            <a:chOff x="1655277" y="1307879"/>
            <a:chExt cx="907741" cy="609876"/>
          </a:xfrm>
        </p:grpSpPr>
        <p:sp>
          <p:nvSpPr>
            <p:cNvPr id="4341" name="Google Shape;4341;p14"/>
            <p:cNvSpPr/>
            <p:nvPr/>
          </p:nvSpPr>
          <p:spPr>
            <a:xfrm>
              <a:off x="1660193" y="1307879"/>
              <a:ext cx="902825" cy="597486"/>
            </a:xfrm>
            <a:custGeom>
              <a:avLst/>
              <a:gdLst/>
              <a:ahLst/>
              <a:cxnLst/>
              <a:rect l="l" t="t" r="r" b="b"/>
              <a:pathLst>
                <a:path w="17998" h="11911" extrusionOk="0">
                  <a:moveTo>
                    <a:pt x="11105" y="0"/>
                  </a:moveTo>
                  <a:cubicBezTo>
                    <a:pt x="10057" y="0"/>
                    <a:pt x="8890" y="550"/>
                    <a:pt x="7695" y="1896"/>
                  </a:cubicBezTo>
                  <a:cubicBezTo>
                    <a:pt x="6975" y="1672"/>
                    <a:pt x="6331" y="1571"/>
                    <a:pt x="5760" y="1571"/>
                  </a:cubicBezTo>
                  <a:cubicBezTo>
                    <a:pt x="1" y="1571"/>
                    <a:pt x="1648" y="11910"/>
                    <a:pt x="7324" y="11910"/>
                  </a:cubicBezTo>
                  <a:cubicBezTo>
                    <a:pt x="8258" y="11910"/>
                    <a:pt x="9300" y="11631"/>
                    <a:pt x="10437" y="10980"/>
                  </a:cubicBezTo>
                  <a:cubicBezTo>
                    <a:pt x="17997" y="10491"/>
                    <a:pt x="15683" y="0"/>
                    <a:pt x="11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14"/>
            <p:cNvSpPr/>
            <p:nvPr/>
          </p:nvSpPr>
          <p:spPr>
            <a:xfrm>
              <a:off x="1655277" y="1320219"/>
              <a:ext cx="902775" cy="597536"/>
            </a:xfrm>
            <a:custGeom>
              <a:avLst/>
              <a:gdLst/>
              <a:ahLst/>
              <a:cxnLst/>
              <a:rect l="l" t="t" r="r" b="b"/>
              <a:pathLst>
                <a:path w="17997" h="11912" extrusionOk="0">
                  <a:moveTo>
                    <a:pt x="11104" y="1"/>
                  </a:moveTo>
                  <a:cubicBezTo>
                    <a:pt x="10056" y="1"/>
                    <a:pt x="8889" y="551"/>
                    <a:pt x="7694" y="1896"/>
                  </a:cubicBezTo>
                  <a:cubicBezTo>
                    <a:pt x="6974" y="1672"/>
                    <a:pt x="6331" y="1571"/>
                    <a:pt x="5759" y="1571"/>
                  </a:cubicBezTo>
                  <a:cubicBezTo>
                    <a:pt x="1" y="1571"/>
                    <a:pt x="1647" y="11912"/>
                    <a:pt x="7325" y="11912"/>
                  </a:cubicBezTo>
                  <a:cubicBezTo>
                    <a:pt x="8258" y="11912"/>
                    <a:pt x="9301" y="11632"/>
                    <a:pt x="10437" y="10981"/>
                  </a:cubicBezTo>
                  <a:cubicBezTo>
                    <a:pt x="17997" y="10491"/>
                    <a:pt x="15683" y="1"/>
                    <a:pt x="11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14"/>
            <p:cNvSpPr/>
            <p:nvPr/>
          </p:nvSpPr>
          <p:spPr>
            <a:xfrm>
              <a:off x="1812935" y="1472160"/>
              <a:ext cx="413489" cy="388157"/>
            </a:xfrm>
            <a:custGeom>
              <a:avLst/>
              <a:gdLst/>
              <a:ahLst/>
              <a:cxnLst/>
              <a:rect l="l" t="t" r="r" b="b"/>
              <a:pathLst>
                <a:path w="8243" h="7738" extrusionOk="0">
                  <a:moveTo>
                    <a:pt x="3035" y="1"/>
                  </a:moveTo>
                  <a:cubicBezTo>
                    <a:pt x="2811" y="1"/>
                    <a:pt x="2531" y="91"/>
                    <a:pt x="2182" y="304"/>
                  </a:cubicBezTo>
                  <a:cubicBezTo>
                    <a:pt x="1" y="1632"/>
                    <a:pt x="810" y="7737"/>
                    <a:pt x="3794" y="7737"/>
                  </a:cubicBezTo>
                  <a:cubicBezTo>
                    <a:pt x="4049" y="7737"/>
                    <a:pt x="4320" y="7692"/>
                    <a:pt x="4607" y="7596"/>
                  </a:cubicBezTo>
                  <a:cubicBezTo>
                    <a:pt x="8243" y="6375"/>
                    <a:pt x="3705" y="3231"/>
                    <a:pt x="3705" y="3231"/>
                  </a:cubicBezTo>
                  <a:cubicBezTo>
                    <a:pt x="3705" y="3231"/>
                    <a:pt x="4370" y="1"/>
                    <a:pt x="30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14"/>
            <p:cNvSpPr/>
            <p:nvPr/>
          </p:nvSpPr>
          <p:spPr>
            <a:xfrm>
              <a:off x="2058428" y="1386684"/>
              <a:ext cx="377623" cy="404410"/>
            </a:xfrm>
            <a:custGeom>
              <a:avLst/>
              <a:gdLst/>
              <a:ahLst/>
              <a:cxnLst/>
              <a:rect l="l" t="t" r="r" b="b"/>
              <a:pathLst>
                <a:path w="7528" h="8062" extrusionOk="0">
                  <a:moveTo>
                    <a:pt x="2663" y="0"/>
                  </a:moveTo>
                  <a:cubicBezTo>
                    <a:pt x="0" y="0"/>
                    <a:pt x="2656" y="3775"/>
                    <a:pt x="2656" y="3775"/>
                  </a:cubicBezTo>
                  <a:cubicBezTo>
                    <a:pt x="2656" y="3775"/>
                    <a:pt x="960" y="8061"/>
                    <a:pt x="3562" y="8061"/>
                  </a:cubicBezTo>
                  <a:cubicBezTo>
                    <a:pt x="3696" y="8061"/>
                    <a:pt x="3842" y="8050"/>
                    <a:pt x="4000" y="8026"/>
                  </a:cubicBezTo>
                  <a:cubicBezTo>
                    <a:pt x="7527" y="7488"/>
                    <a:pt x="5543" y="103"/>
                    <a:pt x="2773" y="3"/>
                  </a:cubicBezTo>
                  <a:cubicBezTo>
                    <a:pt x="2735" y="1"/>
                    <a:pt x="2698" y="0"/>
                    <a:pt x="26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14"/>
            <p:cNvSpPr/>
            <p:nvPr/>
          </p:nvSpPr>
          <p:spPr>
            <a:xfrm>
              <a:off x="2019502" y="1494030"/>
              <a:ext cx="7976" cy="110408"/>
            </a:xfrm>
            <a:custGeom>
              <a:avLst/>
              <a:gdLst/>
              <a:ahLst/>
              <a:cxnLst/>
              <a:rect l="l" t="t" r="r" b="b"/>
              <a:pathLst>
                <a:path w="159" h="2201" fill="none" extrusionOk="0">
                  <a:moveTo>
                    <a:pt x="33" y="0"/>
                  </a:moveTo>
                  <a:cubicBezTo>
                    <a:pt x="159" y="727"/>
                    <a:pt x="148" y="1477"/>
                    <a:pt x="1" y="2201"/>
                  </a:cubicBezTo>
                </a:path>
              </a:pathLst>
            </a:custGeom>
            <a:solidFill>
              <a:schemeClr val="dk1"/>
            </a:solidFill>
            <a:ln w="325" cap="rnd" cmpd="sng">
              <a:solidFill>
                <a:srgbClr val="2130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14"/>
            <p:cNvSpPr/>
            <p:nvPr/>
          </p:nvSpPr>
          <p:spPr>
            <a:xfrm>
              <a:off x="2140944" y="1592799"/>
              <a:ext cx="26285" cy="122497"/>
            </a:xfrm>
            <a:custGeom>
              <a:avLst/>
              <a:gdLst/>
              <a:ahLst/>
              <a:cxnLst/>
              <a:rect l="l" t="t" r="r" b="b"/>
              <a:pathLst>
                <a:path w="524" h="2442" fill="none" extrusionOk="0">
                  <a:moveTo>
                    <a:pt x="524" y="0"/>
                  </a:moveTo>
                  <a:cubicBezTo>
                    <a:pt x="141" y="746"/>
                    <a:pt x="0" y="1614"/>
                    <a:pt x="128" y="2442"/>
                  </a:cubicBezTo>
                </a:path>
              </a:pathLst>
            </a:custGeom>
            <a:solidFill>
              <a:schemeClr val="dk1"/>
            </a:solidFill>
            <a:ln w="325" cap="rnd" cmpd="sng">
              <a:solidFill>
                <a:srgbClr val="2130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14"/>
            <p:cNvSpPr/>
            <p:nvPr/>
          </p:nvSpPr>
          <p:spPr>
            <a:xfrm>
              <a:off x="2284758" y="1690464"/>
              <a:ext cx="36869" cy="19363"/>
            </a:xfrm>
            <a:custGeom>
              <a:avLst/>
              <a:gdLst/>
              <a:ahLst/>
              <a:cxnLst/>
              <a:rect l="l" t="t" r="r" b="b"/>
              <a:pathLst>
                <a:path w="735" h="386" extrusionOk="0">
                  <a:moveTo>
                    <a:pt x="288" y="0"/>
                  </a:moveTo>
                  <a:cubicBezTo>
                    <a:pt x="135" y="0"/>
                    <a:pt x="0" y="38"/>
                    <a:pt x="4" y="111"/>
                  </a:cubicBezTo>
                  <a:cubicBezTo>
                    <a:pt x="13" y="291"/>
                    <a:pt x="218" y="385"/>
                    <a:pt x="403" y="385"/>
                  </a:cubicBezTo>
                  <a:cubicBezTo>
                    <a:pt x="543" y="385"/>
                    <a:pt x="672" y="332"/>
                    <a:pt x="699" y="220"/>
                  </a:cubicBezTo>
                  <a:cubicBezTo>
                    <a:pt x="735" y="71"/>
                    <a:pt x="495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14"/>
            <p:cNvSpPr/>
            <p:nvPr/>
          </p:nvSpPr>
          <p:spPr>
            <a:xfrm>
              <a:off x="2198630" y="1514597"/>
              <a:ext cx="39628" cy="25934"/>
            </a:xfrm>
            <a:custGeom>
              <a:avLst/>
              <a:gdLst/>
              <a:ahLst/>
              <a:cxnLst/>
              <a:rect l="l" t="t" r="r" b="b"/>
              <a:pathLst>
                <a:path w="790" h="517" extrusionOk="0">
                  <a:moveTo>
                    <a:pt x="576" y="0"/>
                  </a:moveTo>
                  <a:cubicBezTo>
                    <a:pt x="367" y="0"/>
                    <a:pt x="0" y="351"/>
                    <a:pt x="100" y="450"/>
                  </a:cubicBezTo>
                  <a:cubicBezTo>
                    <a:pt x="148" y="497"/>
                    <a:pt x="208" y="517"/>
                    <a:pt x="272" y="517"/>
                  </a:cubicBezTo>
                  <a:cubicBezTo>
                    <a:pt x="506" y="517"/>
                    <a:pt x="789" y="246"/>
                    <a:pt x="686" y="62"/>
                  </a:cubicBezTo>
                  <a:cubicBezTo>
                    <a:pt x="663" y="18"/>
                    <a:pt x="623" y="0"/>
                    <a:pt x="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14"/>
            <p:cNvSpPr/>
            <p:nvPr/>
          </p:nvSpPr>
          <p:spPr>
            <a:xfrm>
              <a:off x="2195921" y="1439655"/>
              <a:ext cx="39628" cy="25934"/>
            </a:xfrm>
            <a:custGeom>
              <a:avLst/>
              <a:gdLst/>
              <a:ahLst/>
              <a:cxnLst/>
              <a:rect l="l" t="t" r="r" b="b"/>
              <a:pathLst>
                <a:path w="790" h="517" extrusionOk="0">
                  <a:moveTo>
                    <a:pt x="576" y="1"/>
                  </a:moveTo>
                  <a:cubicBezTo>
                    <a:pt x="367" y="1"/>
                    <a:pt x="0" y="351"/>
                    <a:pt x="100" y="449"/>
                  </a:cubicBezTo>
                  <a:cubicBezTo>
                    <a:pt x="148" y="497"/>
                    <a:pt x="208" y="517"/>
                    <a:pt x="272" y="517"/>
                  </a:cubicBezTo>
                  <a:cubicBezTo>
                    <a:pt x="507" y="517"/>
                    <a:pt x="789" y="246"/>
                    <a:pt x="688" y="63"/>
                  </a:cubicBezTo>
                  <a:cubicBezTo>
                    <a:pt x="664" y="19"/>
                    <a:pt x="624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14"/>
            <p:cNvSpPr/>
            <p:nvPr/>
          </p:nvSpPr>
          <p:spPr>
            <a:xfrm>
              <a:off x="2234696" y="1653144"/>
              <a:ext cx="23275" cy="13544"/>
            </a:xfrm>
            <a:custGeom>
              <a:avLst/>
              <a:gdLst/>
              <a:ahLst/>
              <a:cxnLst/>
              <a:rect l="l" t="t" r="r" b="b"/>
              <a:pathLst>
                <a:path w="464" h="270" extrusionOk="0">
                  <a:moveTo>
                    <a:pt x="344" y="0"/>
                  </a:moveTo>
                  <a:cubicBezTo>
                    <a:pt x="215" y="0"/>
                    <a:pt x="0" y="140"/>
                    <a:pt x="42" y="205"/>
                  </a:cubicBezTo>
                  <a:cubicBezTo>
                    <a:pt x="73" y="251"/>
                    <a:pt x="122" y="269"/>
                    <a:pt x="176" y="269"/>
                  </a:cubicBezTo>
                  <a:cubicBezTo>
                    <a:pt x="307" y="269"/>
                    <a:pt x="463" y="159"/>
                    <a:pt x="430" y="52"/>
                  </a:cubicBezTo>
                  <a:cubicBezTo>
                    <a:pt x="419" y="15"/>
                    <a:pt x="386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14"/>
            <p:cNvSpPr/>
            <p:nvPr/>
          </p:nvSpPr>
          <p:spPr>
            <a:xfrm>
              <a:off x="2265646" y="1581212"/>
              <a:ext cx="36769" cy="19262"/>
            </a:xfrm>
            <a:custGeom>
              <a:avLst/>
              <a:gdLst/>
              <a:ahLst/>
              <a:cxnLst/>
              <a:rect l="l" t="t" r="r" b="b"/>
              <a:pathLst>
                <a:path w="733" h="384" extrusionOk="0">
                  <a:moveTo>
                    <a:pt x="446" y="1"/>
                  </a:moveTo>
                  <a:cubicBezTo>
                    <a:pt x="240" y="1"/>
                    <a:pt x="0" y="81"/>
                    <a:pt x="24" y="177"/>
                  </a:cubicBezTo>
                  <a:cubicBezTo>
                    <a:pt x="58" y="320"/>
                    <a:pt x="211" y="383"/>
                    <a:pt x="365" y="383"/>
                  </a:cubicBezTo>
                  <a:cubicBezTo>
                    <a:pt x="541" y="383"/>
                    <a:pt x="720" y="300"/>
                    <a:pt x="727" y="158"/>
                  </a:cubicBezTo>
                  <a:cubicBezTo>
                    <a:pt x="732" y="44"/>
                    <a:pt x="598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14"/>
            <p:cNvSpPr/>
            <p:nvPr/>
          </p:nvSpPr>
          <p:spPr>
            <a:xfrm>
              <a:off x="2276581" y="1499949"/>
              <a:ext cx="20968" cy="13644"/>
            </a:xfrm>
            <a:custGeom>
              <a:avLst/>
              <a:gdLst/>
              <a:ahLst/>
              <a:cxnLst/>
              <a:rect l="l" t="t" r="r" b="b"/>
              <a:pathLst>
                <a:path w="418" h="272" extrusionOk="0">
                  <a:moveTo>
                    <a:pt x="305" y="1"/>
                  </a:moveTo>
                  <a:cubicBezTo>
                    <a:pt x="194" y="1"/>
                    <a:pt x="0" y="182"/>
                    <a:pt x="52" y="235"/>
                  </a:cubicBezTo>
                  <a:cubicBezTo>
                    <a:pt x="78" y="261"/>
                    <a:pt x="110" y="272"/>
                    <a:pt x="144" y="272"/>
                  </a:cubicBezTo>
                  <a:cubicBezTo>
                    <a:pt x="268" y="272"/>
                    <a:pt x="418" y="132"/>
                    <a:pt x="365" y="34"/>
                  </a:cubicBezTo>
                  <a:cubicBezTo>
                    <a:pt x="352" y="11"/>
                    <a:pt x="331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14"/>
            <p:cNvSpPr/>
            <p:nvPr/>
          </p:nvSpPr>
          <p:spPr>
            <a:xfrm>
              <a:off x="1947419" y="1773833"/>
              <a:ext cx="40933" cy="26586"/>
            </a:xfrm>
            <a:custGeom>
              <a:avLst/>
              <a:gdLst/>
              <a:ahLst/>
              <a:cxnLst/>
              <a:rect l="l" t="t" r="r" b="b"/>
              <a:pathLst>
                <a:path w="816" h="530" extrusionOk="0">
                  <a:moveTo>
                    <a:pt x="632" y="0"/>
                  </a:moveTo>
                  <a:cubicBezTo>
                    <a:pt x="444" y="0"/>
                    <a:pt x="0" y="308"/>
                    <a:pt x="152" y="472"/>
                  </a:cubicBezTo>
                  <a:cubicBezTo>
                    <a:pt x="189" y="512"/>
                    <a:pt x="239" y="529"/>
                    <a:pt x="295" y="529"/>
                  </a:cubicBezTo>
                  <a:cubicBezTo>
                    <a:pt x="514" y="529"/>
                    <a:pt x="816" y="260"/>
                    <a:pt x="705" y="35"/>
                  </a:cubicBezTo>
                  <a:cubicBezTo>
                    <a:pt x="693" y="11"/>
                    <a:pt x="667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14"/>
            <p:cNvSpPr/>
            <p:nvPr/>
          </p:nvSpPr>
          <p:spPr>
            <a:xfrm>
              <a:off x="1939945" y="1587482"/>
              <a:ext cx="36719" cy="19463"/>
            </a:xfrm>
            <a:custGeom>
              <a:avLst/>
              <a:gdLst/>
              <a:ahLst/>
              <a:cxnLst/>
              <a:rect l="l" t="t" r="r" b="b"/>
              <a:pathLst>
                <a:path w="732" h="388" extrusionOk="0">
                  <a:moveTo>
                    <a:pt x="257" y="1"/>
                  </a:moveTo>
                  <a:cubicBezTo>
                    <a:pt x="118" y="1"/>
                    <a:pt x="1" y="41"/>
                    <a:pt x="1" y="148"/>
                  </a:cubicBezTo>
                  <a:cubicBezTo>
                    <a:pt x="3" y="296"/>
                    <a:pt x="193" y="387"/>
                    <a:pt x="376" y="387"/>
                  </a:cubicBezTo>
                  <a:cubicBezTo>
                    <a:pt x="523" y="387"/>
                    <a:pt x="665" y="329"/>
                    <a:pt x="704" y="194"/>
                  </a:cubicBezTo>
                  <a:cubicBezTo>
                    <a:pt x="732" y="95"/>
                    <a:pt x="469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14"/>
            <p:cNvSpPr/>
            <p:nvPr/>
          </p:nvSpPr>
          <p:spPr>
            <a:xfrm>
              <a:off x="1905384" y="1520967"/>
              <a:ext cx="36769" cy="19413"/>
            </a:xfrm>
            <a:custGeom>
              <a:avLst/>
              <a:gdLst/>
              <a:ahLst/>
              <a:cxnLst/>
              <a:rect l="l" t="t" r="r" b="b"/>
              <a:pathLst>
                <a:path w="733" h="387" extrusionOk="0">
                  <a:moveTo>
                    <a:pt x="257" y="0"/>
                  </a:moveTo>
                  <a:cubicBezTo>
                    <a:pt x="118" y="0"/>
                    <a:pt x="1" y="41"/>
                    <a:pt x="2" y="147"/>
                  </a:cubicBezTo>
                  <a:cubicBezTo>
                    <a:pt x="3" y="295"/>
                    <a:pt x="194" y="387"/>
                    <a:pt x="377" y="387"/>
                  </a:cubicBezTo>
                  <a:cubicBezTo>
                    <a:pt x="524" y="387"/>
                    <a:pt x="666" y="329"/>
                    <a:pt x="705" y="195"/>
                  </a:cubicBezTo>
                  <a:cubicBezTo>
                    <a:pt x="732" y="94"/>
                    <a:pt x="469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14"/>
            <p:cNvSpPr/>
            <p:nvPr/>
          </p:nvSpPr>
          <p:spPr>
            <a:xfrm>
              <a:off x="1986897" y="1720009"/>
              <a:ext cx="21821" cy="11487"/>
            </a:xfrm>
            <a:custGeom>
              <a:avLst/>
              <a:gdLst/>
              <a:ahLst/>
              <a:cxnLst/>
              <a:rect l="l" t="t" r="r" b="b"/>
              <a:pathLst>
                <a:path w="435" h="229" extrusionOk="0">
                  <a:moveTo>
                    <a:pt x="255" y="1"/>
                  </a:moveTo>
                  <a:cubicBezTo>
                    <a:pt x="134" y="1"/>
                    <a:pt x="0" y="41"/>
                    <a:pt x="20" y="127"/>
                  </a:cubicBezTo>
                  <a:cubicBezTo>
                    <a:pt x="35" y="195"/>
                    <a:pt x="113" y="228"/>
                    <a:pt x="197" y="228"/>
                  </a:cubicBezTo>
                  <a:cubicBezTo>
                    <a:pt x="305" y="228"/>
                    <a:pt x="424" y="174"/>
                    <a:pt x="432" y="70"/>
                  </a:cubicBezTo>
                  <a:cubicBezTo>
                    <a:pt x="435" y="25"/>
                    <a:pt x="349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14"/>
            <p:cNvSpPr/>
            <p:nvPr/>
          </p:nvSpPr>
          <p:spPr>
            <a:xfrm>
              <a:off x="1909497" y="1671904"/>
              <a:ext cx="40030" cy="23476"/>
            </a:xfrm>
            <a:custGeom>
              <a:avLst/>
              <a:gdLst/>
              <a:ahLst/>
              <a:cxnLst/>
              <a:rect l="l" t="t" r="r" b="b"/>
              <a:pathLst>
                <a:path w="798" h="468" extrusionOk="0">
                  <a:moveTo>
                    <a:pt x="625" y="0"/>
                  </a:moveTo>
                  <a:cubicBezTo>
                    <a:pt x="417" y="0"/>
                    <a:pt x="1" y="203"/>
                    <a:pt x="113" y="381"/>
                  </a:cubicBezTo>
                  <a:cubicBezTo>
                    <a:pt x="151" y="441"/>
                    <a:pt x="220" y="467"/>
                    <a:pt x="298" y="467"/>
                  </a:cubicBezTo>
                  <a:cubicBezTo>
                    <a:pt x="511" y="467"/>
                    <a:pt x="797" y="273"/>
                    <a:pt x="734" y="52"/>
                  </a:cubicBezTo>
                  <a:cubicBezTo>
                    <a:pt x="724" y="16"/>
                    <a:pt x="68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14"/>
            <p:cNvSpPr/>
            <p:nvPr/>
          </p:nvSpPr>
          <p:spPr>
            <a:xfrm>
              <a:off x="1878246" y="1607346"/>
              <a:ext cx="19463" cy="10283"/>
            </a:xfrm>
            <a:custGeom>
              <a:avLst/>
              <a:gdLst/>
              <a:ahLst/>
              <a:cxnLst/>
              <a:rect l="l" t="t" r="r" b="b"/>
              <a:pathLst>
                <a:path w="388" h="205" extrusionOk="0">
                  <a:moveTo>
                    <a:pt x="142" y="1"/>
                  </a:moveTo>
                  <a:cubicBezTo>
                    <a:pt x="66" y="1"/>
                    <a:pt x="0" y="23"/>
                    <a:pt x="2" y="81"/>
                  </a:cubicBezTo>
                  <a:cubicBezTo>
                    <a:pt x="3" y="158"/>
                    <a:pt x="102" y="204"/>
                    <a:pt x="198" y="204"/>
                  </a:cubicBezTo>
                  <a:cubicBezTo>
                    <a:pt x="277" y="204"/>
                    <a:pt x="354" y="173"/>
                    <a:pt x="374" y="100"/>
                  </a:cubicBezTo>
                  <a:cubicBezTo>
                    <a:pt x="388" y="48"/>
                    <a:pt x="253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14"/>
            <p:cNvSpPr/>
            <p:nvPr/>
          </p:nvSpPr>
          <p:spPr>
            <a:xfrm>
              <a:off x="1783340" y="1467143"/>
              <a:ext cx="168847" cy="210432"/>
            </a:xfrm>
            <a:custGeom>
              <a:avLst/>
              <a:gdLst/>
              <a:ahLst/>
              <a:cxnLst/>
              <a:rect l="l" t="t" r="r" b="b"/>
              <a:pathLst>
                <a:path w="3366" h="4195" extrusionOk="0">
                  <a:moveTo>
                    <a:pt x="1867" y="0"/>
                  </a:moveTo>
                  <a:cubicBezTo>
                    <a:pt x="1812" y="0"/>
                    <a:pt x="1753" y="6"/>
                    <a:pt x="1691" y="18"/>
                  </a:cubicBezTo>
                  <a:cubicBezTo>
                    <a:pt x="22" y="332"/>
                    <a:pt x="0" y="3872"/>
                    <a:pt x="1102" y="4180"/>
                  </a:cubicBezTo>
                  <a:cubicBezTo>
                    <a:pt x="1136" y="4190"/>
                    <a:pt x="1170" y="4194"/>
                    <a:pt x="1205" y="4194"/>
                  </a:cubicBezTo>
                  <a:cubicBezTo>
                    <a:pt x="2245" y="4194"/>
                    <a:pt x="3366" y="0"/>
                    <a:pt x="1867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0" name="Google Shape;4360;p14"/>
          <p:cNvGrpSpPr/>
          <p:nvPr/>
        </p:nvGrpSpPr>
        <p:grpSpPr>
          <a:xfrm rot="10624463" flipH="1">
            <a:off x="-188287" y="3862135"/>
            <a:ext cx="817402" cy="1010671"/>
            <a:chOff x="749700" y="2510750"/>
            <a:chExt cx="1245365" cy="1539822"/>
          </a:xfrm>
        </p:grpSpPr>
        <p:sp>
          <p:nvSpPr>
            <p:cNvPr id="4361" name="Google Shape;4361;p14"/>
            <p:cNvSpPr/>
            <p:nvPr/>
          </p:nvSpPr>
          <p:spPr>
            <a:xfrm>
              <a:off x="827853" y="2510750"/>
              <a:ext cx="1167213" cy="1318716"/>
            </a:xfrm>
            <a:custGeom>
              <a:avLst/>
              <a:gdLst/>
              <a:ahLst/>
              <a:cxnLst/>
              <a:rect l="l" t="t" r="r" b="b"/>
              <a:pathLst>
                <a:path w="25524" h="28837" extrusionOk="0">
                  <a:moveTo>
                    <a:pt x="12496" y="1"/>
                  </a:moveTo>
                  <a:cubicBezTo>
                    <a:pt x="11153" y="1"/>
                    <a:pt x="9812" y="212"/>
                    <a:pt x="8539" y="652"/>
                  </a:cubicBezTo>
                  <a:cubicBezTo>
                    <a:pt x="6123" y="1487"/>
                    <a:pt x="4008" y="3157"/>
                    <a:pt x="2609" y="5292"/>
                  </a:cubicBezTo>
                  <a:cubicBezTo>
                    <a:pt x="1019" y="7717"/>
                    <a:pt x="749" y="10534"/>
                    <a:pt x="830" y="13368"/>
                  </a:cubicBezTo>
                  <a:cubicBezTo>
                    <a:pt x="878" y="15078"/>
                    <a:pt x="1000" y="16798"/>
                    <a:pt x="816" y="18505"/>
                  </a:cubicBezTo>
                  <a:cubicBezTo>
                    <a:pt x="632" y="20199"/>
                    <a:pt x="144" y="21854"/>
                    <a:pt x="67" y="23565"/>
                  </a:cubicBezTo>
                  <a:cubicBezTo>
                    <a:pt x="0" y="25064"/>
                    <a:pt x="331" y="26777"/>
                    <a:pt x="1416" y="27890"/>
                  </a:cubicBezTo>
                  <a:cubicBezTo>
                    <a:pt x="2038" y="28527"/>
                    <a:pt x="3101" y="28836"/>
                    <a:pt x="4090" y="28836"/>
                  </a:cubicBezTo>
                  <a:cubicBezTo>
                    <a:pt x="4566" y="28836"/>
                    <a:pt x="5024" y="28765"/>
                    <a:pt x="5408" y="28624"/>
                  </a:cubicBezTo>
                  <a:cubicBezTo>
                    <a:pt x="6489" y="28228"/>
                    <a:pt x="7361" y="27409"/>
                    <a:pt x="8113" y="26538"/>
                  </a:cubicBezTo>
                  <a:cubicBezTo>
                    <a:pt x="8865" y="25666"/>
                    <a:pt x="9534" y="24716"/>
                    <a:pt x="10379" y="23935"/>
                  </a:cubicBezTo>
                  <a:cubicBezTo>
                    <a:pt x="13733" y="20833"/>
                    <a:pt x="19189" y="20912"/>
                    <a:pt x="22493" y="17756"/>
                  </a:cubicBezTo>
                  <a:cubicBezTo>
                    <a:pt x="24683" y="15663"/>
                    <a:pt x="25523" y="12356"/>
                    <a:pt x="24897" y="9392"/>
                  </a:cubicBezTo>
                  <a:cubicBezTo>
                    <a:pt x="24270" y="6429"/>
                    <a:pt x="22290" y="3839"/>
                    <a:pt x="19759" y="2174"/>
                  </a:cubicBezTo>
                  <a:cubicBezTo>
                    <a:pt x="17619" y="765"/>
                    <a:pt x="15052" y="1"/>
                    <a:pt x="124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14"/>
            <p:cNvSpPr/>
            <p:nvPr/>
          </p:nvSpPr>
          <p:spPr>
            <a:xfrm>
              <a:off x="1056595" y="2877094"/>
              <a:ext cx="846462" cy="928959"/>
            </a:xfrm>
            <a:custGeom>
              <a:avLst/>
              <a:gdLst/>
              <a:ahLst/>
              <a:cxnLst/>
              <a:rect l="l" t="t" r="r" b="b"/>
              <a:pathLst>
                <a:path w="18510" h="20314" fill="none" extrusionOk="0">
                  <a:moveTo>
                    <a:pt x="18509" y="0"/>
                  </a:moveTo>
                  <a:cubicBezTo>
                    <a:pt x="18246" y="2323"/>
                    <a:pt x="17952" y="4739"/>
                    <a:pt x="16684" y="6703"/>
                  </a:cubicBezTo>
                  <a:cubicBezTo>
                    <a:pt x="15366" y="8748"/>
                    <a:pt x="13162" y="10034"/>
                    <a:pt x="10983" y="11120"/>
                  </a:cubicBezTo>
                  <a:cubicBezTo>
                    <a:pt x="8803" y="12204"/>
                    <a:pt x="6515" y="13200"/>
                    <a:pt x="4775" y="14902"/>
                  </a:cubicBezTo>
                  <a:cubicBezTo>
                    <a:pt x="3049" y="16588"/>
                    <a:pt x="1949" y="18891"/>
                    <a:pt x="1" y="20313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14"/>
            <p:cNvSpPr/>
            <p:nvPr/>
          </p:nvSpPr>
          <p:spPr>
            <a:xfrm>
              <a:off x="860321" y="2540612"/>
              <a:ext cx="606608" cy="1181252"/>
            </a:xfrm>
            <a:custGeom>
              <a:avLst/>
              <a:gdLst/>
              <a:ahLst/>
              <a:cxnLst/>
              <a:rect l="l" t="t" r="r" b="b"/>
              <a:pathLst>
                <a:path w="13265" h="25831" fill="none" extrusionOk="0">
                  <a:moveTo>
                    <a:pt x="13264" y="1"/>
                  </a:moveTo>
                  <a:cubicBezTo>
                    <a:pt x="10596" y="92"/>
                    <a:pt x="7970" y="1120"/>
                    <a:pt x="5947" y="2864"/>
                  </a:cubicBezTo>
                  <a:cubicBezTo>
                    <a:pt x="3924" y="4607"/>
                    <a:pt x="2520" y="7055"/>
                    <a:pt x="2036" y="9680"/>
                  </a:cubicBezTo>
                  <a:cubicBezTo>
                    <a:pt x="1458" y="12819"/>
                    <a:pt x="2163" y="16094"/>
                    <a:pt x="1537" y="19223"/>
                  </a:cubicBezTo>
                  <a:cubicBezTo>
                    <a:pt x="1096" y="21431"/>
                    <a:pt x="1" y="23675"/>
                    <a:pt x="657" y="25830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14"/>
            <p:cNvSpPr/>
            <p:nvPr/>
          </p:nvSpPr>
          <p:spPr>
            <a:xfrm>
              <a:off x="992572" y="2741550"/>
              <a:ext cx="812211" cy="1026959"/>
            </a:xfrm>
            <a:custGeom>
              <a:avLst/>
              <a:gdLst/>
              <a:ahLst/>
              <a:cxnLst/>
              <a:rect l="l" t="t" r="r" b="b"/>
              <a:pathLst>
                <a:path w="17761" h="22457" fill="none" extrusionOk="0">
                  <a:moveTo>
                    <a:pt x="17760" y="1"/>
                  </a:moveTo>
                  <a:cubicBezTo>
                    <a:pt x="17431" y="2626"/>
                    <a:pt x="17051" y="5378"/>
                    <a:pt x="15472" y="7500"/>
                  </a:cubicBezTo>
                  <a:cubicBezTo>
                    <a:pt x="13154" y="10611"/>
                    <a:pt x="8830" y="11602"/>
                    <a:pt x="6283" y="14529"/>
                  </a:cubicBezTo>
                  <a:cubicBezTo>
                    <a:pt x="5158" y="15822"/>
                    <a:pt x="4450" y="17417"/>
                    <a:pt x="3580" y="18894"/>
                  </a:cubicBezTo>
                  <a:cubicBezTo>
                    <a:pt x="2710" y="20371"/>
                    <a:pt x="1587" y="21808"/>
                    <a:pt x="0" y="22457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14"/>
            <p:cNvSpPr/>
            <p:nvPr/>
          </p:nvSpPr>
          <p:spPr>
            <a:xfrm>
              <a:off x="940852" y="2623337"/>
              <a:ext cx="702321" cy="1103694"/>
            </a:xfrm>
            <a:custGeom>
              <a:avLst/>
              <a:gdLst/>
              <a:ahLst/>
              <a:cxnLst/>
              <a:rect l="l" t="t" r="r" b="b"/>
              <a:pathLst>
                <a:path w="15358" h="24135" fill="none" extrusionOk="0">
                  <a:moveTo>
                    <a:pt x="159" y="24135"/>
                  </a:moveTo>
                  <a:cubicBezTo>
                    <a:pt x="1" y="23148"/>
                    <a:pt x="277" y="22139"/>
                    <a:pt x="692" y="21232"/>
                  </a:cubicBezTo>
                  <a:cubicBezTo>
                    <a:pt x="1107" y="20323"/>
                    <a:pt x="1661" y="19487"/>
                    <a:pt x="2107" y="18593"/>
                  </a:cubicBezTo>
                  <a:cubicBezTo>
                    <a:pt x="4127" y="14540"/>
                    <a:pt x="3801" y="9582"/>
                    <a:pt x="6033" y="5642"/>
                  </a:cubicBezTo>
                  <a:cubicBezTo>
                    <a:pt x="7904" y="2340"/>
                    <a:pt x="11564" y="125"/>
                    <a:pt x="15358" y="1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14"/>
            <p:cNvSpPr/>
            <p:nvPr/>
          </p:nvSpPr>
          <p:spPr>
            <a:xfrm>
              <a:off x="987451" y="2669068"/>
              <a:ext cx="723632" cy="1062628"/>
            </a:xfrm>
            <a:custGeom>
              <a:avLst/>
              <a:gdLst/>
              <a:ahLst/>
              <a:cxnLst/>
              <a:rect l="l" t="t" r="r" b="b"/>
              <a:pathLst>
                <a:path w="15824" h="23237" fill="none" extrusionOk="0">
                  <a:moveTo>
                    <a:pt x="15824" y="0"/>
                  </a:moveTo>
                  <a:cubicBezTo>
                    <a:pt x="12432" y="5561"/>
                    <a:pt x="6660" y="9472"/>
                    <a:pt x="3791" y="15317"/>
                  </a:cubicBezTo>
                  <a:cubicBezTo>
                    <a:pt x="2496" y="17953"/>
                    <a:pt x="1821" y="20934"/>
                    <a:pt x="1" y="23237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14"/>
            <p:cNvSpPr/>
            <p:nvPr/>
          </p:nvSpPr>
          <p:spPr>
            <a:xfrm>
              <a:off x="749700" y="3603013"/>
              <a:ext cx="417195" cy="447560"/>
            </a:xfrm>
            <a:custGeom>
              <a:avLst/>
              <a:gdLst/>
              <a:ahLst/>
              <a:cxnLst/>
              <a:rect l="l" t="t" r="r" b="b"/>
              <a:pathLst>
                <a:path w="9123" h="9787" extrusionOk="0">
                  <a:moveTo>
                    <a:pt x="2107" y="0"/>
                  </a:moveTo>
                  <a:cubicBezTo>
                    <a:pt x="2040" y="0"/>
                    <a:pt x="1973" y="4"/>
                    <a:pt x="1904" y="12"/>
                  </a:cubicBezTo>
                  <a:cubicBezTo>
                    <a:pt x="1" y="221"/>
                    <a:pt x="2249" y="3658"/>
                    <a:pt x="3865" y="4652"/>
                  </a:cubicBezTo>
                  <a:cubicBezTo>
                    <a:pt x="3322" y="5234"/>
                    <a:pt x="1190" y="7607"/>
                    <a:pt x="1144" y="8948"/>
                  </a:cubicBezTo>
                  <a:cubicBezTo>
                    <a:pt x="1144" y="8948"/>
                    <a:pt x="1526" y="9786"/>
                    <a:pt x="2180" y="9786"/>
                  </a:cubicBezTo>
                  <a:cubicBezTo>
                    <a:pt x="2336" y="9786"/>
                    <a:pt x="2507" y="9739"/>
                    <a:pt x="2693" y="9621"/>
                  </a:cubicBezTo>
                  <a:cubicBezTo>
                    <a:pt x="2913" y="9477"/>
                    <a:pt x="2806" y="6489"/>
                    <a:pt x="4170" y="4810"/>
                  </a:cubicBezTo>
                  <a:cubicBezTo>
                    <a:pt x="4790" y="5097"/>
                    <a:pt x="5600" y="5233"/>
                    <a:pt x="6371" y="5233"/>
                  </a:cubicBezTo>
                  <a:cubicBezTo>
                    <a:pt x="7539" y="5233"/>
                    <a:pt x="8615" y="4921"/>
                    <a:pt x="8802" y="4348"/>
                  </a:cubicBezTo>
                  <a:cubicBezTo>
                    <a:pt x="9123" y="3368"/>
                    <a:pt x="4958" y="2769"/>
                    <a:pt x="4958" y="2769"/>
                  </a:cubicBezTo>
                  <a:cubicBezTo>
                    <a:pt x="4958" y="2769"/>
                    <a:pt x="3943" y="0"/>
                    <a:pt x="21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14"/>
            <p:cNvSpPr/>
            <p:nvPr/>
          </p:nvSpPr>
          <p:spPr>
            <a:xfrm>
              <a:off x="1650262" y="3045060"/>
              <a:ext cx="19847" cy="13902"/>
            </a:xfrm>
            <a:custGeom>
              <a:avLst/>
              <a:gdLst/>
              <a:ahLst/>
              <a:cxnLst/>
              <a:rect l="l" t="t" r="r" b="b"/>
              <a:pathLst>
                <a:path w="434" h="304" extrusionOk="0">
                  <a:moveTo>
                    <a:pt x="216" y="1"/>
                  </a:moveTo>
                  <a:cubicBezTo>
                    <a:pt x="74" y="1"/>
                    <a:pt x="0" y="223"/>
                    <a:pt x="158" y="290"/>
                  </a:cubicBezTo>
                  <a:cubicBezTo>
                    <a:pt x="179" y="299"/>
                    <a:pt x="199" y="303"/>
                    <a:pt x="219" y="303"/>
                  </a:cubicBezTo>
                  <a:cubicBezTo>
                    <a:pt x="359" y="303"/>
                    <a:pt x="433" y="81"/>
                    <a:pt x="277" y="14"/>
                  </a:cubicBezTo>
                  <a:cubicBezTo>
                    <a:pt x="256" y="5"/>
                    <a:pt x="235" y="1"/>
                    <a:pt x="2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14"/>
            <p:cNvSpPr/>
            <p:nvPr/>
          </p:nvSpPr>
          <p:spPr>
            <a:xfrm>
              <a:off x="1677701" y="2990504"/>
              <a:ext cx="19847" cy="13948"/>
            </a:xfrm>
            <a:custGeom>
              <a:avLst/>
              <a:gdLst/>
              <a:ahLst/>
              <a:cxnLst/>
              <a:rect l="l" t="t" r="r" b="b"/>
              <a:pathLst>
                <a:path w="434" h="305" extrusionOk="0">
                  <a:moveTo>
                    <a:pt x="217" y="1"/>
                  </a:moveTo>
                  <a:cubicBezTo>
                    <a:pt x="75" y="1"/>
                    <a:pt x="1" y="223"/>
                    <a:pt x="158" y="290"/>
                  </a:cubicBezTo>
                  <a:cubicBezTo>
                    <a:pt x="180" y="300"/>
                    <a:pt x="200" y="304"/>
                    <a:pt x="220" y="304"/>
                  </a:cubicBezTo>
                  <a:cubicBezTo>
                    <a:pt x="360" y="304"/>
                    <a:pt x="433" y="83"/>
                    <a:pt x="278" y="14"/>
                  </a:cubicBezTo>
                  <a:cubicBezTo>
                    <a:pt x="256" y="5"/>
                    <a:pt x="236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14"/>
            <p:cNvSpPr/>
            <p:nvPr/>
          </p:nvSpPr>
          <p:spPr>
            <a:xfrm>
              <a:off x="1597216" y="2996495"/>
              <a:ext cx="19847" cy="13948"/>
            </a:xfrm>
            <a:custGeom>
              <a:avLst/>
              <a:gdLst/>
              <a:ahLst/>
              <a:cxnLst/>
              <a:rect l="l" t="t" r="r" b="b"/>
              <a:pathLst>
                <a:path w="434" h="305" extrusionOk="0">
                  <a:moveTo>
                    <a:pt x="216" y="1"/>
                  </a:moveTo>
                  <a:cubicBezTo>
                    <a:pt x="75" y="1"/>
                    <a:pt x="1" y="223"/>
                    <a:pt x="157" y="290"/>
                  </a:cubicBezTo>
                  <a:cubicBezTo>
                    <a:pt x="179" y="300"/>
                    <a:pt x="199" y="304"/>
                    <a:pt x="219" y="304"/>
                  </a:cubicBezTo>
                  <a:cubicBezTo>
                    <a:pt x="359" y="304"/>
                    <a:pt x="434" y="83"/>
                    <a:pt x="277" y="14"/>
                  </a:cubicBezTo>
                  <a:cubicBezTo>
                    <a:pt x="255" y="5"/>
                    <a:pt x="235" y="1"/>
                    <a:pt x="2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14"/>
            <p:cNvSpPr/>
            <p:nvPr/>
          </p:nvSpPr>
          <p:spPr>
            <a:xfrm>
              <a:off x="1018456" y="3103183"/>
              <a:ext cx="19801" cy="13902"/>
            </a:xfrm>
            <a:custGeom>
              <a:avLst/>
              <a:gdLst/>
              <a:ahLst/>
              <a:cxnLst/>
              <a:rect l="l" t="t" r="r" b="b"/>
              <a:pathLst>
                <a:path w="433" h="304" extrusionOk="0">
                  <a:moveTo>
                    <a:pt x="216" y="1"/>
                  </a:moveTo>
                  <a:cubicBezTo>
                    <a:pt x="75" y="1"/>
                    <a:pt x="0" y="223"/>
                    <a:pt x="158" y="290"/>
                  </a:cubicBezTo>
                  <a:cubicBezTo>
                    <a:pt x="179" y="300"/>
                    <a:pt x="200" y="304"/>
                    <a:pt x="219" y="304"/>
                  </a:cubicBezTo>
                  <a:cubicBezTo>
                    <a:pt x="360" y="304"/>
                    <a:pt x="433" y="83"/>
                    <a:pt x="277" y="14"/>
                  </a:cubicBezTo>
                  <a:cubicBezTo>
                    <a:pt x="256" y="5"/>
                    <a:pt x="236" y="1"/>
                    <a:pt x="2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14"/>
            <p:cNvSpPr/>
            <p:nvPr/>
          </p:nvSpPr>
          <p:spPr>
            <a:xfrm>
              <a:off x="988685" y="3057087"/>
              <a:ext cx="19801" cy="13902"/>
            </a:xfrm>
            <a:custGeom>
              <a:avLst/>
              <a:gdLst/>
              <a:ahLst/>
              <a:cxnLst/>
              <a:rect l="l" t="t" r="r" b="b"/>
              <a:pathLst>
                <a:path w="433" h="304" extrusionOk="0">
                  <a:moveTo>
                    <a:pt x="215" y="1"/>
                  </a:moveTo>
                  <a:cubicBezTo>
                    <a:pt x="73" y="1"/>
                    <a:pt x="0" y="222"/>
                    <a:pt x="157" y="291"/>
                  </a:cubicBezTo>
                  <a:cubicBezTo>
                    <a:pt x="178" y="300"/>
                    <a:pt x="199" y="304"/>
                    <a:pt x="218" y="304"/>
                  </a:cubicBezTo>
                  <a:cubicBezTo>
                    <a:pt x="359" y="304"/>
                    <a:pt x="433" y="82"/>
                    <a:pt x="277" y="14"/>
                  </a:cubicBezTo>
                  <a:cubicBezTo>
                    <a:pt x="255" y="5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14"/>
            <p:cNvSpPr/>
            <p:nvPr/>
          </p:nvSpPr>
          <p:spPr>
            <a:xfrm>
              <a:off x="1056274" y="3045518"/>
              <a:ext cx="19847" cy="13902"/>
            </a:xfrm>
            <a:custGeom>
              <a:avLst/>
              <a:gdLst/>
              <a:ahLst/>
              <a:cxnLst/>
              <a:rect l="l" t="t" r="r" b="b"/>
              <a:pathLst>
                <a:path w="434" h="304" extrusionOk="0">
                  <a:moveTo>
                    <a:pt x="215" y="0"/>
                  </a:moveTo>
                  <a:cubicBezTo>
                    <a:pt x="74" y="0"/>
                    <a:pt x="0" y="222"/>
                    <a:pt x="156" y="290"/>
                  </a:cubicBezTo>
                  <a:cubicBezTo>
                    <a:pt x="178" y="299"/>
                    <a:pt x="198" y="303"/>
                    <a:pt x="218" y="303"/>
                  </a:cubicBezTo>
                  <a:cubicBezTo>
                    <a:pt x="359" y="303"/>
                    <a:pt x="433" y="82"/>
                    <a:pt x="276" y="14"/>
                  </a:cubicBezTo>
                  <a:cubicBezTo>
                    <a:pt x="255" y="4"/>
                    <a:pt x="234" y="0"/>
                    <a:pt x="2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14"/>
            <p:cNvSpPr/>
            <p:nvPr/>
          </p:nvSpPr>
          <p:spPr>
            <a:xfrm>
              <a:off x="1311631" y="2609664"/>
              <a:ext cx="19801" cy="13902"/>
            </a:xfrm>
            <a:custGeom>
              <a:avLst/>
              <a:gdLst/>
              <a:ahLst/>
              <a:cxnLst/>
              <a:rect l="l" t="t" r="r" b="b"/>
              <a:pathLst>
                <a:path w="433" h="304" extrusionOk="0">
                  <a:moveTo>
                    <a:pt x="214" y="0"/>
                  </a:moveTo>
                  <a:cubicBezTo>
                    <a:pt x="73" y="0"/>
                    <a:pt x="0" y="221"/>
                    <a:pt x="156" y="290"/>
                  </a:cubicBezTo>
                  <a:cubicBezTo>
                    <a:pt x="177" y="299"/>
                    <a:pt x="198" y="303"/>
                    <a:pt x="217" y="303"/>
                  </a:cubicBezTo>
                  <a:cubicBezTo>
                    <a:pt x="359" y="303"/>
                    <a:pt x="433" y="81"/>
                    <a:pt x="275" y="14"/>
                  </a:cubicBezTo>
                  <a:cubicBezTo>
                    <a:pt x="254" y="4"/>
                    <a:pt x="233" y="0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14"/>
            <p:cNvSpPr/>
            <p:nvPr/>
          </p:nvSpPr>
          <p:spPr>
            <a:xfrm>
              <a:off x="1367605" y="2604177"/>
              <a:ext cx="19847" cy="13948"/>
            </a:xfrm>
            <a:custGeom>
              <a:avLst/>
              <a:gdLst/>
              <a:ahLst/>
              <a:cxnLst/>
              <a:rect l="l" t="t" r="r" b="b"/>
              <a:pathLst>
                <a:path w="434" h="305" extrusionOk="0">
                  <a:moveTo>
                    <a:pt x="215" y="1"/>
                  </a:moveTo>
                  <a:cubicBezTo>
                    <a:pt x="74" y="1"/>
                    <a:pt x="0" y="223"/>
                    <a:pt x="156" y="290"/>
                  </a:cubicBezTo>
                  <a:cubicBezTo>
                    <a:pt x="178" y="300"/>
                    <a:pt x="199" y="304"/>
                    <a:pt x="218" y="304"/>
                  </a:cubicBezTo>
                  <a:cubicBezTo>
                    <a:pt x="359" y="304"/>
                    <a:pt x="433" y="83"/>
                    <a:pt x="276" y="14"/>
                  </a:cubicBezTo>
                  <a:cubicBezTo>
                    <a:pt x="255" y="5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14"/>
            <p:cNvSpPr/>
            <p:nvPr/>
          </p:nvSpPr>
          <p:spPr>
            <a:xfrm>
              <a:off x="1390241" y="2752251"/>
              <a:ext cx="19847" cy="13902"/>
            </a:xfrm>
            <a:custGeom>
              <a:avLst/>
              <a:gdLst/>
              <a:ahLst/>
              <a:cxnLst/>
              <a:rect l="l" t="t" r="r" b="b"/>
              <a:pathLst>
                <a:path w="434" h="304" extrusionOk="0">
                  <a:moveTo>
                    <a:pt x="215" y="1"/>
                  </a:moveTo>
                  <a:cubicBezTo>
                    <a:pt x="74" y="1"/>
                    <a:pt x="0" y="223"/>
                    <a:pt x="156" y="290"/>
                  </a:cubicBezTo>
                  <a:cubicBezTo>
                    <a:pt x="178" y="300"/>
                    <a:pt x="199" y="304"/>
                    <a:pt x="218" y="304"/>
                  </a:cubicBezTo>
                  <a:cubicBezTo>
                    <a:pt x="360" y="304"/>
                    <a:pt x="433" y="83"/>
                    <a:pt x="276" y="14"/>
                  </a:cubicBezTo>
                  <a:cubicBezTo>
                    <a:pt x="255" y="5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14"/>
            <p:cNvSpPr/>
            <p:nvPr/>
          </p:nvSpPr>
          <p:spPr>
            <a:xfrm>
              <a:off x="1299924" y="2821074"/>
              <a:ext cx="19847" cy="13856"/>
            </a:xfrm>
            <a:custGeom>
              <a:avLst/>
              <a:gdLst/>
              <a:ahLst/>
              <a:cxnLst/>
              <a:rect l="l" t="t" r="r" b="b"/>
              <a:pathLst>
                <a:path w="434" h="303" extrusionOk="0">
                  <a:moveTo>
                    <a:pt x="215" y="0"/>
                  </a:moveTo>
                  <a:cubicBezTo>
                    <a:pt x="74" y="0"/>
                    <a:pt x="0" y="222"/>
                    <a:pt x="156" y="290"/>
                  </a:cubicBezTo>
                  <a:cubicBezTo>
                    <a:pt x="178" y="299"/>
                    <a:pt x="198" y="303"/>
                    <a:pt x="218" y="303"/>
                  </a:cubicBezTo>
                  <a:cubicBezTo>
                    <a:pt x="359" y="303"/>
                    <a:pt x="433" y="81"/>
                    <a:pt x="276" y="13"/>
                  </a:cubicBezTo>
                  <a:cubicBezTo>
                    <a:pt x="255" y="4"/>
                    <a:pt x="234" y="0"/>
                    <a:pt x="2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14"/>
            <p:cNvSpPr/>
            <p:nvPr/>
          </p:nvSpPr>
          <p:spPr>
            <a:xfrm>
              <a:off x="1377483" y="2839686"/>
              <a:ext cx="19847" cy="13856"/>
            </a:xfrm>
            <a:custGeom>
              <a:avLst/>
              <a:gdLst/>
              <a:ahLst/>
              <a:cxnLst/>
              <a:rect l="l" t="t" r="r" b="b"/>
              <a:pathLst>
                <a:path w="434" h="303" extrusionOk="0">
                  <a:moveTo>
                    <a:pt x="216" y="0"/>
                  </a:moveTo>
                  <a:cubicBezTo>
                    <a:pt x="74" y="0"/>
                    <a:pt x="0" y="221"/>
                    <a:pt x="158" y="290"/>
                  </a:cubicBezTo>
                  <a:cubicBezTo>
                    <a:pt x="179" y="299"/>
                    <a:pt x="199" y="303"/>
                    <a:pt x="218" y="303"/>
                  </a:cubicBezTo>
                  <a:cubicBezTo>
                    <a:pt x="359" y="303"/>
                    <a:pt x="433" y="81"/>
                    <a:pt x="277" y="13"/>
                  </a:cubicBezTo>
                  <a:cubicBezTo>
                    <a:pt x="256" y="4"/>
                    <a:pt x="235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14"/>
            <p:cNvSpPr/>
            <p:nvPr/>
          </p:nvSpPr>
          <p:spPr>
            <a:xfrm>
              <a:off x="1109367" y="3624003"/>
              <a:ext cx="19801" cy="13948"/>
            </a:xfrm>
            <a:custGeom>
              <a:avLst/>
              <a:gdLst/>
              <a:ahLst/>
              <a:cxnLst/>
              <a:rect l="l" t="t" r="r" b="b"/>
              <a:pathLst>
                <a:path w="433" h="305" extrusionOk="0">
                  <a:moveTo>
                    <a:pt x="216" y="1"/>
                  </a:moveTo>
                  <a:cubicBezTo>
                    <a:pt x="75" y="1"/>
                    <a:pt x="0" y="223"/>
                    <a:pt x="157" y="290"/>
                  </a:cubicBezTo>
                  <a:cubicBezTo>
                    <a:pt x="179" y="300"/>
                    <a:pt x="200" y="304"/>
                    <a:pt x="219" y="304"/>
                  </a:cubicBezTo>
                  <a:cubicBezTo>
                    <a:pt x="359" y="304"/>
                    <a:pt x="433" y="83"/>
                    <a:pt x="277" y="14"/>
                  </a:cubicBezTo>
                  <a:cubicBezTo>
                    <a:pt x="256" y="5"/>
                    <a:pt x="236" y="1"/>
                    <a:pt x="216" y="1"/>
                  </a:cubicBezTo>
                  <a:close/>
                </a:path>
              </a:pathLst>
            </a:custGeom>
            <a:solidFill>
              <a:srgbClr val="FF6D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14"/>
            <p:cNvSpPr/>
            <p:nvPr/>
          </p:nvSpPr>
          <p:spPr>
            <a:xfrm>
              <a:off x="1134976" y="3573837"/>
              <a:ext cx="19847" cy="13902"/>
            </a:xfrm>
            <a:custGeom>
              <a:avLst/>
              <a:gdLst/>
              <a:ahLst/>
              <a:cxnLst/>
              <a:rect l="l" t="t" r="r" b="b"/>
              <a:pathLst>
                <a:path w="434" h="304" extrusionOk="0">
                  <a:moveTo>
                    <a:pt x="215" y="1"/>
                  </a:moveTo>
                  <a:cubicBezTo>
                    <a:pt x="74" y="1"/>
                    <a:pt x="0" y="223"/>
                    <a:pt x="156" y="290"/>
                  </a:cubicBezTo>
                  <a:cubicBezTo>
                    <a:pt x="178" y="300"/>
                    <a:pt x="198" y="304"/>
                    <a:pt x="218" y="304"/>
                  </a:cubicBezTo>
                  <a:cubicBezTo>
                    <a:pt x="360" y="304"/>
                    <a:pt x="433" y="82"/>
                    <a:pt x="276" y="14"/>
                  </a:cubicBezTo>
                  <a:cubicBezTo>
                    <a:pt x="255" y="5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14"/>
            <p:cNvSpPr/>
            <p:nvPr/>
          </p:nvSpPr>
          <p:spPr>
            <a:xfrm>
              <a:off x="1095968" y="3590117"/>
              <a:ext cx="19847" cy="13948"/>
            </a:xfrm>
            <a:custGeom>
              <a:avLst/>
              <a:gdLst/>
              <a:ahLst/>
              <a:cxnLst/>
              <a:rect l="l" t="t" r="r" b="b"/>
              <a:pathLst>
                <a:path w="434" h="305" extrusionOk="0">
                  <a:moveTo>
                    <a:pt x="216" y="1"/>
                  </a:moveTo>
                  <a:cubicBezTo>
                    <a:pt x="75" y="1"/>
                    <a:pt x="1" y="223"/>
                    <a:pt x="157" y="290"/>
                  </a:cubicBezTo>
                  <a:cubicBezTo>
                    <a:pt x="178" y="300"/>
                    <a:pt x="199" y="304"/>
                    <a:pt x="219" y="304"/>
                  </a:cubicBezTo>
                  <a:cubicBezTo>
                    <a:pt x="360" y="304"/>
                    <a:pt x="433" y="83"/>
                    <a:pt x="276" y="14"/>
                  </a:cubicBezTo>
                  <a:cubicBezTo>
                    <a:pt x="255" y="5"/>
                    <a:pt x="235" y="1"/>
                    <a:pt x="2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14"/>
            <p:cNvSpPr/>
            <p:nvPr/>
          </p:nvSpPr>
          <p:spPr>
            <a:xfrm>
              <a:off x="1330243" y="3420962"/>
              <a:ext cx="19847" cy="13902"/>
            </a:xfrm>
            <a:custGeom>
              <a:avLst/>
              <a:gdLst/>
              <a:ahLst/>
              <a:cxnLst/>
              <a:rect l="l" t="t" r="r" b="b"/>
              <a:pathLst>
                <a:path w="434" h="304" extrusionOk="0">
                  <a:moveTo>
                    <a:pt x="216" y="0"/>
                  </a:moveTo>
                  <a:cubicBezTo>
                    <a:pt x="74" y="0"/>
                    <a:pt x="0" y="222"/>
                    <a:pt x="157" y="290"/>
                  </a:cubicBezTo>
                  <a:cubicBezTo>
                    <a:pt x="179" y="299"/>
                    <a:pt x="199" y="303"/>
                    <a:pt x="219" y="303"/>
                  </a:cubicBezTo>
                  <a:cubicBezTo>
                    <a:pt x="359" y="303"/>
                    <a:pt x="433" y="83"/>
                    <a:pt x="277" y="14"/>
                  </a:cubicBezTo>
                  <a:cubicBezTo>
                    <a:pt x="256" y="5"/>
                    <a:pt x="235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14"/>
            <p:cNvSpPr/>
            <p:nvPr/>
          </p:nvSpPr>
          <p:spPr>
            <a:xfrm>
              <a:off x="1394860" y="3413233"/>
              <a:ext cx="19801" cy="13902"/>
            </a:xfrm>
            <a:custGeom>
              <a:avLst/>
              <a:gdLst/>
              <a:ahLst/>
              <a:cxnLst/>
              <a:rect l="l" t="t" r="r" b="b"/>
              <a:pathLst>
                <a:path w="433" h="304" extrusionOk="0">
                  <a:moveTo>
                    <a:pt x="216" y="0"/>
                  </a:moveTo>
                  <a:cubicBezTo>
                    <a:pt x="75" y="0"/>
                    <a:pt x="0" y="222"/>
                    <a:pt x="158" y="290"/>
                  </a:cubicBezTo>
                  <a:cubicBezTo>
                    <a:pt x="179" y="299"/>
                    <a:pt x="200" y="303"/>
                    <a:pt x="219" y="303"/>
                  </a:cubicBezTo>
                  <a:cubicBezTo>
                    <a:pt x="360" y="303"/>
                    <a:pt x="433" y="82"/>
                    <a:pt x="277" y="13"/>
                  </a:cubicBezTo>
                  <a:cubicBezTo>
                    <a:pt x="256" y="4"/>
                    <a:pt x="236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14"/>
            <p:cNvSpPr/>
            <p:nvPr/>
          </p:nvSpPr>
          <p:spPr>
            <a:xfrm>
              <a:off x="1355624" y="3385978"/>
              <a:ext cx="19847" cy="13902"/>
            </a:xfrm>
            <a:custGeom>
              <a:avLst/>
              <a:gdLst/>
              <a:ahLst/>
              <a:cxnLst/>
              <a:rect l="l" t="t" r="r" b="b"/>
              <a:pathLst>
                <a:path w="434" h="304" extrusionOk="0">
                  <a:moveTo>
                    <a:pt x="215" y="1"/>
                  </a:moveTo>
                  <a:cubicBezTo>
                    <a:pt x="75" y="1"/>
                    <a:pt x="1" y="223"/>
                    <a:pt x="157" y="290"/>
                  </a:cubicBezTo>
                  <a:cubicBezTo>
                    <a:pt x="178" y="300"/>
                    <a:pt x="199" y="304"/>
                    <a:pt x="218" y="304"/>
                  </a:cubicBezTo>
                  <a:cubicBezTo>
                    <a:pt x="359" y="304"/>
                    <a:pt x="433" y="83"/>
                    <a:pt x="276" y="14"/>
                  </a:cubicBezTo>
                  <a:cubicBezTo>
                    <a:pt x="255" y="5"/>
                    <a:pt x="235" y="1"/>
                    <a:pt x="2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14"/>
            <p:cNvSpPr/>
            <p:nvPr/>
          </p:nvSpPr>
          <p:spPr>
            <a:xfrm>
              <a:off x="975332" y="2775481"/>
              <a:ext cx="19893" cy="13902"/>
            </a:xfrm>
            <a:custGeom>
              <a:avLst/>
              <a:gdLst/>
              <a:ahLst/>
              <a:cxnLst/>
              <a:rect l="l" t="t" r="r" b="b"/>
              <a:pathLst>
                <a:path w="435" h="304" extrusionOk="0">
                  <a:moveTo>
                    <a:pt x="216" y="1"/>
                  </a:moveTo>
                  <a:cubicBezTo>
                    <a:pt x="75" y="1"/>
                    <a:pt x="1" y="223"/>
                    <a:pt x="157" y="290"/>
                  </a:cubicBezTo>
                  <a:cubicBezTo>
                    <a:pt x="178" y="299"/>
                    <a:pt x="199" y="303"/>
                    <a:pt x="218" y="303"/>
                  </a:cubicBezTo>
                  <a:cubicBezTo>
                    <a:pt x="360" y="303"/>
                    <a:pt x="434" y="81"/>
                    <a:pt x="277" y="14"/>
                  </a:cubicBezTo>
                  <a:cubicBezTo>
                    <a:pt x="255" y="5"/>
                    <a:pt x="235" y="1"/>
                    <a:pt x="2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14"/>
            <p:cNvSpPr/>
            <p:nvPr/>
          </p:nvSpPr>
          <p:spPr>
            <a:xfrm>
              <a:off x="991201" y="2738897"/>
              <a:ext cx="19847" cy="13948"/>
            </a:xfrm>
            <a:custGeom>
              <a:avLst/>
              <a:gdLst/>
              <a:ahLst/>
              <a:cxnLst/>
              <a:rect l="l" t="t" r="r" b="b"/>
              <a:pathLst>
                <a:path w="434" h="305" extrusionOk="0">
                  <a:moveTo>
                    <a:pt x="215" y="1"/>
                  </a:moveTo>
                  <a:cubicBezTo>
                    <a:pt x="75" y="1"/>
                    <a:pt x="0" y="223"/>
                    <a:pt x="156" y="290"/>
                  </a:cubicBezTo>
                  <a:cubicBezTo>
                    <a:pt x="178" y="300"/>
                    <a:pt x="199" y="304"/>
                    <a:pt x="219" y="304"/>
                  </a:cubicBezTo>
                  <a:cubicBezTo>
                    <a:pt x="360" y="304"/>
                    <a:pt x="433" y="83"/>
                    <a:pt x="276" y="14"/>
                  </a:cubicBezTo>
                  <a:cubicBezTo>
                    <a:pt x="255" y="5"/>
                    <a:pt x="235" y="1"/>
                    <a:pt x="2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14"/>
            <p:cNvSpPr/>
            <p:nvPr/>
          </p:nvSpPr>
          <p:spPr>
            <a:xfrm>
              <a:off x="1523179" y="2979117"/>
              <a:ext cx="465714" cy="394650"/>
            </a:xfrm>
            <a:custGeom>
              <a:avLst/>
              <a:gdLst/>
              <a:ahLst/>
              <a:cxnLst/>
              <a:rect l="l" t="t" r="r" b="b"/>
              <a:pathLst>
                <a:path w="10184" h="8630" extrusionOk="0">
                  <a:moveTo>
                    <a:pt x="7412" y="0"/>
                  </a:moveTo>
                  <a:cubicBezTo>
                    <a:pt x="3906" y="0"/>
                    <a:pt x="0" y="5310"/>
                    <a:pt x="2683" y="8085"/>
                  </a:cubicBezTo>
                  <a:cubicBezTo>
                    <a:pt x="3048" y="8463"/>
                    <a:pt x="3445" y="8629"/>
                    <a:pt x="3855" y="8629"/>
                  </a:cubicBezTo>
                  <a:cubicBezTo>
                    <a:pt x="6701" y="8629"/>
                    <a:pt x="10184" y="634"/>
                    <a:pt x="8263" y="112"/>
                  </a:cubicBezTo>
                  <a:cubicBezTo>
                    <a:pt x="7985" y="36"/>
                    <a:pt x="7700" y="0"/>
                    <a:pt x="7412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8" name="Google Shape;4388;p14"/>
          <p:cNvGrpSpPr/>
          <p:nvPr/>
        </p:nvGrpSpPr>
        <p:grpSpPr>
          <a:xfrm>
            <a:off x="8474705" y="124680"/>
            <a:ext cx="195514" cy="172490"/>
            <a:chOff x="4375233" y="4495850"/>
            <a:chExt cx="276540" cy="243975"/>
          </a:xfrm>
        </p:grpSpPr>
        <p:sp>
          <p:nvSpPr>
            <p:cNvPr id="4389" name="Google Shape;4389;p14"/>
            <p:cNvSpPr/>
            <p:nvPr/>
          </p:nvSpPr>
          <p:spPr>
            <a:xfrm>
              <a:off x="4505158" y="4495850"/>
              <a:ext cx="18443" cy="243975"/>
            </a:xfrm>
            <a:custGeom>
              <a:avLst/>
              <a:gdLst/>
              <a:ahLst/>
              <a:cxnLst/>
              <a:rect l="l" t="t" r="r" b="b"/>
              <a:pathLst>
                <a:path w="555" h="7342" extrusionOk="0">
                  <a:moveTo>
                    <a:pt x="128" y="0"/>
                  </a:moveTo>
                  <a:cubicBezTo>
                    <a:pt x="123" y="0"/>
                    <a:pt x="117" y="1"/>
                    <a:pt x="111" y="2"/>
                  </a:cubicBezTo>
                  <a:cubicBezTo>
                    <a:pt x="49" y="4"/>
                    <a:pt x="1" y="57"/>
                    <a:pt x="4" y="120"/>
                  </a:cubicBezTo>
                  <a:lnTo>
                    <a:pt x="326" y="7233"/>
                  </a:lnTo>
                  <a:cubicBezTo>
                    <a:pt x="328" y="7294"/>
                    <a:pt x="379" y="7341"/>
                    <a:pt x="439" y="7341"/>
                  </a:cubicBezTo>
                  <a:lnTo>
                    <a:pt x="444" y="7341"/>
                  </a:lnTo>
                  <a:cubicBezTo>
                    <a:pt x="507" y="7338"/>
                    <a:pt x="555" y="7285"/>
                    <a:pt x="553" y="7222"/>
                  </a:cubicBezTo>
                  <a:lnTo>
                    <a:pt x="231" y="109"/>
                  </a:lnTo>
                  <a:cubicBezTo>
                    <a:pt x="228" y="53"/>
                    <a:pt x="188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14"/>
            <p:cNvSpPr/>
            <p:nvPr/>
          </p:nvSpPr>
          <p:spPr>
            <a:xfrm>
              <a:off x="4375233" y="4594241"/>
              <a:ext cx="276540" cy="20902"/>
            </a:xfrm>
            <a:custGeom>
              <a:avLst/>
              <a:gdLst/>
              <a:ahLst/>
              <a:cxnLst/>
              <a:rect l="l" t="t" r="r" b="b"/>
              <a:pathLst>
                <a:path w="8322" h="629" extrusionOk="0">
                  <a:moveTo>
                    <a:pt x="6337" y="0"/>
                  </a:moveTo>
                  <a:cubicBezTo>
                    <a:pt x="4254" y="0"/>
                    <a:pt x="2166" y="135"/>
                    <a:pt x="107" y="402"/>
                  </a:cubicBezTo>
                  <a:cubicBezTo>
                    <a:pt x="45" y="411"/>
                    <a:pt x="1" y="467"/>
                    <a:pt x="10" y="529"/>
                  </a:cubicBezTo>
                  <a:cubicBezTo>
                    <a:pt x="16" y="587"/>
                    <a:pt x="65" y="629"/>
                    <a:pt x="122" y="629"/>
                  </a:cubicBezTo>
                  <a:lnTo>
                    <a:pt x="122" y="629"/>
                  </a:lnTo>
                  <a:cubicBezTo>
                    <a:pt x="127" y="629"/>
                    <a:pt x="132" y="629"/>
                    <a:pt x="137" y="628"/>
                  </a:cubicBezTo>
                  <a:cubicBezTo>
                    <a:pt x="2189" y="362"/>
                    <a:pt x="4270" y="228"/>
                    <a:pt x="6346" y="228"/>
                  </a:cubicBezTo>
                  <a:cubicBezTo>
                    <a:pt x="6966" y="228"/>
                    <a:pt x="7584" y="240"/>
                    <a:pt x="8202" y="263"/>
                  </a:cubicBezTo>
                  <a:lnTo>
                    <a:pt x="8207" y="263"/>
                  </a:lnTo>
                  <a:cubicBezTo>
                    <a:pt x="8267" y="263"/>
                    <a:pt x="8317" y="216"/>
                    <a:pt x="8319" y="154"/>
                  </a:cubicBezTo>
                  <a:cubicBezTo>
                    <a:pt x="8322" y="92"/>
                    <a:pt x="8273" y="39"/>
                    <a:pt x="8211" y="37"/>
                  </a:cubicBezTo>
                  <a:cubicBezTo>
                    <a:pt x="7587" y="12"/>
                    <a:pt x="6962" y="0"/>
                    <a:pt x="6337" y="0"/>
                  </a:cubicBezTo>
                  <a:close/>
                  <a:moveTo>
                    <a:pt x="122" y="629"/>
                  </a:moveTo>
                  <a:cubicBezTo>
                    <a:pt x="122" y="629"/>
                    <a:pt x="122" y="629"/>
                    <a:pt x="121" y="629"/>
                  </a:cubicBezTo>
                  <a:lnTo>
                    <a:pt x="122" y="629"/>
                  </a:lnTo>
                  <a:cubicBezTo>
                    <a:pt x="122" y="629"/>
                    <a:pt x="122" y="629"/>
                    <a:pt x="122" y="629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14"/>
            <p:cNvSpPr/>
            <p:nvPr/>
          </p:nvSpPr>
          <p:spPr>
            <a:xfrm>
              <a:off x="4431091" y="4519310"/>
              <a:ext cx="163193" cy="164754"/>
            </a:xfrm>
            <a:custGeom>
              <a:avLst/>
              <a:gdLst/>
              <a:ahLst/>
              <a:cxnLst/>
              <a:rect l="l" t="t" r="r" b="b"/>
              <a:pathLst>
                <a:path w="4911" h="4958" extrusionOk="0">
                  <a:moveTo>
                    <a:pt x="4786" y="1"/>
                  </a:moveTo>
                  <a:cubicBezTo>
                    <a:pt x="4758" y="1"/>
                    <a:pt x="4729" y="12"/>
                    <a:pt x="4706" y="33"/>
                  </a:cubicBezTo>
                  <a:cubicBezTo>
                    <a:pt x="3987" y="729"/>
                    <a:pt x="3167" y="1579"/>
                    <a:pt x="2374" y="2400"/>
                  </a:cubicBezTo>
                  <a:cubicBezTo>
                    <a:pt x="1583" y="3220"/>
                    <a:pt x="764" y="4068"/>
                    <a:pt x="47" y="4762"/>
                  </a:cubicBezTo>
                  <a:cubicBezTo>
                    <a:pt x="2" y="4806"/>
                    <a:pt x="1" y="4878"/>
                    <a:pt x="45" y="4922"/>
                  </a:cubicBezTo>
                  <a:cubicBezTo>
                    <a:pt x="67" y="4945"/>
                    <a:pt x="97" y="4958"/>
                    <a:pt x="127" y="4958"/>
                  </a:cubicBezTo>
                  <a:cubicBezTo>
                    <a:pt x="155" y="4958"/>
                    <a:pt x="183" y="4947"/>
                    <a:pt x="205" y="4925"/>
                  </a:cubicBezTo>
                  <a:cubicBezTo>
                    <a:pt x="925" y="4229"/>
                    <a:pt x="1745" y="3379"/>
                    <a:pt x="2537" y="2558"/>
                  </a:cubicBezTo>
                  <a:cubicBezTo>
                    <a:pt x="3330" y="1738"/>
                    <a:pt x="4147" y="889"/>
                    <a:pt x="4864" y="197"/>
                  </a:cubicBezTo>
                  <a:cubicBezTo>
                    <a:pt x="4910" y="152"/>
                    <a:pt x="4911" y="80"/>
                    <a:pt x="4868" y="35"/>
                  </a:cubicBezTo>
                  <a:cubicBezTo>
                    <a:pt x="4845" y="12"/>
                    <a:pt x="4816" y="1"/>
                    <a:pt x="47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14"/>
            <p:cNvSpPr/>
            <p:nvPr/>
          </p:nvSpPr>
          <p:spPr>
            <a:xfrm>
              <a:off x="4442621" y="4519542"/>
              <a:ext cx="178811" cy="170304"/>
            </a:xfrm>
            <a:custGeom>
              <a:avLst/>
              <a:gdLst/>
              <a:ahLst/>
              <a:cxnLst/>
              <a:rect l="l" t="t" r="r" b="b"/>
              <a:pathLst>
                <a:path w="5381" h="5125" extrusionOk="0">
                  <a:moveTo>
                    <a:pt x="130" y="1"/>
                  </a:moveTo>
                  <a:cubicBezTo>
                    <a:pt x="106" y="1"/>
                    <a:pt x="82" y="8"/>
                    <a:pt x="62" y="24"/>
                  </a:cubicBezTo>
                  <a:cubicBezTo>
                    <a:pt x="11" y="60"/>
                    <a:pt x="0" y="131"/>
                    <a:pt x="38" y="182"/>
                  </a:cubicBezTo>
                  <a:cubicBezTo>
                    <a:pt x="1462" y="2112"/>
                    <a:pt x="3194" y="3769"/>
                    <a:pt x="5188" y="5104"/>
                  </a:cubicBezTo>
                  <a:cubicBezTo>
                    <a:pt x="5208" y="5118"/>
                    <a:pt x="5230" y="5124"/>
                    <a:pt x="5251" y="5124"/>
                  </a:cubicBezTo>
                  <a:lnTo>
                    <a:pt x="5251" y="5123"/>
                  </a:lnTo>
                  <a:cubicBezTo>
                    <a:pt x="5288" y="5123"/>
                    <a:pt x="5323" y="5106"/>
                    <a:pt x="5345" y="5073"/>
                  </a:cubicBezTo>
                  <a:cubicBezTo>
                    <a:pt x="5381" y="5021"/>
                    <a:pt x="5366" y="4951"/>
                    <a:pt x="5314" y="4915"/>
                  </a:cubicBezTo>
                  <a:cubicBezTo>
                    <a:pt x="3342" y="3595"/>
                    <a:pt x="1629" y="1956"/>
                    <a:pt x="220" y="47"/>
                  </a:cubicBezTo>
                  <a:cubicBezTo>
                    <a:pt x="199" y="17"/>
                    <a:pt x="165" y="1"/>
                    <a:pt x="13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9" name="Google Shape;5919;p21"/>
          <p:cNvSpPr/>
          <p:nvPr/>
        </p:nvSpPr>
        <p:spPr>
          <a:xfrm rot="9238818">
            <a:off x="-587912" y="-479667"/>
            <a:ext cx="2268978" cy="1819740"/>
          </a:xfrm>
          <a:custGeom>
            <a:avLst/>
            <a:gdLst/>
            <a:ahLst/>
            <a:cxnLst/>
            <a:rect l="l" t="t" r="r" b="b"/>
            <a:pathLst>
              <a:path w="72075" h="47420" extrusionOk="0">
                <a:moveTo>
                  <a:pt x="49001" y="0"/>
                </a:moveTo>
                <a:cubicBezTo>
                  <a:pt x="48187" y="0"/>
                  <a:pt x="47347" y="63"/>
                  <a:pt x="46483" y="180"/>
                </a:cubicBezTo>
                <a:cubicBezTo>
                  <a:pt x="43845" y="540"/>
                  <a:pt x="41279" y="1471"/>
                  <a:pt x="39028" y="2894"/>
                </a:cubicBezTo>
                <a:cubicBezTo>
                  <a:pt x="33946" y="6108"/>
                  <a:pt x="30494" y="11509"/>
                  <a:pt x="28817" y="17284"/>
                </a:cubicBezTo>
                <a:cubicBezTo>
                  <a:pt x="28271" y="19166"/>
                  <a:pt x="27861" y="21171"/>
                  <a:pt x="26623" y="22689"/>
                </a:cubicBezTo>
                <a:cubicBezTo>
                  <a:pt x="25041" y="24631"/>
                  <a:pt x="22441" y="25345"/>
                  <a:pt x="19887" y="25345"/>
                </a:cubicBezTo>
                <a:cubicBezTo>
                  <a:pt x="19368" y="25345"/>
                  <a:pt x="18850" y="25316"/>
                  <a:pt x="18343" y="25261"/>
                </a:cubicBezTo>
                <a:cubicBezTo>
                  <a:pt x="15345" y="24935"/>
                  <a:pt x="12447" y="23904"/>
                  <a:pt x="9437" y="23724"/>
                </a:cubicBezTo>
                <a:cubicBezTo>
                  <a:pt x="9195" y="23709"/>
                  <a:pt x="8950" y="23702"/>
                  <a:pt x="8705" y="23702"/>
                </a:cubicBezTo>
                <a:cubicBezTo>
                  <a:pt x="5897" y="23702"/>
                  <a:pt x="2933" y="24669"/>
                  <a:pt x="1509" y="27047"/>
                </a:cubicBezTo>
                <a:cubicBezTo>
                  <a:pt x="0" y="29565"/>
                  <a:pt x="730" y="32952"/>
                  <a:pt x="2542" y="35261"/>
                </a:cubicBezTo>
                <a:cubicBezTo>
                  <a:pt x="4354" y="37569"/>
                  <a:pt x="7037" y="39008"/>
                  <a:pt x="9705" y="40230"/>
                </a:cubicBezTo>
                <a:cubicBezTo>
                  <a:pt x="19879" y="44892"/>
                  <a:pt x="31052" y="47360"/>
                  <a:pt x="42244" y="47419"/>
                </a:cubicBezTo>
                <a:cubicBezTo>
                  <a:pt x="42372" y="47419"/>
                  <a:pt x="42501" y="47420"/>
                  <a:pt x="42629" y="47420"/>
                </a:cubicBezTo>
                <a:cubicBezTo>
                  <a:pt x="48238" y="47420"/>
                  <a:pt x="53946" y="46770"/>
                  <a:pt x="59050" y="44455"/>
                </a:cubicBezTo>
                <a:cubicBezTo>
                  <a:pt x="64271" y="42087"/>
                  <a:pt x="68817" y="37774"/>
                  <a:pt x="70438" y="32275"/>
                </a:cubicBezTo>
                <a:cubicBezTo>
                  <a:pt x="72074" y="26720"/>
                  <a:pt x="70565" y="20619"/>
                  <a:pt x="67660" y="15611"/>
                </a:cubicBezTo>
                <a:cubicBezTo>
                  <a:pt x="64993" y="11011"/>
                  <a:pt x="61236" y="7466"/>
                  <a:pt x="57644" y="3623"/>
                </a:cubicBezTo>
                <a:cubicBezTo>
                  <a:pt x="55236" y="1045"/>
                  <a:pt x="52334" y="0"/>
                  <a:pt x="490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0" name="Google Shape;5920;p21"/>
          <p:cNvSpPr/>
          <p:nvPr/>
        </p:nvSpPr>
        <p:spPr>
          <a:xfrm rot="6680741">
            <a:off x="7695162" y="4233688"/>
            <a:ext cx="2058721" cy="1397089"/>
          </a:xfrm>
          <a:custGeom>
            <a:avLst/>
            <a:gdLst/>
            <a:ahLst/>
            <a:cxnLst/>
            <a:rect l="l" t="t" r="r" b="b"/>
            <a:pathLst>
              <a:path w="65561" h="44491" extrusionOk="0">
                <a:moveTo>
                  <a:pt x="28079" y="0"/>
                </a:moveTo>
                <a:cubicBezTo>
                  <a:pt x="19327" y="0"/>
                  <a:pt x="10579" y="1962"/>
                  <a:pt x="2669" y="5709"/>
                </a:cubicBezTo>
                <a:lnTo>
                  <a:pt x="1146" y="1334"/>
                </a:lnTo>
                <a:cubicBezTo>
                  <a:pt x="574" y="5126"/>
                  <a:pt x="1" y="8983"/>
                  <a:pt x="534" y="12781"/>
                </a:cubicBezTo>
                <a:cubicBezTo>
                  <a:pt x="1067" y="16579"/>
                  <a:pt x="2876" y="20379"/>
                  <a:pt x="6119" y="22425"/>
                </a:cubicBezTo>
                <a:cubicBezTo>
                  <a:pt x="11539" y="25844"/>
                  <a:pt x="19050" y="23482"/>
                  <a:pt x="24721" y="26465"/>
                </a:cubicBezTo>
                <a:cubicBezTo>
                  <a:pt x="28814" y="28617"/>
                  <a:pt x="31058" y="33058"/>
                  <a:pt x="34146" y="36500"/>
                </a:cubicBezTo>
                <a:cubicBezTo>
                  <a:pt x="37649" y="40408"/>
                  <a:pt x="42455" y="43129"/>
                  <a:pt x="47607" y="44125"/>
                </a:cubicBezTo>
                <a:cubicBezTo>
                  <a:pt x="48804" y="44356"/>
                  <a:pt x="50038" y="44491"/>
                  <a:pt x="51264" y="44491"/>
                </a:cubicBezTo>
                <a:cubicBezTo>
                  <a:pt x="53477" y="44491"/>
                  <a:pt x="55666" y="44053"/>
                  <a:pt x="57572" y="42957"/>
                </a:cubicBezTo>
                <a:cubicBezTo>
                  <a:pt x="60136" y="41482"/>
                  <a:pt x="61954" y="38942"/>
                  <a:pt x="63087" y="36210"/>
                </a:cubicBezTo>
                <a:cubicBezTo>
                  <a:pt x="65561" y="30251"/>
                  <a:pt x="64970" y="23236"/>
                  <a:pt x="62074" y="17471"/>
                </a:cubicBezTo>
                <a:cubicBezTo>
                  <a:pt x="59176" y="11705"/>
                  <a:pt x="54127" y="7167"/>
                  <a:pt x="48343" y="4306"/>
                </a:cubicBezTo>
                <a:cubicBezTo>
                  <a:pt x="42560" y="1445"/>
                  <a:pt x="36072" y="190"/>
                  <a:pt x="29622" y="21"/>
                </a:cubicBezTo>
                <a:cubicBezTo>
                  <a:pt x="29108" y="7"/>
                  <a:pt x="28594" y="0"/>
                  <a:pt x="2807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21" name="Google Shape;5921;p21"/>
          <p:cNvGrpSpPr/>
          <p:nvPr/>
        </p:nvGrpSpPr>
        <p:grpSpPr>
          <a:xfrm rot="3078285">
            <a:off x="8575713" y="3922397"/>
            <a:ext cx="763977" cy="710072"/>
            <a:chOff x="5879807" y="1309936"/>
            <a:chExt cx="1080591" cy="1004347"/>
          </a:xfrm>
        </p:grpSpPr>
        <p:sp>
          <p:nvSpPr>
            <p:cNvPr id="5922" name="Google Shape;5922;p21"/>
            <p:cNvSpPr/>
            <p:nvPr/>
          </p:nvSpPr>
          <p:spPr>
            <a:xfrm>
              <a:off x="6178872" y="1435140"/>
              <a:ext cx="343613" cy="564830"/>
            </a:xfrm>
            <a:custGeom>
              <a:avLst/>
              <a:gdLst/>
              <a:ahLst/>
              <a:cxnLst/>
              <a:rect l="l" t="t" r="r" b="b"/>
              <a:pathLst>
                <a:path w="6850" h="11260" extrusionOk="0">
                  <a:moveTo>
                    <a:pt x="4962" y="0"/>
                  </a:moveTo>
                  <a:cubicBezTo>
                    <a:pt x="4612" y="0"/>
                    <a:pt x="4259" y="153"/>
                    <a:pt x="4042" y="430"/>
                  </a:cubicBezTo>
                  <a:cubicBezTo>
                    <a:pt x="3360" y="1301"/>
                    <a:pt x="2444" y="1971"/>
                    <a:pt x="1776" y="2853"/>
                  </a:cubicBezTo>
                  <a:cubicBezTo>
                    <a:pt x="1111" y="3736"/>
                    <a:pt x="561" y="4719"/>
                    <a:pt x="266" y="5786"/>
                  </a:cubicBezTo>
                  <a:cubicBezTo>
                    <a:pt x="86" y="6436"/>
                    <a:pt x="1" y="7119"/>
                    <a:pt x="79" y="7790"/>
                  </a:cubicBezTo>
                  <a:cubicBezTo>
                    <a:pt x="130" y="8238"/>
                    <a:pt x="253" y="8676"/>
                    <a:pt x="375" y="9112"/>
                  </a:cubicBezTo>
                  <a:cubicBezTo>
                    <a:pt x="555" y="9753"/>
                    <a:pt x="735" y="10395"/>
                    <a:pt x="916" y="11037"/>
                  </a:cubicBezTo>
                  <a:lnTo>
                    <a:pt x="911" y="10705"/>
                  </a:lnTo>
                  <a:lnTo>
                    <a:pt x="911" y="10705"/>
                  </a:lnTo>
                  <a:cubicBezTo>
                    <a:pt x="1238" y="11038"/>
                    <a:pt x="1690" y="11259"/>
                    <a:pt x="2157" y="11259"/>
                  </a:cubicBezTo>
                  <a:cubicBezTo>
                    <a:pt x="2162" y="11259"/>
                    <a:pt x="2167" y="11259"/>
                    <a:pt x="2172" y="11259"/>
                  </a:cubicBezTo>
                  <a:cubicBezTo>
                    <a:pt x="2643" y="11254"/>
                    <a:pt x="3118" y="11005"/>
                    <a:pt x="3348" y="10593"/>
                  </a:cubicBezTo>
                  <a:cubicBezTo>
                    <a:pt x="3578" y="10181"/>
                    <a:pt x="3526" y="9616"/>
                    <a:pt x="3191" y="9284"/>
                  </a:cubicBezTo>
                  <a:lnTo>
                    <a:pt x="3191" y="9284"/>
                  </a:lnTo>
                  <a:cubicBezTo>
                    <a:pt x="3263" y="9336"/>
                    <a:pt x="3350" y="9362"/>
                    <a:pt x="3439" y="9362"/>
                  </a:cubicBezTo>
                  <a:cubicBezTo>
                    <a:pt x="3556" y="9362"/>
                    <a:pt x="3674" y="9317"/>
                    <a:pt x="3755" y="9231"/>
                  </a:cubicBezTo>
                  <a:cubicBezTo>
                    <a:pt x="3897" y="9081"/>
                    <a:pt x="3906" y="8824"/>
                    <a:pt x="3776" y="8665"/>
                  </a:cubicBezTo>
                  <a:lnTo>
                    <a:pt x="3776" y="8665"/>
                  </a:lnTo>
                  <a:cubicBezTo>
                    <a:pt x="3805" y="8669"/>
                    <a:pt x="3834" y="8671"/>
                    <a:pt x="3863" y="8671"/>
                  </a:cubicBezTo>
                  <a:cubicBezTo>
                    <a:pt x="4166" y="8671"/>
                    <a:pt x="4443" y="8435"/>
                    <a:pt x="4599" y="8165"/>
                  </a:cubicBezTo>
                  <a:cubicBezTo>
                    <a:pt x="4834" y="7761"/>
                    <a:pt x="4882" y="7251"/>
                    <a:pt x="4729" y="6809"/>
                  </a:cubicBezTo>
                  <a:cubicBezTo>
                    <a:pt x="4574" y="6367"/>
                    <a:pt x="4219" y="6000"/>
                    <a:pt x="3782" y="5829"/>
                  </a:cubicBezTo>
                  <a:cubicBezTo>
                    <a:pt x="4044" y="5751"/>
                    <a:pt x="4245" y="5540"/>
                    <a:pt x="4317" y="5278"/>
                  </a:cubicBezTo>
                  <a:cubicBezTo>
                    <a:pt x="4390" y="5016"/>
                    <a:pt x="4320" y="4718"/>
                    <a:pt x="4138" y="4516"/>
                  </a:cubicBezTo>
                  <a:lnTo>
                    <a:pt x="4138" y="4516"/>
                  </a:lnTo>
                  <a:cubicBezTo>
                    <a:pt x="4304" y="4544"/>
                    <a:pt x="4473" y="4559"/>
                    <a:pt x="4642" y="4559"/>
                  </a:cubicBezTo>
                  <a:cubicBezTo>
                    <a:pt x="5051" y="4559"/>
                    <a:pt x="5458" y="4474"/>
                    <a:pt x="5816" y="4282"/>
                  </a:cubicBezTo>
                  <a:cubicBezTo>
                    <a:pt x="6322" y="4009"/>
                    <a:pt x="6717" y="3504"/>
                    <a:pt x="6782" y="2932"/>
                  </a:cubicBezTo>
                  <a:cubicBezTo>
                    <a:pt x="6849" y="2361"/>
                    <a:pt x="6547" y="1744"/>
                    <a:pt x="6022" y="1510"/>
                  </a:cubicBezTo>
                  <a:cubicBezTo>
                    <a:pt x="6198" y="1004"/>
                    <a:pt x="5960" y="387"/>
                    <a:pt x="5490" y="130"/>
                  </a:cubicBezTo>
                  <a:cubicBezTo>
                    <a:pt x="5328" y="42"/>
                    <a:pt x="5145" y="0"/>
                    <a:pt x="4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3" name="Google Shape;5923;p21"/>
            <p:cNvSpPr/>
            <p:nvPr/>
          </p:nvSpPr>
          <p:spPr>
            <a:xfrm>
              <a:off x="6240672" y="1571781"/>
              <a:ext cx="464655" cy="337794"/>
            </a:xfrm>
            <a:custGeom>
              <a:avLst/>
              <a:gdLst/>
              <a:ahLst/>
              <a:cxnLst/>
              <a:rect l="l" t="t" r="r" b="b"/>
              <a:pathLst>
                <a:path w="9263" h="6734" extrusionOk="0">
                  <a:moveTo>
                    <a:pt x="2093" y="1"/>
                  </a:moveTo>
                  <a:lnTo>
                    <a:pt x="1549" y="668"/>
                  </a:lnTo>
                  <a:cubicBezTo>
                    <a:pt x="2863" y="2016"/>
                    <a:pt x="4385" y="2666"/>
                    <a:pt x="4385" y="2666"/>
                  </a:cubicBezTo>
                  <a:cubicBezTo>
                    <a:pt x="4344" y="2667"/>
                    <a:pt x="4303" y="2668"/>
                    <a:pt x="4262" y="2668"/>
                  </a:cubicBezTo>
                  <a:cubicBezTo>
                    <a:pt x="2579" y="2668"/>
                    <a:pt x="522" y="1515"/>
                    <a:pt x="522" y="1515"/>
                  </a:cubicBezTo>
                  <a:lnTo>
                    <a:pt x="0" y="2380"/>
                  </a:lnTo>
                  <a:cubicBezTo>
                    <a:pt x="849" y="2940"/>
                    <a:pt x="3297" y="3759"/>
                    <a:pt x="3297" y="3759"/>
                  </a:cubicBezTo>
                  <a:cubicBezTo>
                    <a:pt x="2863" y="3689"/>
                    <a:pt x="2477" y="3663"/>
                    <a:pt x="2142" y="3663"/>
                  </a:cubicBezTo>
                  <a:cubicBezTo>
                    <a:pt x="1119" y="3663"/>
                    <a:pt x="572" y="3910"/>
                    <a:pt x="572" y="3910"/>
                  </a:cubicBezTo>
                  <a:lnTo>
                    <a:pt x="802" y="4824"/>
                  </a:lnTo>
                  <a:cubicBezTo>
                    <a:pt x="1208" y="4671"/>
                    <a:pt x="1635" y="4605"/>
                    <a:pt x="2067" y="4605"/>
                  </a:cubicBezTo>
                  <a:cubicBezTo>
                    <a:pt x="4181" y="4605"/>
                    <a:pt x="6420" y="6175"/>
                    <a:pt x="7059" y="6656"/>
                  </a:cubicBezTo>
                  <a:cubicBezTo>
                    <a:pt x="7127" y="6708"/>
                    <a:pt x="7208" y="6734"/>
                    <a:pt x="7290" y="6734"/>
                  </a:cubicBezTo>
                  <a:cubicBezTo>
                    <a:pt x="7352" y="6734"/>
                    <a:pt x="7414" y="6719"/>
                    <a:pt x="7471" y="6689"/>
                  </a:cubicBezTo>
                  <a:cubicBezTo>
                    <a:pt x="9021" y="5883"/>
                    <a:pt x="9262" y="3759"/>
                    <a:pt x="9100" y="2924"/>
                  </a:cubicBezTo>
                  <a:cubicBezTo>
                    <a:pt x="9068" y="2765"/>
                    <a:pt x="8938" y="2642"/>
                    <a:pt x="8777" y="2621"/>
                  </a:cubicBezTo>
                  <a:cubicBezTo>
                    <a:pt x="3778" y="1998"/>
                    <a:pt x="2093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4" name="Google Shape;5924;p21"/>
            <p:cNvSpPr/>
            <p:nvPr/>
          </p:nvSpPr>
          <p:spPr>
            <a:xfrm>
              <a:off x="5879807" y="1309936"/>
              <a:ext cx="593422" cy="704081"/>
            </a:xfrm>
            <a:custGeom>
              <a:avLst/>
              <a:gdLst/>
              <a:ahLst/>
              <a:cxnLst/>
              <a:rect l="l" t="t" r="r" b="b"/>
              <a:pathLst>
                <a:path w="11830" h="14036" extrusionOk="0">
                  <a:moveTo>
                    <a:pt x="6828" y="1"/>
                  </a:moveTo>
                  <a:cubicBezTo>
                    <a:pt x="6636" y="1"/>
                    <a:pt x="6444" y="28"/>
                    <a:pt x="6260" y="81"/>
                  </a:cubicBezTo>
                  <a:cubicBezTo>
                    <a:pt x="5671" y="250"/>
                    <a:pt x="5171" y="670"/>
                    <a:pt x="4845" y="1189"/>
                  </a:cubicBezTo>
                  <a:cubicBezTo>
                    <a:pt x="4520" y="1708"/>
                    <a:pt x="4358" y="2320"/>
                    <a:pt x="4320" y="2931"/>
                  </a:cubicBezTo>
                  <a:cubicBezTo>
                    <a:pt x="4148" y="2824"/>
                    <a:pt x="3951" y="2775"/>
                    <a:pt x="3751" y="2775"/>
                  </a:cubicBezTo>
                  <a:cubicBezTo>
                    <a:pt x="3364" y="2775"/>
                    <a:pt x="2968" y="2961"/>
                    <a:pt x="2731" y="3275"/>
                  </a:cubicBezTo>
                  <a:cubicBezTo>
                    <a:pt x="2374" y="3749"/>
                    <a:pt x="2388" y="4413"/>
                    <a:pt x="2671" y="4937"/>
                  </a:cubicBezTo>
                  <a:cubicBezTo>
                    <a:pt x="2604" y="4930"/>
                    <a:pt x="2537" y="4927"/>
                    <a:pt x="2470" y="4927"/>
                  </a:cubicBezTo>
                  <a:cubicBezTo>
                    <a:pt x="1670" y="4927"/>
                    <a:pt x="877" y="5359"/>
                    <a:pt x="456" y="6042"/>
                  </a:cubicBezTo>
                  <a:cubicBezTo>
                    <a:pt x="1" y="6782"/>
                    <a:pt x="6" y="7780"/>
                    <a:pt x="466" y="8516"/>
                  </a:cubicBezTo>
                  <a:cubicBezTo>
                    <a:pt x="888" y="9191"/>
                    <a:pt x="1677" y="9616"/>
                    <a:pt x="2471" y="9616"/>
                  </a:cubicBezTo>
                  <a:cubicBezTo>
                    <a:pt x="2544" y="9616"/>
                    <a:pt x="2616" y="9613"/>
                    <a:pt x="2688" y="9605"/>
                  </a:cubicBezTo>
                  <a:lnTo>
                    <a:pt x="2688" y="9605"/>
                  </a:lnTo>
                  <a:cubicBezTo>
                    <a:pt x="2262" y="9989"/>
                    <a:pt x="2233" y="10713"/>
                    <a:pt x="2588" y="11164"/>
                  </a:cubicBezTo>
                  <a:cubicBezTo>
                    <a:pt x="2841" y="11486"/>
                    <a:pt x="3289" y="11660"/>
                    <a:pt x="3720" y="11660"/>
                  </a:cubicBezTo>
                  <a:cubicBezTo>
                    <a:pt x="3892" y="11660"/>
                    <a:pt x="4060" y="11632"/>
                    <a:pt x="4213" y="11576"/>
                  </a:cubicBezTo>
                  <a:lnTo>
                    <a:pt x="4213" y="11576"/>
                  </a:lnTo>
                  <a:cubicBezTo>
                    <a:pt x="3876" y="11992"/>
                    <a:pt x="3950" y="12637"/>
                    <a:pt x="4270" y="13067"/>
                  </a:cubicBezTo>
                  <a:cubicBezTo>
                    <a:pt x="4590" y="13497"/>
                    <a:pt x="5102" y="13742"/>
                    <a:pt x="5616" y="13891"/>
                  </a:cubicBezTo>
                  <a:cubicBezTo>
                    <a:pt x="5917" y="13977"/>
                    <a:pt x="6234" y="14036"/>
                    <a:pt x="6546" y="14036"/>
                  </a:cubicBezTo>
                  <a:cubicBezTo>
                    <a:pt x="6810" y="14036"/>
                    <a:pt x="7071" y="13994"/>
                    <a:pt x="7315" y="13892"/>
                  </a:cubicBezTo>
                  <a:cubicBezTo>
                    <a:pt x="7849" y="13671"/>
                    <a:pt x="8265" y="13101"/>
                    <a:pt x="8160" y="12534"/>
                  </a:cubicBezTo>
                  <a:cubicBezTo>
                    <a:pt x="8679" y="12414"/>
                    <a:pt x="9092" y="11930"/>
                    <a:pt x="9126" y="11398"/>
                  </a:cubicBezTo>
                  <a:cubicBezTo>
                    <a:pt x="9161" y="10868"/>
                    <a:pt x="8835" y="10294"/>
                    <a:pt x="8337" y="10110"/>
                  </a:cubicBezTo>
                  <a:cubicBezTo>
                    <a:pt x="8673" y="9829"/>
                    <a:pt x="8879" y="9399"/>
                    <a:pt x="8888" y="8962"/>
                  </a:cubicBezTo>
                  <a:cubicBezTo>
                    <a:pt x="8899" y="8524"/>
                    <a:pt x="8711" y="8085"/>
                    <a:pt x="8388" y="7790"/>
                  </a:cubicBezTo>
                  <a:lnTo>
                    <a:pt x="8388" y="7790"/>
                  </a:lnTo>
                  <a:cubicBezTo>
                    <a:pt x="8426" y="7796"/>
                    <a:pt x="8464" y="7799"/>
                    <a:pt x="8502" y="7799"/>
                  </a:cubicBezTo>
                  <a:cubicBezTo>
                    <a:pt x="8906" y="7799"/>
                    <a:pt x="9359" y="7476"/>
                    <a:pt x="9560" y="7134"/>
                  </a:cubicBezTo>
                  <a:cubicBezTo>
                    <a:pt x="9779" y="6758"/>
                    <a:pt x="9742" y="6249"/>
                    <a:pt x="9471" y="5909"/>
                  </a:cubicBezTo>
                  <a:lnTo>
                    <a:pt x="9471" y="5909"/>
                  </a:lnTo>
                  <a:cubicBezTo>
                    <a:pt x="9680" y="5952"/>
                    <a:pt x="9896" y="5978"/>
                    <a:pt x="10109" y="5978"/>
                  </a:cubicBezTo>
                  <a:cubicBezTo>
                    <a:pt x="10361" y="5978"/>
                    <a:pt x="10611" y="5942"/>
                    <a:pt x="10847" y="5855"/>
                  </a:cubicBezTo>
                  <a:cubicBezTo>
                    <a:pt x="11283" y="5692"/>
                    <a:pt x="11662" y="5329"/>
                    <a:pt x="11757" y="4874"/>
                  </a:cubicBezTo>
                  <a:cubicBezTo>
                    <a:pt x="11829" y="4526"/>
                    <a:pt x="11727" y="4146"/>
                    <a:pt x="11488" y="3883"/>
                  </a:cubicBezTo>
                  <a:cubicBezTo>
                    <a:pt x="11276" y="3647"/>
                    <a:pt x="10960" y="3511"/>
                    <a:pt x="10643" y="3511"/>
                  </a:cubicBezTo>
                  <a:cubicBezTo>
                    <a:pt x="10604" y="3511"/>
                    <a:pt x="10565" y="3513"/>
                    <a:pt x="10526" y="3517"/>
                  </a:cubicBezTo>
                  <a:cubicBezTo>
                    <a:pt x="10807" y="3078"/>
                    <a:pt x="10694" y="2435"/>
                    <a:pt x="10282" y="2119"/>
                  </a:cubicBezTo>
                  <a:cubicBezTo>
                    <a:pt x="10088" y="1970"/>
                    <a:pt x="9829" y="1893"/>
                    <a:pt x="9573" y="1893"/>
                  </a:cubicBezTo>
                  <a:cubicBezTo>
                    <a:pt x="9284" y="1893"/>
                    <a:pt x="8998" y="1991"/>
                    <a:pt x="8811" y="2194"/>
                  </a:cubicBezTo>
                  <a:cubicBezTo>
                    <a:pt x="8759" y="1520"/>
                    <a:pt x="8527" y="819"/>
                    <a:pt x="8000" y="396"/>
                  </a:cubicBezTo>
                  <a:cubicBezTo>
                    <a:pt x="7672" y="131"/>
                    <a:pt x="7251" y="1"/>
                    <a:pt x="68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5" name="Google Shape;5925;p21"/>
            <p:cNvSpPr/>
            <p:nvPr/>
          </p:nvSpPr>
          <p:spPr>
            <a:xfrm>
              <a:off x="6091440" y="1844511"/>
              <a:ext cx="46400" cy="49009"/>
            </a:xfrm>
            <a:custGeom>
              <a:avLst/>
              <a:gdLst/>
              <a:ahLst/>
              <a:cxnLst/>
              <a:rect l="l" t="t" r="r" b="b"/>
              <a:pathLst>
                <a:path w="925" h="977" fill="none" extrusionOk="0">
                  <a:moveTo>
                    <a:pt x="925" y="936"/>
                  </a:moveTo>
                  <a:cubicBezTo>
                    <a:pt x="748" y="976"/>
                    <a:pt x="558" y="967"/>
                    <a:pt x="393" y="892"/>
                  </a:cubicBezTo>
                  <a:cubicBezTo>
                    <a:pt x="229" y="816"/>
                    <a:pt x="93" y="671"/>
                    <a:pt x="47" y="497"/>
                  </a:cubicBezTo>
                  <a:cubicBezTo>
                    <a:pt x="0" y="322"/>
                    <a:pt x="50" y="120"/>
                    <a:pt x="187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6" name="Google Shape;5926;p21"/>
            <p:cNvSpPr/>
            <p:nvPr/>
          </p:nvSpPr>
          <p:spPr>
            <a:xfrm>
              <a:off x="6084468" y="1774836"/>
              <a:ext cx="55129" cy="79558"/>
            </a:xfrm>
            <a:custGeom>
              <a:avLst/>
              <a:gdLst/>
              <a:ahLst/>
              <a:cxnLst/>
              <a:rect l="l" t="t" r="r" b="b"/>
              <a:pathLst>
                <a:path w="1099" h="1586" fill="none" extrusionOk="0">
                  <a:moveTo>
                    <a:pt x="1099" y="1382"/>
                  </a:moveTo>
                  <a:cubicBezTo>
                    <a:pt x="947" y="1538"/>
                    <a:pt x="701" y="1586"/>
                    <a:pt x="497" y="1516"/>
                  </a:cubicBezTo>
                  <a:cubicBezTo>
                    <a:pt x="291" y="1444"/>
                    <a:pt x="131" y="1265"/>
                    <a:pt x="66" y="1057"/>
                  </a:cubicBezTo>
                  <a:cubicBezTo>
                    <a:pt x="0" y="850"/>
                    <a:pt x="26" y="620"/>
                    <a:pt x="117" y="424"/>
                  </a:cubicBezTo>
                  <a:cubicBezTo>
                    <a:pt x="206" y="232"/>
                    <a:pt x="365" y="66"/>
                    <a:pt x="566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7" name="Google Shape;5927;p21"/>
            <p:cNvSpPr/>
            <p:nvPr/>
          </p:nvSpPr>
          <p:spPr>
            <a:xfrm>
              <a:off x="6088481" y="1492676"/>
              <a:ext cx="28693" cy="37622"/>
            </a:xfrm>
            <a:custGeom>
              <a:avLst/>
              <a:gdLst/>
              <a:ahLst/>
              <a:cxnLst/>
              <a:rect l="l" t="t" r="r" b="b"/>
              <a:pathLst>
                <a:path w="572" h="750" fill="none" extrusionOk="0">
                  <a:moveTo>
                    <a:pt x="117" y="749"/>
                  </a:moveTo>
                  <a:cubicBezTo>
                    <a:pt x="40" y="661"/>
                    <a:pt x="0" y="543"/>
                    <a:pt x="7" y="427"/>
                  </a:cubicBezTo>
                  <a:cubicBezTo>
                    <a:pt x="11" y="310"/>
                    <a:pt x="63" y="197"/>
                    <a:pt x="147" y="115"/>
                  </a:cubicBezTo>
                  <a:cubicBezTo>
                    <a:pt x="203" y="61"/>
                    <a:pt x="275" y="21"/>
                    <a:pt x="353" y="10"/>
                  </a:cubicBezTo>
                  <a:cubicBezTo>
                    <a:pt x="431" y="0"/>
                    <a:pt x="514" y="23"/>
                    <a:pt x="572" y="7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8" name="Google Shape;5928;p21"/>
            <p:cNvSpPr/>
            <p:nvPr/>
          </p:nvSpPr>
          <p:spPr>
            <a:xfrm>
              <a:off x="6113361" y="1465438"/>
              <a:ext cx="72084" cy="59643"/>
            </a:xfrm>
            <a:custGeom>
              <a:avLst/>
              <a:gdLst/>
              <a:ahLst/>
              <a:cxnLst/>
              <a:rect l="l" t="t" r="r" b="b"/>
              <a:pathLst>
                <a:path w="1437" h="1189" fill="none" extrusionOk="0">
                  <a:moveTo>
                    <a:pt x="38" y="1188"/>
                  </a:moveTo>
                  <a:cubicBezTo>
                    <a:pt x="1" y="925"/>
                    <a:pt x="34" y="646"/>
                    <a:pt x="172" y="419"/>
                  </a:cubicBezTo>
                  <a:cubicBezTo>
                    <a:pt x="307" y="190"/>
                    <a:pt x="553" y="21"/>
                    <a:pt x="818" y="12"/>
                  </a:cubicBezTo>
                  <a:cubicBezTo>
                    <a:pt x="1083" y="0"/>
                    <a:pt x="1356" y="168"/>
                    <a:pt x="1436" y="42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9" name="Google Shape;5929;p21"/>
            <p:cNvSpPr/>
            <p:nvPr/>
          </p:nvSpPr>
          <p:spPr>
            <a:xfrm>
              <a:off x="6243029" y="1601176"/>
              <a:ext cx="39980" cy="55028"/>
            </a:xfrm>
            <a:custGeom>
              <a:avLst/>
              <a:gdLst/>
              <a:ahLst/>
              <a:cxnLst/>
              <a:rect l="l" t="t" r="r" b="b"/>
              <a:pathLst>
                <a:path w="797" h="1097" fill="none" extrusionOk="0">
                  <a:moveTo>
                    <a:pt x="1" y="1031"/>
                  </a:moveTo>
                  <a:cubicBezTo>
                    <a:pt x="260" y="1096"/>
                    <a:pt x="555" y="962"/>
                    <a:pt x="676" y="726"/>
                  </a:cubicBezTo>
                  <a:cubicBezTo>
                    <a:pt x="796" y="488"/>
                    <a:pt x="732" y="172"/>
                    <a:pt x="528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0" name="Google Shape;5930;p21"/>
            <p:cNvSpPr/>
            <p:nvPr/>
          </p:nvSpPr>
          <p:spPr>
            <a:xfrm>
              <a:off x="6235605" y="1640202"/>
              <a:ext cx="68622" cy="98971"/>
            </a:xfrm>
            <a:custGeom>
              <a:avLst/>
              <a:gdLst/>
              <a:ahLst/>
              <a:cxnLst/>
              <a:rect l="l" t="t" r="r" b="b"/>
              <a:pathLst>
                <a:path w="1368" h="1973" fill="none" extrusionOk="0">
                  <a:moveTo>
                    <a:pt x="776" y="0"/>
                  </a:moveTo>
                  <a:cubicBezTo>
                    <a:pt x="1069" y="173"/>
                    <a:pt x="1284" y="481"/>
                    <a:pt x="1326" y="818"/>
                  </a:cubicBezTo>
                  <a:cubicBezTo>
                    <a:pt x="1367" y="1156"/>
                    <a:pt x="1230" y="1514"/>
                    <a:pt x="960" y="1723"/>
                  </a:cubicBezTo>
                  <a:cubicBezTo>
                    <a:pt x="692" y="1931"/>
                    <a:pt x="299" y="1972"/>
                    <a:pt x="0" y="1808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1" name="Google Shape;5931;p21"/>
            <p:cNvSpPr/>
            <p:nvPr/>
          </p:nvSpPr>
          <p:spPr>
            <a:xfrm>
              <a:off x="6213735" y="1709074"/>
              <a:ext cx="27038" cy="29696"/>
            </a:xfrm>
            <a:custGeom>
              <a:avLst/>
              <a:gdLst/>
              <a:ahLst/>
              <a:cxnLst/>
              <a:rect l="l" t="t" r="r" b="b"/>
              <a:pathLst>
                <a:path w="539" h="592" fill="none" extrusionOk="0">
                  <a:moveTo>
                    <a:pt x="513" y="1"/>
                  </a:moveTo>
                  <a:cubicBezTo>
                    <a:pt x="539" y="149"/>
                    <a:pt x="511" y="314"/>
                    <a:pt x="411" y="429"/>
                  </a:cubicBezTo>
                  <a:cubicBezTo>
                    <a:pt x="312" y="543"/>
                    <a:pt x="133" y="591"/>
                    <a:pt x="1" y="518"/>
                  </a:cubicBezTo>
                </a:path>
              </a:pathLst>
            </a:custGeom>
            <a:solidFill>
              <a:schemeClr val="dk1"/>
            </a:solidFill>
            <a:ln w="275" cap="flat" cmpd="sng">
              <a:solidFill>
                <a:srgbClr val="21300A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2" name="Google Shape;5932;p21"/>
            <p:cNvSpPr/>
            <p:nvPr/>
          </p:nvSpPr>
          <p:spPr>
            <a:xfrm>
              <a:off x="6296251" y="1426111"/>
              <a:ext cx="42136" cy="27038"/>
            </a:xfrm>
            <a:custGeom>
              <a:avLst/>
              <a:gdLst/>
              <a:ahLst/>
              <a:cxnLst/>
              <a:rect l="l" t="t" r="r" b="b"/>
              <a:pathLst>
                <a:path w="840" h="539" fill="none" extrusionOk="0">
                  <a:moveTo>
                    <a:pt x="0" y="331"/>
                  </a:moveTo>
                  <a:cubicBezTo>
                    <a:pt x="37" y="192"/>
                    <a:pt x="152" y="77"/>
                    <a:pt x="291" y="39"/>
                  </a:cubicBezTo>
                  <a:cubicBezTo>
                    <a:pt x="431" y="0"/>
                    <a:pt x="588" y="40"/>
                    <a:pt x="691" y="141"/>
                  </a:cubicBezTo>
                  <a:cubicBezTo>
                    <a:pt x="795" y="242"/>
                    <a:pt x="840" y="400"/>
                    <a:pt x="805" y="53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3" name="Google Shape;5933;p21"/>
            <p:cNvSpPr/>
            <p:nvPr/>
          </p:nvSpPr>
          <p:spPr>
            <a:xfrm>
              <a:off x="6422007" y="1554425"/>
              <a:ext cx="15450" cy="12089"/>
            </a:xfrm>
            <a:custGeom>
              <a:avLst/>
              <a:gdLst/>
              <a:ahLst/>
              <a:cxnLst/>
              <a:rect l="l" t="t" r="r" b="b"/>
              <a:pathLst>
                <a:path w="308" h="241" extrusionOk="0">
                  <a:moveTo>
                    <a:pt x="147" y="0"/>
                  </a:moveTo>
                  <a:cubicBezTo>
                    <a:pt x="105" y="0"/>
                    <a:pt x="63" y="22"/>
                    <a:pt x="41" y="72"/>
                  </a:cubicBezTo>
                  <a:cubicBezTo>
                    <a:pt x="1" y="167"/>
                    <a:pt x="82" y="240"/>
                    <a:pt x="161" y="240"/>
                  </a:cubicBezTo>
                  <a:cubicBezTo>
                    <a:pt x="203" y="240"/>
                    <a:pt x="245" y="219"/>
                    <a:pt x="267" y="168"/>
                  </a:cubicBezTo>
                  <a:cubicBezTo>
                    <a:pt x="307" y="74"/>
                    <a:pt x="226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4" name="Google Shape;5934;p21"/>
            <p:cNvSpPr/>
            <p:nvPr/>
          </p:nvSpPr>
          <p:spPr>
            <a:xfrm>
              <a:off x="6383232" y="1547653"/>
              <a:ext cx="15350" cy="12139"/>
            </a:xfrm>
            <a:custGeom>
              <a:avLst/>
              <a:gdLst/>
              <a:ahLst/>
              <a:cxnLst/>
              <a:rect l="l" t="t" r="r" b="b"/>
              <a:pathLst>
                <a:path w="306" h="242" extrusionOk="0">
                  <a:moveTo>
                    <a:pt x="146" y="1"/>
                  </a:moveTo>
                  <a:cubicBezTo>
                    <a:pt x="104" y="1"/>
                    <a:pt x="62" y="22"/>
                    <a:pt x="40" y="73"/>
                  </a:cubicBezTo>
                  <a:cubicBezTo>
                    <a:pt x="1" y="168"/>
                    <a:pt x="82" y="241"/>
                    <a:pt x="160" y="241"/>
                  </a:cubicBezTo>
                  <a:cubicBezTo>
                    <a:pt x="203" y="241"/>
                    <a:pt x="244" y="220"/>
                    <a:pt x="265" y="169"/>
                  </a:cubicBezTo>
                  <a:cubicBezTo>
                    <a:pt x="306" y="74"/>
                    <a:pt x="225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5" name="Google Shape;5935;p21"/>
            <p:cNvSpPr/>
            <p:nvPr/>
          </p:nvSpPr>
          <p:spPr>
            <a:xfrm>
              <a:off x="6153641" y="1382069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6" y="0"/>
                  </a:moveTo>
                  <a:cubicBezTo>
                    <a:pt x="104" y="0"/>
                    <a:pt x="63" y="22"/>
                    <a:pt x="41" y="72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3" y="241"/>
                    <a:pt x="244" y="220"/>
                    <a:pt x="266" y="170"/>
                  </a:cubicBezTo>
                  <a:cubicBezTo>
                    <a:pt x="307" y="75"/>
                    <a:pt x="225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6" name="Google Shape;5936;p21"/>
            <p:cNvSpPr/>
            <p:nvPr/>
          </p:nvSpPr>
          <p:spPr>
            <a:xfrm>
              <a:off x="6199037" y="1346905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0"/>
                  </a:moveTo>
                  <a:cubicBezTo>
                    <a:pt x="105" y="0"/>
                    <a:pt x="63" y="21"/>
                    <a:pt x="41" y="72"/>
                  </a:cubicBezTo>
                  <a:cubicBezTo>
                    <a:pt x="1" y="167"/>
                    <a:pt x="82" y="240"/>
                    <a:pt x="160" y="240"/>
                  </a:cubicBezTo>
                  <a:cubicBezTo>
                    <a:pt x="203" y="240"/>
                    <a:pt x="245" y="219"/>
                    <a:pt x="266" y="168"/>
                  </a:cubicBezTo>
                  <a:cubicBezTo>
                    <a:pt x="307" y="74"/>
                    <a:pt x="226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7" name="Google Shape;5937;p21"/>
            <p:cNvSpPr/>
            <p:nvPr/>
          </p:nvSpPr>
          <p:spPr>
            <a:xfrm>
              <a:off x="6191764" y="1386985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1"/>
                  </a:moveTo>
                  <a:cubicBezTo>
                    <a:pt x="104" y="1"/>
                    <a:pt x="63" y="22"/>
                    <a:pt x="41" y="73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3" y="241"/>
                    <a:pt x="244" y="220"/>
                    <a:pt x="266" y="169"/>
                  </a:cubicBezTo>
                  <a:cubicBezTo>
                    <a:pt x="307" y="75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8" name="Google Shape;5938;p21"/>
            <p:cNvSpPr/>
            <p:nvPr/>
          </p:nvSpPr>
          <p:spPr>
            <a:xfrm>
              <a:off x="5991869" y="1705763"/>
              <a:ext cx="15350" cy="12089"/>
            </a:xfrm>
            <a:custGeom>
              <a:avLst/>
              <a:gdLst/>
              <a:ahLst/>
              <a:cxnLst/>
              <a:rect l="l" t="t" r="r" b="b"/>
              <a:pathLst>
                <a:path w="306" h="241" extrusionOk="0">
                  <a:moveTo>
                    <a:pt x="145" y="1"/>
                  </a:moveTo>
                  <a:cubicBezTo>
                    <a:pt x="103" y="1"/>
                    <a:pt x="62" y="22"/>
                    <a:pt x="41" y="73"/>
                  </a:cubicBezTo>
                  <a:cubicBezTo>
                    <a:pt x="0" y="167"/>
                    <a:pt x="81" y="241"/>
                    <a:pt x="160" y="241"/>
                  </a:cubicBezTo>
                  <a:cubicBezTo>
                    <a:pt x="202" y="241"/>
                    <a:pt x="244" y="220"/>
                    <a:pt x="266" y="169"/>
                  </a:cubicBezTo>
                  <a:cubicBezTo>
                    <a:pt x="305" y="74"/>
                    <a:pt x="224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9" name="Google Shape;5939;p21"/>
            <p:cNvSpPr/>
            <p:nvPr/>
          </p:nvSpPr>
          <p:spPr>
            <a:xfrm>
              <a:off x="5943463" y="1696483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1"/>
                  </a:moveTo>
                  <a:cubicBezTo>
                    <a:pt x="105" y="1"/>
                    <a:pt x="63" y="22"/>
                    <a:pt x="41" y="73"/>
                  </a:cubicBezTo>
                  <a:cubicBezTo>
                    <a:pt x="1" y="167"/>
                    <a:pt x="82" y="241"/>
                    <a:pt x="160" y="241"/>
                  </a:cubicBezTo>
                  <a:cubicBezTo>
                    <a:pt x="203" y="241"/>
                    <a:pt x="245" y="219"/>
                    <a:pt x="266" y="169"/>
                  </a:cubicBezTo>
                  <a:cubicBezTo>
                    <a:pt x="307" y="74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0" name="Google Shape;5940;p21"/>
            <p:cNvSpPr/>
            <p:nvPr/>
          </p:nvSpPr>
          <p:spPr>
            <a:xfrm>
              <a:off x="5964029" y="1648378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5" y="0"/>
                  </a:moveTo>
                  <a:cubicBezTo>
                    <a:pt x="103" y="0"/>
                    <a:pt x="62" y="22"/>
                    <a:pt x="40" y="72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4" y="241"/>
                    <a:pt x="245" y="220"/>
                    <a:pt x="267" y="170"/>
                  </a:cubicBezTo>
                  <a:cubicBezTo>
                    <a:pt x="306" y="75"/>
                    <a:pt x="22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1" name="Google Shape;5941;p21"/>
            <p:cNvSpPr/>
            <p:nvPr/>
          </p:nvSpPr>
          <p:spPr>
            <a:xfrm>
              <a:off x="6205609" y="1915440"/>
              <a:ext cx="15350" cy="12089"/>
            </a:xfrm>
            <a:custGeom>
              <a:avLst/>
              <a:gdLst/>
              <a:ahLst/>
              <a:cxnLst/>
              <a:rect l="l" t="t" r="r" b="b"/>
              <a:pathLst>
                <a:path w="306" h="241" extrusionOk="0">
                  <a:moveTo>
                    <a:pt x="145" y="0"/>
                  </a:moveTo>
                  <a:cubicBezTo>
                    <a:pt x="103" y="0"/>
                    <a:pt x="61" y="21"/>
                    <a:pt x="40" y="72"/>
                  </a:cubicBezTo>
                  <a:cubicBezTo>
                    <a:pt x="0" y="166"/>
                    <a:pt x="82" y="241"/>
                    <a:pt x="161" y="241"/>
                  </a:cubicBezTo>
                  <a:cubicBezTo>
                    <a:pt x="203" y="241"/>
                    <a:pt x="245" y="219"/>
                    <a:pt x="266" y="169"/>
                  </a:cubicBezTo>
                  <a:cubicBezTo>
                    <a:pt x="306" y="74"/>
                    <a:pt x="22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2" name="Google Shape;5942;p21"/>
            <p:cNvSpPr/>
            <p:nvPr/>
          </p:nvSpPr>
          <p:spPr>
            <a:xfrm>
              <a:off x="6234903" y="1919603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6" y="1"/>
                  </a:moveTo>
                  <a:cubicBezTo>
                    <a:pt x="104" y="1"/>
                    <a:pt x="62" y="22"/>
                    <a:pt x="40" y="73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4" y="241"/>
                    <a:pt x="245" y="220"/>
                    <a:pt x="267" y="169"/>
                  </a:cubicBezTo>
                  <a:cubicBezTo>
                    <a:pt x="306" y="74"/>
                    <a:pt x="225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3" name="Google Shape;5943;p21"/>
            <p:cNvSpPr/>
            <p:nvPr/>
          </p:nvSpPr>
          <p:spPr>
            <a:xfrm>
              <a:off x="6155296" y="1628514"/>
              <a:ext cx="15450" cy="12089"/>
            </a:xfrm>
            <a:custGeom>
              <a:avLst/>
              <a:gdLst/>
              <a:ahLst/>
              <a:cxnLst/>
              <a:rect l="l" t="t" r="r" b="b"/>
              <a:pathLst>
                <a:path w="308" h="241" extrusionOk="0">
                  <a:moveTo>
                    <a:pt x="146" y="0"/>
                  </a:moveTo>
                  <a:cubicBezTo>
                    <a:pt x="104" y="0"/>
                    <a:pt x="63" y="22"/>
                    <a:pt x="41" y="72"/>
                  </a:cubicBezTo>
                  <a:cubicBezTo>
                    <a:pt x="1" y="167"/>
                    <a:pt x="82" y="240"/>
                    <a:pt x="161" y="240"/>
                  </a:cubicBezTo>
                  <a:cubicBezTo>
                    <a:pt x="203" y="240"/>
                    <a:pt x="245" y="219"/>
                    <a:pt x="267" y="168"/>
                  </a:cubicBezTo>
                  <a:cubicBezTo>
                    <a:pt x="307" y="74"/>
                    <a:pt x="225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4" name="Google Shape;5944;p21"/>
            <p:cNvSpPr/>
            <p:nvPr/>
          </p:nvSpPr>
          <p:spPr>
            <a:xfrm>
              <a:off x="6180728" y="1583218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7" y="1"/>
                  </a:moveTo>
                  <a:cubicBezTo>
                    <a:pt x="104" y="1"/>
                    <a:pt x="62" y="22"/>
                    <a:pt x="41" y="73"/>
                  </a:cubicBezTo>
                  <a:cubicBezTo>
                    <a:pt x="0" y="167"/>
                    <a:pt x="81" y="241"/>
                    <a:pt x="160" y="241"/>
                  </a:cubicBezTo>
                  <a:cubicBezTo>
                    <a:pt x="202" y="241"/>
                    <a:pt x="244" y="220"/>
                    <a:pt x="266" y="169"/>
                  </a:cubicBezTo>
                  <a:cubicBezTo>
                    <a:pt x="306" y="74"/>
                    <a:pt x="225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5" name="Google Shape;5945;p21"/>
            <p:cNvSpPr/>
            <p:nvPr/>
          </p:nvSpPr>
          <p:spPr>
            <a:xfrm>
              <a:off x="5901327" y="1674763"/>
              <a:ext cx="125858" cy="87634"/>
            </a:xfrm>
            <a:custGeom>
              <a:avLst/>
              <a:gdLst/>
              <a:ahLst/>
              <a:cxnLst/>
              <a:rect l="l" t="t" r="r" b="b"/>
              <a:pathLst>
                <a:path w="2509" h="1747" extrusionOk="0">
                  <a:moveTo>
                    <a:pt x="498" y="0"/>
                  </a:moveTo>
                  <a:cubicBezTo>
                    <a:pt x="323" y="0"/>
                    <a:pt x="191" y="88"/>
                    <a:pt x="140" y="301"/>
                  </a:cubicBezTo>
                  <a:cubicBezTo>
                    <a:pt x="1" y="891"/>
                    <a:pt x="1176" y="1746"/>
                    <a:pt x="1831" y="1746"/>
                  </a:cubicBezTo>
                  <a:cubicBezTo>
                    <a:pt x="1949" y="1746"/>
                    <a:pt x="2050" y="1719"/>
                    <a:pt x="2123" y="1657"/>
                  </a:cubicBezTo>
                  <a:cubicBezTo>
                    <a:pt x="2509" y="1333"/>
                    <a:pt x="1180" y="0"/>
                    <a:pt x="498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6" name="Google Shape;5946;p21"/>
            <p:cNvSpPr/>
            <p:nvPr/>
          </p:nvSpPr>
          <p:spPr>
            <a:xfrm>
              <a:off x="6111204" y="1936408"/>
              <a:ext cx="92399" cy="45598"/>
            </a:xfrm>
            <a:custGeom>
              <a:avLst/>
              <a:gdLst/>
              <a:ahLst/>
              <a:cxnLst/>
              <a:rect l="l" t="t" r="r" b="b"/>
              <a:pathLst>
                <a:path w="1842" h="909" extrusionOk="0">
                  <a:moveTo>
                    <a:pt x="412" y="1"/>
                  </a:moveTo>
                  <a:cubicBezTo>
                    <a:pt x="213" y="1"/>
                    <a:pt x="68" y="51"/>
                    <a:pt x="52" y="171"/>
                  </a:cubicBezTo>
                  <a:cubicBezTo>
                    <a:pt x="0" y="563"/>
                    <a:pt x="787" y="908"/>
                    <a:pt x="1307" y="908"/>
                  </a:cubicBezTo>
                  <a:cubicBezTo>
                    <a:pt x="1525" y="908"/>
                    <a:pt x="1696" y="848"/>
                    <a:pt x="1738" y="704"/>
                  </a:cubicBezTo>
                  <a:cubicBezTo>
                    <a:pt x="1841" y="352"/>
                    <a:pt x="938" y="1"/>
                    <a:pt x="41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7" name="Google Shape;5947;p21"/>
            <p:cNvSpPr/>
            <p:nvPr/>
          </p:nvSpPr>
          <p:spPr>
            <a:xfrm>
              <a:off x="6114465" y="1332459"/>
              <a:ext cx="119587" cy="90644"/>
            </a:xfrm>
            <a:custGeom>
              <a:avLst/>
              <a:gdLst/>
              <a:ahLst/>
              <a:cxnLst/>
              <a:rect l="l" t="t" r="r" b="b"/>
              <a:pathLst>
                <a:path w="2384" h="1807" extrusionOk="0">
                  <a:moveTo>
                    <a:pt x="1756" y="0"/>
                  </a:moveTo>
                  <a:cubicBezTo>
                    <a:pt x="1093" y="0"/>
                    <a:pt x="1" y="1363"/>
                    <a:pt x="431" y="1743"/>
                  </a:cubicBezTo>
                  <a:cubicBezTo>
                    <a:pt x="480" y="1787"/>
                    <a:pt x="541" y="1806"/>
                    <a:pt x="610" y="1806"/>
                  </a:cubicBezTo>
                  <a:cubicBezTo>
                    <a:pt x="1204" y="1806"/>
                    <a:pt x="2383" y="323"/>
                    <a:pt x="1964" y="57"/>
                  </a:cubicBezTo>
                  <a:cubicBezTo>
                    <a:pt x="1902" y="18"/>
                    <a:pt x="1832" y="0"/>
                    <a:pt x="1756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8" name="Google Shape;5948;p21"/>
            <p:cNvSpPr/>
            <p:nvPr/>
          </p:nvSpPr>
          <p:spPr>
            <a:xfrm>
              <a:off x="6444730" y="1905358"/>
              <a:ext cx="10484" cy="8728"/>
            </a:xfrm>
            <a:custGeom>
              <a:avLst/>
              <a:gdLst/>
              <a:ahLst/>
              <a:cxnLst/>
              <a:rect l="l" t="t" r="r" b="b"/>
              <a:pathLst>
                <a:path w="209" h="174" extrusionOk="0">
                  <a:moveTo>
                    <a:pt x="109" y="0"/>
                  </a:moveTo>
                  <a:cubicBezTo>
                    <a:pt x="56" y="0"/>
                    <a:pt x="1" y="43"/>
                    <a:pt x="18" y="110"/>
                  </a:cubicBezTo>
                  <a:cubicBezTo>
                    <a:pt x="30" y="154"/>
                    <a:pt x="65" y="174"/>
                    <a:pt x="101" y="174"/>
                  </a:cubicBezTo>
                  <a:cubicBezTo>
                    <a:pt x="154" y="174"/>
                    <a:pt x="209" y="130"/>
                    <a:pt x="190" y="63"/>
                  </a:cubicBezTo>
                  <a:cubicBezTo>
                    <a:pt x="179" y="19"/>
                    <a:pt x="145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9" name="Google Shape;5949;p21"/>
            <p:cNvGrpSpPr/>
            <p:nvPr/>
          </p:nvGrpSpPr>
          <p:grpSpPr>
            <a:xfrm>
              <a:off x="6388800" y="1848875"/>
              <a:ext cx="571599" cy="465408"/>
              <a:chOff x="6388800" y="1848875"/>
              <a:chExt cx="571599" cy="465408"/>
            </a:xfrm>
          </p:grpSpPr>
          <p:sp>
            <p:nvSpPr>
              <p:cNvPr id="5950" name="Google Shape;5950;p21"/>
              <p:cNvSpPr/>
              <p:nvPr/>
            </p:nvSpPr>
            <p:spPr>
              <a:xfrm>
                <a:off x="6585785" y="1848875"/>
                <a:ext cx="223273" cy="417803"/>
              </a:xfrm>
              <a:custGeom>
                <a:avLst/>
                <a:gdLst/>
                <a:ahLst/>
                <a:cxnLst/>
                <a:rect l="l" t="t" r="r" b="b"/>
                <a:pathLst>
                  <a:path w="4451" h="8329" extrusionOk="0">
                    <a:moveTo>
                      <a:pt x="1045" y="1"/>
                    </a:moveTo>
                    <a:cubicBezTo>
                      <a:pt x="1004" y="1"/>
                      <a:pt x="963" y="4"/>
                      <a:pt x="921" y="11"/>
                    </a:cubicBezTo>
                    <a:cubicBezTo>
                      <a:pt x="537" y="75"/>
                      <a:pt x="225" y="442"/>
                      <a:pt x="225" y="833"/>
                    </a:cubicBezTo>
                    <a:cubicBezTo>
                      <a:pt x="225" y="1640"/>
                      <a:pt x="0" y="2436"/>
                      <a:pt x="15" y="3243"/>
                    </a:cubicBezTo>
                    <a:cubicBezTo>
                      <a:pt x="27" y="4049"/>
                      <a:pt x="155" y="4862"/>
                      <a:pt x="465" y="5606"/>
                    </a:cubicBezTo>
                    <a:cubicBezTo>
                      <a:pt x="655" y="6061"/>
                      <a:pt x="913" y="6490"/>
                      <a:pt x="1258" y="6842"/>
                    </a:cubicBezTo>
                    <a:cubicBezTo>
                      <a:pt x="1490" y="7076"/>
                      <a:pt x="1758" y="7271"/>
                      <a:pt x="2023" y="7466"/>
                    </a:cubicBezTo>
                    <a:cubicBezTo>
                      <a:pt x="2416" y="7753"/>
                      <a:pt x="2809" y="8041"/>
                      <a:pt x="3200" y="8328"/>
                    </a:cubicBezTo>
                    <a:lnTo>
                      <a:pt x="3048" y="8141"/>
                    </a:lnTo>
                    <a:lnTo>
                      <a:pt x="3048" y="8141"/>
                    </a:lnTo>
                    <a:cubicBezTo>
                      <a:pt x="3109" y="8149"/>
                      <a:pt x="3170" y="8153"/>
                      <a:pt x="3232" y="8153"/>
                    </a:cubicBezTo>
                    <a:cubicBezTo>
                      <a:pt x="3515" y="8153"/>
                      <a:pt x="3800" y="8068"/>
                      <a:pt x="4021" y="7891"/>
                    </a:cubicBezTo>
                    <a:cubicBezTo>
                      <a:pt x="4290" y="7677"/>
                      <a:pt x="4450" y="7321"/>
                      <a:pt x="4397" y="6981"/>
                    </a:cubicBezTo>
                    <a:cubicBezTo>
                      <a:pt x="4343" y="6640"/>
                      <a:pt x="4059" y="6339"/>
                      <a:pt x="3717" y="6300"/>
                    </a:cubicBezTo>
                    <a:cubicBezTo>
                      <a:pt x="3869" y="6294"/>
                      <a:pt x="4005" y="6165"/>
                      <a:pt x="4017" y="6016"/>
                    </a:cubicBezTo>
                    <a:cubicBezTo>
                      <a:pt x="4032" y="5866"/>
                      <a:pt x="3922" y="5714"/>
                      <a:pt x="3775" y="5681"/>
                    </a:cubicBezTo>
                    <a:cubicBezTo>
                      <a:pt x="3992" y="5558"/>
                      <a:pt x="4057" y="5270"/>
                      <a:pt x="4024" y="5025"/>
                    </a:cubicBezTo>
                    <a:cubicBezTo>
                      <a:pt x="3976" y="4686"/>
                      <a:pt x="3775" y="4372"/>
                      <a:pt x="3487" y="4188"/>
                    </a:cubicBezTo>
                    <a:cubicBezTo>
                      <a:pt x="3296" y="4064"/>
                      <a:pt x="3068" y="4001"/>
                      <a:pt x="2840" y="4001"/>
                    </a:cubicBezTo>
                    <a:cubicBezTo>
                      <a:pt x="2727" y="4001"/>
                      <a:pt x="2613" y="4017"/>
                      <a:pt x="2504" y="4049"/>
                    </a:cubicBezTo>
                    <a:cubicBezTo>
                      <a:pt x="2619" y="3888"/>
                      <a:pt x="2639" y="3675"/>
                      <a:pt x="2563" y="3493"/>
                    </a:cubicBezTo>
                    <a:cubicBezTo>
                      <a:pt x="2488" y="3310"/>
                      <a:pt x="2314" y="3169"/>
                      <a:pt x="2117" y="3136"/>
                    </a:cubicBezTo>
                    <a:cubicBezTo>
                      <a:pt x="2486" y="2935"/>
                      <a:pt x="2807" y="2631"/>
                      <a:pt x="2975" y="2246"/>
                    </a:cubicBezTo>
                    <a:cubicBezTo>
                      <a:pt x="3144" y="1862"/>
                      <a:pt x="3142" y="1395"/>
                      <a:pt x="2924" y="1038"/>
                    </a:cubicBezTo>
                    <a:cubicBezTo>
                      <a:pt x="2741" y="739"/>
                      <a:pt x="2398" y="539"/>
                      <a:pt x="2053" y="539"/>
                    </a:cubicBezTo>
                    <a:cubicBezTo>
                      <a:pt x="1984" y="539"/>
                      <a:pt x="1915" y="547"/>
                      <a:pt x="1848" y="563"/>
                    </a:cubicBezTo>
                    <a:cubicBezTo>
                      <a:pt x="1735" y="232"/>
                      <a:pt x="1393" y="1"/>
                      <a:pt x="10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1" name="Google Shape;5951;p21"/>
              <p:cNvSpPr/>
              <p:nvPr/>
            </p:nvSpPr>
            <p:spPr>
              <a:xfrm>
                <a:off x="6616986" y="1895676"/>
                <a:ext cx="343412" cy="245295"/>
              </a:xfrm>
              <a:custGeom>
                <a:avLst/>
                <a:gdLst/>
                <a:ahLst/>
                <a:cxnLst/>
                <a:rect l="l" t="t" r="r" b="b"/>
                <a:pathLst>
                  <a:path w="6846" h="4890" extrusionOk="0">
                    <a:moveTo>
                      <a:pt x="5378" y="1"/>
                    </a:moveTo>
                    <a:cubicBezTo>
                      <a:pt x="5330" y="1"/>
                      <a:pt x="5281" y="13"/>
                      <a:pt x="5238" y="39"/>
                    </a:cubicBezTo>
                    <a:cubicBezTo>
                      <a:pt x="3007" y="1378"/>
                      <a:pt x="1422" y="1573"/>
                      <a:pt x="686" y="1573"/>
                    </a:cubicBezTo>
                    <a:cubicBezTo>
                      <a:pt x="383" y="1573"/>
                      <a:pt x="224" y="1540"/>
                      <a:pt x="224" y="1540"/>
                    </a:cubicBezTo>
                    <a:lnTo>
                      <a:pt x="210" y="2168"/>
                    </a:lnTo>
                    <a:cubicBezTo>
                      <a:pt x="520" y="2209"/>
                      <a:pt x="820" y="2226"/>
                      <a:pt x="1098" y="2226"/>
                    </a:cubicBezTo>
                    <a:cubicBezTo>
                      <a:pt x="2041" y="2226"/>
                      <a:pt x="2736" y="2040"/>
                      <a:pt x="2736" y="2040"/>
                    </a:cubicBezTo>
                    <a:lnTo>
                      <a:pt x="2736" y="2040"/>
                    </a:lnTo>
                    <a:cubicBezTo>
                      <a:pt x="1784" y="2840"/>
                      <a:pt x="1" y="3116"/>
                      <a:pt x="1" y="3116"/>
                    </a:cubicBezTo>
                    <a:lnTo>
                      <a:pt x="92" y="3847"/>
                    </a:lnTo>
                    <a:cubicBezTo>
                      <a:pt x="831" y="3787"/>
                      <a:pt x="2603" y="3156"/>
                      <a:pt x="2603" y="3156"/>
                    </a:cubicBezTo>
                    <a:lnTo>
                      <a:pt x="2603" y="3156"/>
                    </a:lnTo>
                    <a:cubicBezTo>
                      <a:pt x="1465" y="3785"/>
                      <a:pt x="1107" y="4468"/>
                      <a:pt x="1107" y="4468"/>
                    </a:cubicBezTo>
                    <a:lnTo>
                      <a:pt x="1650" y="4890"/>
                    </a:lnTo>
                    <a:cubicBezTo>
                      <a:pt x="2619" y="3292"/>
                      <a:pt x="5364" y="3140"/>
                      <a:pt x="6067" y="3129"/>
                    </a:cubicBezTo>
                    <a:cubicBezTo>
                      <a:pt x="6175" y="3127"/>
                      <a:pt x="6273" y="3062"/>
                      <a:pt x="6317" y="2961"/>
                    </a:cubicBezTo>
                    <a:cubicBezTo>
                      <a:pt x="6846" y="1802"/>
                      <a:pt x="6030" y="473"/>
                      <a:pt x="5561" y="68"/>
                    </a:cubicBezTo>
                    <a:cubicBezTo>
                      <a:pt x="5509" y="24"/>
                      <a:pt x="5444" y="1"/>
                      <a:pt x="53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2" name="Google Shape;5952;p21"/>
              <p:cNvSpPr/>
              <p:nvPr/>
            </p:nvSpPr>
            <p:spPr>
              <a:xfrm>
                <a:off x="6388800" y="1861115"/>
                <a:ext cx="388609" cy="453168"/>
              </a:xfrm>
              <a:custGeom>
                <a:avLst/>
                <a:gdLst/>
                <a:ahLst/>
                <a:cxnLst/>
                <a:rect l="l" t="t" r="r" b="b"/>
                <a:pathLst>
                  <a:path w="7747" h="9034" extrusionOk="0">
                    <a:moveTo>
                      <a:pt x="3954" y="0"/>
                    </a:moveTo>
                    <a:cubicBezTo>
                      <a:pt x="3952" y="0"/>
                      <a:pt x="3950" y="0"/>
                      <a:pt x="3948" y="0"/>
                    </a:cubicBezTo>
                    <a:cubicBezTo>
                      <a:pt x="3569" y="5"/>
                      <a:pt x="3167" y="326"/>
                      <a:pt x="3138" y="704"/>
                    </a:cubicBezTo>
                    <a:cubicBezTo>
                      <a:pt x="2805" y="342"/>
                      <a:pt x="2358" y="43"/>
                      <a:pt x="1864" y="37"/>
                    </a:cubicBezTo>
                    <a:cubicBezTo>
                      <a:pt x="1859" y="37"/>
                      <a:pt x="1853" y="37"/>
                      <a:pt x="1847" y="37"/>
                    </a:cubicBezTo>
                    <a:cubicBezTo>
                      <a:pt x="1406" y="37"/>
                      <a:pt x="981" y="281"/>
                      <a:pt x="723" y="639"/>
                    </a:cubicBezTo>
                    <a:cubicBezTo>
                      <a:pt x="462" y="1001"/>
                      <a:pt x="363" y="1467"/>
                      <a:pt x="410" y="1911"/>
                    </a:cubicBezTo>
                    <a:cubicBezTo>
                      <a:pt x="456" y="2357"/>
                      <a:pt x="638" y="2780"/>
                      <a:pt x="892" y="3149"/>
                    </a:cubicBezTo>
                    <a:cubicBezTo>
                      <a:pt x="461" y="3193"/>
                      <a:pt x="125" y="3625"/>
                      <a:pt x="133" y="4059"/>
                    </a:cubicBezTo>
                    <a:cubicBezTo>
                      <a:pt x="141" y="4492"/>
                      <a:pt x="448" y="4868"/>
                      <a:pt x="846" y="5041"/>
                    </a:cubicBezTo>
                    <a:cubicBezTo>
                      <a:pt x="312" y="5384"/>
                      <a:pt x="1" y="6042"/>
                      <a:pt x="73" y="6671"/>
                    </a:cubicBezTo>
                    <a:cubicBezTo>
                      <a:pt x="143" y="7302"/>
                      <a:pt x="595" y="7872"/>
                      <a:pt x="1190" y="8087"/>
                    </a:cubicBezTo>
                    <a:cubicBezTo>
                      <a:pt x="1372" y="8153"/>
                      <a:pt x="1564" y="8185"/>
                      <a:pt x="1756" y="8185"/>
                    </a:cubicBezTo>
                    <a:cubicBezTo>
                      <a:pt x="2196" y="8185"/>
                      <a:pt x="2637" y="8019"/>
                      <a:pt x="2955" y="7714"/>
                    </a:cubicBezTo>
                    <a:lnTo>
                      <a:pt x="2955" y="7714"/>
                    </a:lnTo>
                    <a:cubicBezTo>
                      <a:pt x="2883" y="8126"/>
                      <a:pt x="3193" y="8554"/>
                      <a:pt x="3598" y="8653"/>
                    </a:cubicBezTo>
                    <a:cubicBezTo>
                      <a:pt x="3661" y="8668"/>
                      <a:pt x="3726" y="8675"/>
                      <a:pt x="3792" y="8675"/>
                    </a:cubicBezTo>
                    <a:cubicBezTo>
                      <a:pt x="4151" y="8675"/>
                      <a:pt x="4533" y="8460"/>
                      <a:pt x="4718" y="8159"/>
                    </a:cubicBezTo>
                    <a:lnTo>
                      <a:pt x="4718" y="8159"/>
                    </a:lnTo>
                    <a:cubicBezTo>
                      <a:pt x="4710" y="8550"/>
                      <a:pt x="5043" y="8887"/>
                      <a:pt x="5420" y="8989"/>
                    </a:cubicBezTo>
                    <a:cubicBezTo>
                      <a:pt x="5532" y="9020"/>
                      <a:pt x="5647" y="9033"/>
                      <a:pt x="5763" y="9033"/>
                    </a:cubicBezTo>
                    <a:cubicBezTo>
                      <a:pt x="6034" y="9033"/>
                      <a:pt x="6309" y="8959"/>
                      <a:pt x="6563" y="8857"/>
                    </a:cubicBezTo>
                    <a:cubicBezTo>
                      <a:pt x="6954" y="8699"/>
                      <a:pt x="7333" y="8461"/>
                      <a:pt x="7539" y="8094"/>
                    </a:cubicBezTo>
                    <a:cubicBezTo>
                      <a:pt x="7746" y="7728"/>
                      <a:pt x="7729" y="7212"/>
                      <a:pt x="7413" y="6935"/>
                    </a:cubicBezTo>
                    <a:cubicBezTo>
                      <a:pt x="7657" y="6633"/>
                      <a:pt x="7676" y="6168"/>
                      <a:pt x="7457" y="5849"/>
                    </a:cubicBezTo>
                    <a:cubicBezTo>
                      <a:pt x="7284" y="5594"/>
                      <a:pt x="6968" y="5426"/>
                      <a:pt x="6661" y="5426"/>
                    </a:cubicBezTo>
                    <a:cubicBezTo>
                      <a:pt x="6581" y="5426"/>
                      <a:pt x="6501" y="5438"/>
                      <a:pt x="6424" y="5462"/>
                    </a:cubicBezTo>
                    <a:cubicBezTo>
                      <a:pt x="6491" y="5151"/>
                      <a:pt x="6416" y="4811"/>
                      <a:pt x="6225" y="4555"/>
                    </a:cubicBezTo>
                    <a:cubicBezTo>
                      <a:pt x="6035" y="4300"/>
                      <a:pt x="5730" y="4132"/>
                      <a:pt x="5412" y="4108"/>
                    </a:cubicBezTo>
                    <a:cubicBezTo>
                      <a:pt x="5690" y="3955"/>
                      <a:pt x="5832" y="3519"/>
                      <a:pt x="5789" y="3205"/>
                    </a:cubicBezTo>
                    <a:cubicBezTo>
                      <a:pt x="5747" y="2890"/>
                      <a:pt x="5497" y="2614"/>
                      <a:pt x="5189" y="2540"/>
                    </a:cubicBezTo>
                    <a:cubicBezTo>
                      <a:pt x="5492" y="2390"/>
                      <a:pt x="5776" y="2180"/>
                      <a:pt x="5953" y="1891"/>
                    </a:cubicBezTo>
                    <a:cubicBezTo>
                      <a:pt x="6131" y="1602"/>
                      <a:pt x="6185" y="1223"/>
                      <a:pt x="6035" y="920"/>
                    </a:cubicBezTo>
                    <a:cubicBezTo>
                      <a:pt x="5920" y="687"/>
                      <a:pt x="5690" y="514"/>
                      <a:pt x="5434" y="471"/>
                    </a:cubicBezTo>
                    <a:cubicBezTo>
                      <a:pt x="5389" y="463"/>
                      <a:pt x="5344" y="459"/>
                      <a:pt x="5298" y="459"/>
                    </a:cubicBezTo>
                    <a:cubicBezTo>
                      <a:pt x="5085" y="459"/>
                      <a:pt x="4871" y="543"/>
                      <a:pt x="4718" y="693"/>
                    </a:cubicBezTo>
                    <a:cubicBezTo>
                      <a:pt x="4683" y="318"/>
                      <a:pt x="4331" y="0"/>
                      <a:pt x="39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3" name="Google Shape;5953;p21"/>
              <p:cNvSpPr/>
              <p:nvPr/>
            </p:nvSpPr>
            <p:spPr>
              <a:xfrm>
                <a:off x="6609010" y="2239636"/>
                <a:ext cx="43591" cy="22523"/>
              </a:xfrm>
              <a:custGeom>
                <a:avLst/>
                <a:gdLst/>
                <a:ahLst/>
                <a:cxnLst/>
                <a:rect l="l" t="t" r="r" b="b"/>
                <a:pathLst>
                  <a:path w="869" h="449" fill="none" extrusionOk="0">
                    <a:moveTo>
                      <a:pt x="869" y="204"/>
                    </a:moveTo>
                    <a:cubicBezTo>
                      <a:pt x="786" y="307"/>
                      <a:pt x="672" y="386"/>
                      <a:pt x="543" y="418"/>
                    </a:cubicBezTo>
                    <a:cubicBezTo>
                      <a:pt x="415" y="449"/>
                      <a:pt x="272" y="426"/>
                      <a:pt x="166" y="348"/>
                    </a:cubicBezTo>
                    <a:cubicBezTo>
                      <a:pt x="61" y="268"/>
                      <a:pt x="0" y="129"/>
                      <a:pt x="26" y="0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4" name="Google Shape;5954;p21"/>
              <p:cNvSpPr/>
              <p:nvPr/>
            </p:nvSpPr>
            <p:spPr>
              <a:xfrm>
                <a:off x="6580619" y="2194190"/>
                <a:ext cx="51718" cy="478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953" fill="none" extrusionOk="0">
                    <a:moveTo>
                      <a:pt x="1031" y="553"/>
                    </a:moveTo>
                    <a:cubicBezTo>
                      <a:pt x="1015" y="711"/>
                      <a:pt x="895" y="849"/>
                      <a:pt x="745" y="901"/>
                    </a:cubicBezTo>
                    <a:cubicBezTo>
                      <a:pt x="595" y="952"/>
                      <a:pt x="422" y="922"/>
                      <a:pt x="292" y="833"/>
                    </a:cubicBezTo>
                    <a:cubicBezTo>
                      <a:pt x="161" y="742"/>
                      <a:pt x="73" y="598"/>
                      <a:pt x="36" y="445"/>
                    </a:cubicBezTo>
                    <a:cubicBezTo>
                      <a:pt x="1" y="295"/>
                      <a:pt x="17" y="128"/>
                      <a:pt x="103" y="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5" name="Google Shape;5955;p21"/>
              <p:cNvSpPr/>
              <p:nvPr/>
            </p:nvSpPr>
            <p:spPr>
              <a:xfrm>
                <a:off x="6451151" y="2032167"/>
                <a:ext cx="14046" cy="29947"/>
              </a:xfrm>
              <a:custGeom>
                <a:avLst/>
                <a:gdLst/>
                <a:ahLst/>
                <a:cxnLst/>
                <a:rect l="l" t="t" r="r" b="b"/>
                <a:pathLst>
                  <a:path w="280" h="597" fill="none" extrusionOk="0">
                    <a:moveTo>
                      <a:pt x="280" y="596"/>
                    </a:moveTo>
                    <a:cubicBezTo>
                      <a:pt x="197" y="580"/>
                      <a:pt x="120" y="531"/>
                      <a:pt x="72" y="460"/>
                    </a:cubicBezTo>
                    <a:cubicBezTo>
                      <a:pt x="22" y="392"/>
                      <a:pt x="0" y="302"/>
                      <a:pt x="13" y="219"/>
                    </a:cubicBezTo>
                    <a:cubicBezTo>
                      <a:pt x="21" y="162"/>
                      <a:pt x="43" y="106"/>
                      <a:pt x="83" y="66"/>
                    </a:cubicBezTo>
                    <a:cubicBezTo>
                      <a:pt x="125" y="25"/>
                      <a:pt x="182" y="1"/>
                      <a:pt x="240" y="7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6" name="Google Shape;5956;p21"/>
              <p:cNvSpPr/>
              <p:nvPr/>
            </p:nvSpPr>
            <p:spPr>
              <a:xfrm>
                <a:off x="6460080" y="1990532"/>
                <a:ext cx="37772" cy="59142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179" fill="none" extrusionOk="0">
                    <a:moveTo>
                      <a:pt x="295" y="1179"/>
                    </a:moveTo>
                    <a:cubicBezTo>
                      <a:pt x="154" y="1045"/>
                      <a:pt x="49" y="869"/>
                      <a:pt x="25" y="677"/>
                    </a:cubicBezTo>
                    <a:cubicBezTo>
                      <a:pt x="1" y="484"/>
                      <a:pt x="65" y="278"/>
                      <a:pt x="213" y="152"/>
                    </a:cubicBezTo>
                    <a:cubicBezTo>
                      <a:pt x="362" y="27"/>
                      <a:pt x="593" y="0"/>
                      <a:pt x="753" y="11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7" name="Google Shape;5957;p21"/>
              <p:cNvSpPr/>
              <p:nvPr/>
            </p:nvSpPr>
            <p:spPr>
              <a:xfrm>
                <a:off x="6597623" y="2023990"/>
                <a:ext cx="22573" cy="4163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830" fill="none" extrusionOk="0">
                    <a:moveTo>
                      <a:pt x="162" y="829"/>
                    </a:moveTo>
                    <a:cubicBezTo>
                      <a:pt x="339" y="750"/>
                      <a:pt x="449" y="542"/>
                      <a:pt x="412" y="350"/>
                    </a:cubicBezTo>
                    <a:cubicBezTo>
                      <a:pt x="374" y="160"/>
                      <a:pt x="195" y="7"/>
                      <a:pt x="0" y="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8" name="Google Shape;5958;p21"/>
              <p:cNvSpPr/>
              <p:nvPr/>
            </p:nvSpPr>
            <p:spPr>
              <a:xfrm>
                <a:off x="6618140" y="2042500"/>
                <a:ext cx="47203" cy="7133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422" fill="none" extrusionOk="0">
                    <a:moveTo>
                      <a:pt x="0" y="34"/>
                    </a:moveTo>
                    <a:cubicBezTo>
                      <a:pt x="246" y="1"/>
                      <a:pt x="506" y="82"/>
                      <a:pt x="682" y="256"/>
                    </a:cubicBezTo>
                    <a:cubicBezTo>
                      <a:pt x="859" y="432"/>
                      <a:pt x="941" y="700"/>
                      <a:pt x="880" y="939"/>
                    </a:cubicBezTo>
                    <a:cubicBezTo>
                      <a:pt x="819" y="1181"/>
                      <a:pt x="612" y="1380"/>
                      <a:pt x="367" y="1422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9" name="Google Shape;5959;p21"/>
              <p:cNvSpPr/>
              <p:nvPr/>
            </p:nvSpPr>
            <p:spPr>
              <a:xfrm>
                <a:off x="6625814" y="2099434"/>
                <a:ext cx="10133" cy="26486"/>
              </a:xfrm>
              <a:custGeom>
                <a:avLst/>
                <a:gdLst/>
                <a:ahLst/>
                <a:cxnLst/>
                <a:rect l="l" t="t" r="r" b="b"/>
                <a:pathLst>
                  <a:path w="202" h="528" fill="none" extrusionOk="0">
                    <a:moveTo>
                      <a:pt x="61" y="1"/>
                    </a:moveTo>
                    <a:cubicBezTo>
                      <a:pt x="144" y="76"/>
                      <a:pt x="202" y="181"/>
                      <a:pt x="195" y="293"/>
                    </a:cubicBezTo>
                    <a:cubicBezTo>
                      <a:pt x="191" y="403"/>
                      <a:pt x="109" y="512"/>
                      <a:pt x="0" y="528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0" name="Google Shape;5960;p21"/>
              <p:cNvSpPr/>
              <p:nvPr/>
            </p:nvSpPr>
            <p:spPr>
              <a:xfrm>
                <a:off x="6539636" y="1899388"/>
                <a:ext cx="29997" cy="2167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432" fill="none" extrusionOk="0">
                    <a:moveTo>
                      <a:pt x="42" y="431"/>
                    </a:moveTo>
                    <a:cubicBezTo>
                      <a:pt x="0" y="336"/>
                      <a:pt x="15" y="217"/>
                      <a:pt x="77" y="133"/>
                    </a:cubicBezTo>
                    <a:cubicBezTo>
                      <a:pt x="141" y="48"/>
                      <a:pt x="250" y="0"/>
                      <a:pt x="353" y="11"/>
                    </a:cubicBezTo>
                    <a:cubicBezTo>
                      <a:pt x="459" y="23"/>
                      <a:pt x="555" y="93"/>
                      <a:pt x="598" y="189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1" name="Google Shape;5961;p21"/>
              <p:cNvSpPr/>
              <p:nvPr/>
            </p:nvSpPr>
            <p:spPr>
              <a:xfrm>
                <a:off x="6666094" y="1924218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8" y="110"/>
                    </a:cubicBezTo>
                    <a:cubicBezTo>
                      <a:pt x="30" y="155"/>
                      <a:pt x="65" y="175"/>
                      <a:pt x="100" y="175"/>
                    </a:cubicBezTo>
                    <a:cubicBezTo>
                      <a:pt x="154" y="175"/>
                      <a:pt x="209" y="131"/>
                      <a:pt x="191" y="64"/>
                    </a:cubicBezTo>
                    <a:cubicBezTo>
                      <a:pt x="178" y="20"/>
                      <a:pt x="143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2" name="Google Shape;5962;p21"/>
              <p:cNvSpPr/>
              <p:nvPr/>
            </p:nvSpPr>
            <p:spPr>
              <a:xfrm>
                <a:off x="6640763" y="1937812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0"/>
                    </a:moveTo>
                    <a:cubicBezTo>
                      <a:pt x="55" y="0"/>
                      <a:pt x="0" y="44"/>
                      <a:pt x="19" y="111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2"/>
                      <a:pt x="191" y="65"/>
                    </a:cubicBezTo>
                    <a:cubicBezTo>
                      <a:pt x="179" y="20"/>
                      <a:pt x="144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3" name="Google Shape;5963;p21"/>
              <p:cNvSpPr/>
              <p:nvPr/>
            </p:nvSpPr>
            <p:spPr>
              <a:xfrm>
                <a:off x="6434497" y="1945989"/>
                <a:ext cx="10484" cy="872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4" extrusionOk="0">
                    <a:moveTo>
                      <a:pt x="109" y="0"/>
                    </a:moveTo>
                    <a:cubicBezTo>
                      <a:pt x="56" y="0"/>
                      <a:pt x="1" y="44"/>
                      <a:pt x="19" y="111"/>
                    </a:cubicBezTo>
                    <a:cubicBezTo>
                      <a:pt x="31" y="155"/>
                      <a:pt x="65" y="174"/>
                      <a:pt x="100" y="174"/>
                    </a:cubicBezTo>
                    <a:cubicBezTo>
                      <a:pt x="154" y="174"/>
                      <a:pt x="209" y="131"/>
                      <a:pt x="192" y="64"/>
                    </a:cubicBezTo>
                    <a:cubicBezTo>
                      <a:pt x="179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4" name="Google Shape;5964;p21"/>
              <p:cNvSpPr/>
              <p:nvPr/>
            </p:nvSpPr>
            <p:spPr>
              <a:xfrm>
                <a:off x="6458575" y="1931642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9" y="0"/>
                    </a:moveTo>
                    <a:cubicBezTo>
                      <a:pt x="56" y="0"/>
                      <a:pt x="1" y="44"/>
                      <a:pt x="18" y="111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2"/>
                      <a:pt x="191" y="65"/>
                    </a:cubicBezTo>
                    <a:cubicBezTo>
                      <a:pt x="179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5" name="Google Shape;5965;p21"/>
              <p:cNvSpPr/>
              <p:nvPr/>
            </p:nvSpPr>
            <p:spPr>
              <a:xfrm>
                <a:off x="6487117" y="2204573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10" y="1"/>
                    </a:moveTo>
                    <a:cubicBezTo>
                      <a:pt x="57" y="1"/>
                      <a:pt x="1" y="44"/>
                      <a:pt x="19" y="110"/>
                    </a:cubicBezTo>
                    <a:cubicBezTo>
                      <a:pt x="31" y="155"/>
                      <a:pt x="66" y="174"/>
                      <a:pt x="101" y="174"/>
                    </a:cubicBezTo>
                    <a:cubicBezTo>
                      <a:pt x="155" y="174"/>
                      <a:pt x="210" y="131"/>
                      <a:pt x="192" y="64"/>
                    </a:cubicBezTo>
                    <a:cubicBezTo>
                      <a:pt x="180" y="20"/>
                      <a:pt x="146" y="1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6" name="Google Shape;5966;p21"/>
              <p:cNvSpPr/>
              <p:nvPr/>
            </p:nvSpPr>
            <p:spPr>
              <a:xfrm>
                <a:off x="6455164" y="2220976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9" y="0"/>
                    </a:moveTo>
                    <a:cubicBezTo>
                      <a:pt x="56" y="0"/>
                      <a:pt x="1" y="43"/>
                      <a:pt x="19" y="110"/>
                    </a:cubicBezTo>
                    <a:cubicBezTo>
                      <a:pt x="31" y="155"/>
                      <a:pt x="66" y="174"/>
                      <a:pt x="102" y="174"/>
                    </a:cubicBezTo>
                    <a:cubicBezTo>
                      <a:pt x="155" y="174"/>
                      <a:pt x="210" y="131"/>
                      <a:pt x="192" y="64"/>
                    </a:cubicBezTo>
                    <a:cubicBezTo>
                      <a:pt x="180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7" name="Google Shape;5967;p21"/>
              <p:cNvSpPr/>
              <p:nvPr/>
            </p:nvSpPr>
            <p:spPr>
              <a:xfrm>
                <a:off x="6445382" y="2184107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9" y="1"/>
                    </a:moveTo>
                    <a:cubicBezTo>
                      <a:pt x="55" y="1"/>
                      <a:pt x="1" y="44"/>
                      <a:pt x="18" y="111"/>
                    </a:cubicBezTo>
                    <a:cubicBezTo>
                      <a:pt x="30" y="155"/>
                      <a:pt x="65" y="175"/>
                      <a:pt x="101" y="175"/>
                    </a:cubicBezTo>
                    <a:cubicBezTo>
                      <a:pt x="154" y="175"/>
                      <a:pt x="209" y="131"/>
                      <a:pt x="192" y="64"/>
                    </a:cubicBezTo>
                    <a:cubicBezTo>
                      <a:pt x="180" y="20"/>
                      <a:pt x="145" y="1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8" name="Google Shape;5968;p21"/>
              <p:cNvSpPr/>
              <p:nvPr/>
            </p:nvSpPr>
            <p:spPr>
              <a:xfrm>
                <a:off x="6704117" y="2228801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9" y="0"/>
                    </a:moveTo>
                    <a:cubicBezTo>
                      <a:pt x="56" y="0"/>
                      <a:pt x="0" y="44"/>
                      <a:pt x="19" y="111"/>
                    </a:cubicBezTo>
                    <a:cubicBezTo>
                      <a:pt x="31" y="155"/>
                      <a:pt x="66" y="175"/>
                      <a:pt x="101" y="175"/>
                    </a:cubicBezTo>
                    <a:cubicBezTo>
                      <a:pt x="155" y="175"/>
                      <a:pt x="209" y="131"/>
                      <a:pt x="191" y="64"/>
                    </a:cubicBezTo>
                    <a:cubicBezTo>
                      <a:pt x="180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9" name="Google Shape;5969;p21"/>
              <p:cNvSpPr/>
              <p:nvPr/>
            </p:nvSpPr>
            <p:spPr>
              <a:xfrm>
                <a:off x="6722878" y="2218067"/>
                <a:ext cx="10434" cy="8728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74" extrusionOk="0">
                    <a:moveTo>
                      <a:pt x="108" y="0"/>
                    </a:moveTo>
                    <a:cubicBezTo>
                      <a:pt x="55" y="0"/>
                      <a:pt x="0" y="43"/>
                      <a:pt x="18" y="109"/>
                    </a:cubicBezTo>
                    <a:cubicBezTo>
                      <a:pt x="30" y="154"/>
                      <a:pt x="65" y="173"/>
                      <a:pt x="100" y="173"/>
                    </a:cubicBezTo>
                    <a:cubicBezTo>
                      <a:pt x="153" y="173"/>
                      <a:pt x="208" y="130"/>
                      <a:pt x="191" y="64"/>
                    </a:cubicBezTo>
                    <a:cubicBezTo>
                      <a:pt x="179" y="20"/>
                      <a:pt x="143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0" name="Google Shape;5970;p21"/>
              <p:cNvSpPr/>
              <p:nvPr/>
            </p:nvSpPr>
            <p:spPr>
              <a:xfrm>
                <a:off x="6546258" y="2086693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9" y="111"/>
                    </a:cubicBezTo>
                    <a:cubicBezTo>
                      <a:pt x="30" y="155"/>
                      <a:pt x="65" y="175"/>
                      <a:pt x="101" y="175"/>
                    </a:cubicBezTo>
                    <a:cubicBezTo>
                      <a:pt x="154" y="175"/>
                      <a:pt x="209" y="132"/>
                      <a:pt x="191" y="65"/>
                    </a:cubicBezTo>
                    <a:cubicBezTo>
                      <a:pt x="179" y="20"/>
                      <a:pt x="144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1" name="Google Shape;5971;p21"/>
              <p:cNvSpPr/>
              <p:nvPr/>
            </p:nvSpPr>
            <p:spPr>
              <a:xfrm>
                <a:off x="6540489" y="2049272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9" y="110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1"/>
                      <a:pt x="191" y="65"/>
                    </a:cubicBezTo>
                    <a:cubicBezTo>
                      <a:pt x="179" y="20"/>
                      <a:pt x="144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2" name="Google Shape;5972;p21"/>
              <p:cNvSpPr/>
              <p:nvPr/>
            </p:nvSpPr>
            <p:spPr>
              <a:xfrm>
                <a:off x="6422007" y="2212599"/>
                <a:ext cx="98318" cy="39628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790" extrusionOk="0">
                    <a:moveTo>
                      <a:pt x="928" y="0"/>
                    </a:moveTo>
                    <a:cubicBezTo>
                      <a:pt x="446" y="0"/>
                      <a:pt x="1" y="143"/>
                      <a:pt x="163" y="494"/>
                    </a:cubicBezTo>
                    <a:cubicBezTo>
                      <a:pt x="258" y="699"/>
                      <a:pt x="580" y="789"/>
                      <a:pt x="924" y="789"/>
                    </a:cubicBezTo>
                    <a:cubicBezTo>
                      <a:pt x="1373" y="789"/>
                      <a:pt x="1858" y="635"/>
                      <a:pt x="1911" y="379"/>
                    </a:cubicBezTo>
                    <a:cubicBezTo>
                      <a:pt x="1960" y="151"/>
                      <a:pt x="1425" y="0"/>
                      <a:pt x="928" y="0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3" name="Google Shape;5973;p21"/>
              <p:cNvSpPr/>
              <p:nvPr/>
            </p:nvSpPr>
            <p:spPr>
              <a:xfrm>
                <a:off x="6656564" y="2263062"/>
                <a:ext cx="72084" cy="34712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692" extrusionOk="0">
                    <a:moveTo>
                      <a:pt x="1088" y="1"/>
                    </a:moveTo>
                    <a:cubicBezTo>
                      <a:pt x="694" y="1"/>
                      <a:pt x="1" y="353"/>
                      <a:pt x="125" y="565"/>
                    </a:cubicBezTo>
                    <a:cubicBezTo>
                      <a:pt x="178" y="654"/>
                      <a:pt x="291" y="692"/>
                      <a:pt x="428" y="692"/>
                    </a:cubicBezTo>
                    <a:cubicBezTo>
                      <a:pt x="829" y="692"/>
                      <a:pt x="1436" y="369"/>
                      <a:pt x="1334" y="114"/>
                    </a:cubicBezTo>
                    <a:cubicBezTo>
                      <a:pt x="1302" y="34"/>
                      <a:pt x="1209" y="1"/>
                      <a:pt x="1088" y="1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4" name="Google Shape;5974;p21"/>
              <p:cNvSpPr/>
              <p:nvPr/>
            </p:nvSpPr>
            <p:spPr>
              <a:xfrm>
                <a:off x="6416138" y="1896780"/>
                <a:ext cx="49460" cy="83169"/>
              </a:xfrm>
              <a:custGeom>
                <a:avLst/>
                <a:gdLst/>
                <a:ahLst/>
                <a:cxnLst/>
                <a:rect l="l" t="t" r="r" b="b"/>
                <a:pathLst>
                  <a:path w="986" h="1658" extrusionOk="0">
                    <a:moveTo>
                      <a:pt x="602" y="1"/>
                    </a:moveTo>
                    <a:cubicBezTo>
                      <a:pt x="597" y="1"/>
                      <a:pt x="593" y="1"/>
                      <a:pt x="588" y="1"/>
                    </a:cubicBezTo>
                    <a:cubicBezTo>
                      <a:pt x="72" y="52"/>
                      <a:pt x="0" y="1631"/>
                      <a:pt x="467" y="1657"/>
                    </a:cubicBezTo>
                    <a:cubicBezTo>
                      <a:pt x="470" y="1657"/>
                      <a:pt x="474" y="1657"/>
                      <a:pt x="477" y="1657"/>
                    </a:cubicBezTo>
                    <a:cubicBezTo>
                      <a:pt x="927" y="1657"/>
                      <a:pt x="986" y="1"/>
                      <a:pt x="602" y="1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75" name="Google Shape;5975;p21"/>
          <p:cNvGrpSpPr/>
          <p:nvPr/>
        </p:nvGrpSpPr>
        <p:grpSpPr>
          <a:xfrm rot="10002757">
            <a:off x="8551821" y="4902216"/>
            <a:ext cx="997763" cy="745074"/>
            <a:chOff x="2494785" y="587053"/>
            <a:chExt cx="1411208" cy="1053812"/>
          </a:xfrm>
        </p:grpSpPr>
        <p:sp>
          <p:nvSpPr>
            <p:cNvPr id="5976" name="Google Shape;5976;p21"/>
            <p:cNvSpPr/>
            <p:nvPr/>
          </p:nvSpPr>
          <p:spPr>
            <a:xfrm>
              <a:off x="3545375" y="853012"/>
              <a:ext cx="360618" cy="322996"/>
            </a:xfrm>
            <a:custGeom>
              <a:avLst/>
              <a:gdLst/>
              <a:ahLst/>
              <a:cxnLst/>
              <a:rect l="l" t="t" r="r" b="b"/>
              <a:pathLst>
                <a:path w="7189" h="6439" extrusionOk="0">
                  <a:moveTo>
                    <a:pt x="2080" y="0"/>
                  </a:moveTo>
                  <a:cubicBezTo>
                    <a:pt x="1875" y="0"/>
                    <a:pt x="1692" y="88"/>
                    <a:pt x="1543" y="285"/>
                  </a:cubicBezTo>
                  <a:cubicBezTo>
                    <a:pt x="0" y="2323"/>
                    <a:pt x="1707" y="5401"/>
                    <a:pt x="4009" y="6262"/>
                  </a:cubicBezTo>
                  <a:cubicBezTo>
                    <a:pt x="4334" y="6383"/>
                    <a:pt x="4603" y="6439"/>
                    <a:pt x="4823" y="6439"/>
                  </a:cubicBezTo>
                  <a:cubicBezTo>
                    <a:pt x="7188" y="6439"/>
                    <a:pt x="3832" y="0"/>
                    <a:pt x="20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7" name="Google Shape;5977;p21"/>
            <p:cNvSpPr/>
            <p:nvPr/>
          </p:nvSpPr>
          <p:spPr>
            <a:xfrm>
              <a:off x="2811558" y="897455"/>
              <a:ext cx="984088" cy="717775"/>
            </a:xfrm>
            <a:custGeom>
              <a:avLst/>
              <a:gdLst/>
              <a:ahLst/>
              <a:cxnLst/>
              <a:rect l="l" t="t" r="r" b="b"/>
              <a:pathLst>
                <a:path w="19618" h="14309" extrusionOk="0">
                  <a:moveTo>
                    <a:pt x="11258" y="1"/>
                  </a:moveTo>
                  <a:cubicBezTo>
                    <a:pt x="9900" y="1"/>
                    <a:pt x="8592" y="499"/>
                    <a:pt x="7340" y="1033"/>
                  </a:cubicBezTo>
                  <a:cubicBezTo>
                    <a:pt x="5578" y="1782"/>
                    <a:pt x="3820" y="2634"/>
                    <a:pt x="2419" y="3940"/>
                  </a:cubicBezTo>
                  <a:cubicBezTo>
                    <a:pt x="1017" y="5246"/>
                    <a:pt x="0" y="7079"/>
                    <a:pt x="74" y="8994"/>
                  </a:cubicBezTo>
                  <a:cubicBezTo>
                    <a:pt x="131" y="10532"/>
                    <a:pt x="871" y="11965"/>
                    <a:pt x="1760" y="13222"/>
                  </a:cubicBezTo>
                  <a:cubicBezTo>
                    <a:pt x="2134" y="13750"/>
                    <a:pt x="2660" y="14308"/>
                    <a:pt x="3279" y="14308"/>
                  </a:cubicBezTo>
                  <a:cubicBezTo>
                    <a:pt x="3340" y="14308"/>
                    <a:pt x="3401" y="14303"/>
                    <a:pt x="3464" y="14292"/>
                  </a:cubicBezTo>
                  <a:cubicBezTo>
                    <a:pt x="4246" y="14150"/>
                    <a:pt x="4728" y="13119"/>
                    <a:pt x="5490" y="13119"/>
                  </a:cubicBezTo>
                  <a:cubicBezTo>
                    <a:pt x="5525" y="13119"/>
                    <a:pt x="5561" y="13121"/>
                    <a:pt x="5598" y="13126"/>
                  </a:cubicBezTo>
                  <a:cubicBezTo>
                    <a:pt x="6191" y="13203"/>
                    <a:pt x="6574" y="13910"/>
                    <a:pt x="7171" y="13928"/>
                  </a:cubicBezTo>
                  <a:cubicBezTo>
                    <a:pt x="7179" y="13928"/>
                    <a:pt x="7187" y="13928"/>
                    <a:pt x="7195" y="13928"/>
                  </a:cubicBezTo>
                  <a:cubicBezTo>
                    <a:pt x="7576" y="13928"/>
                    <a:pt x="7899" y="13637"/>
                    <a:pt x="8123" y="13324"/>
                  </a:cubicBezTo>
                  <a:cubicBezTo>
                    <a:pt x="8349" y="13006"/>
                    <a:pt x="8523" y="12641"/>
                    <a:pt x="8824" y="12388"/>
                  </a:cubicBezTo>
                  <a:cubicBezTo>
                    <a:pt x="9131" y="12133"/>
                    <a:pt x="9527" y="12034"/>
                    <a:pt x="9932" y="12034"/>
                  </a:cubicBezTo>
                  <a:cubicBezTo>
                    <a:pt x="10162" y="12034"/>
                    <a:pt x="10396" y="12066"/>
                    <a:pt x="10617" y="12120"/>
                  </a:cubicBezTo>
                  <a:cubicBezTo>
                    <a:pt x="11227" y="12270"/>
                    <a:pt x="11795" y="12559"/>
                    <a:pt x="12403" y="12709"/>
                  </a:cubicBezTo>
                  <a:cubicBezTo>
                    <a:pt x="12628" y="12765"/>
                    <a:pt x="12864" y="12798"/>
                    <a:pt x="13098" y="12798"/>
                  </a:cubicBezTo>
                  <a:cubicBezTo>
                    <a:pt x="13500" y="12798"/>
                    <a:pt x="13893" y="12699"/>
                    <a:pt x="14198" y="12446"/>
                  </a:cubicBezTo>
                  <a:cubicBezTo>
                    <a:pt x="14744" y="11994"/>
                    <a:pt x="14846" y="11213"/>
                    <a:pt x="14937" y="10511"/>
                  </a:cubicBezTo>
                  <a:cubicBezTo>
                    <a:pt x="15028" y="9808"/>
                    <a:pt x="15207" y="9019"/>
                    <a:pt x="15819" y="8662"/>
                  </a:cubicBezTo>
                  <a:cubicBezTo>
                    <a:pt x="16258" y="8403"/>
                    <a:pt x="16804" y="8443"/>
                    <a:pt x="17299" y="8326"/>
                  </a:cubicBezTo>
                  <a:cubicBezTo>
                    <a:pt x="18089" y="8138"/>
                    <a:pt x="18758" y="7506"/>
                    <a:pt x="18991" y="6728"/>
                  </a:cubicBezTo>
                  <a:cubicBezTo>
                    <a:pt x="19617" y="4630"/>
                    <a:pt x="16853" y="2548"/>
                    <a:pt x="15404" y="1504"/>
                  </a:cubicBezTo>
                  <a:cubicBezTo>
                    <a:pt x="14214" y="646"/>
                    <a:pt x="12807" y="24"/>
                    <a:pt x="11340" y="1"/>
                  </a:cubicBezTo>
                  <a:cubicBezTo>
                    <a:pt x="11313" y="1"/>
                    <a:pt x="11285" y="1"/>
                    <a:pt x="11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8" name="Google Shape;5978;p21"/>
            <p:cNvSpPr/>
            <p:nvPr/>
          </p:nvSpPr>
          <p:spPr>
            <a:xfrm>
              <a:off x="3128380" y="1029632"/>
              <a:ext cx="328865" cy="401350"/>
            </a:xfrm>
            <a:custGeom>
              <a:avLst/>
              <a:gdLst/>
              <a:ahLst/>
              <a:cxnLst/>
              <a:rect l="l" t="t" r="r" b="b"/>
              <a:pathLst>
                <a:path w="6556" h="8001" fill="none" extrusionOk="0">
                  <a:moveTo>
                    <a:pt x="6555" y="8000"/>
                  </a:moveTo>
                  <a:cubicBezTo>
                    <a:pt x="3965" y="5704"/>
                    <a:pt x="1744" y="2993"/>
                    <a:pt x="1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9" name="Google Shape;5979;p21"/>
            <p:cNvSpPr/>
            <p:nvPr/>
          </p:nvSpPr>
          <p:spPr>
            <a:xfrm>
              <a:off x="3048723" y="1078439"/>
              <a:ext cx="143615" cy="418757"/>
            </a:xfrm>
            <a:custGeom>
              <a:avLst/>
              <a:gdLst/>
              <a:ahLst/>
              <a:cxnLst/>
              <a:rect l="l" t="t" r="r" b="b"/>
              <a:pathLst>
                <a:path w="2863" h="8348" fill="none" extrusionOk="0">
                  <a:moveTo>
                    <a:pt x="2863" y="8348"/>
                  </a:moveTo>
                  <a:cubicBezTo>
                    <a:pt x="1436" y="5760"/>
                    <a:pt x="463" y="2921"/>
                    <a:pt x="0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0" name="Google Shape;5980;p21"/>
            <p:cNvSpPr/>
            <p:nvPr/>
          </p:nvSpPr>
          <p:spPr>
            <a:xfrm>
              <a:off x="2995200" y="1218892"/>
              <a:ext cx="34010" cy="308901"/>
            </a:xfrm>
            <a:custGeom>
              <a:avLst/>
              <a:gdLst/>
              <a:ahLst/>
              <a:cxnLst/>
              <a:rect l="l" t="t" r="r" b="b"/>
              <a:pathLst>
                <a:path w="678" h="6158" fill="none" extrusionOk="0">
                  <a:moveTo>
                    <a:pt x="1" y="6158"/>
                  </a:moveTo>
                  <a:cubicBezTo>
                    <a:pt x="9" y="4090"/>
                    <a:pt x="235" y="2022"/>
                    <a:pt x="678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1" name="Google Shape;5981;p21"/>
            <p:cNvSpPr/>
            <p:nvPr/>
          </p:nvSpPr>
          <p:spPr>
            <a:xfrm>
              <a:off x="2494785" y="697410"/>
              <a:ext cx="634857" cy="943456"/>
            </a:xfrm>
            <a:custGeom>
              <a:avLst/>
              <a:gdLst/>
              <a:ahLst/>
              <a:cxnLst/>
              <a:rect l="l" t="t" r="r" b="b"/>
              <a:pathLst>
                <a:path w="12656" h="18808" extrusionOk="0">
                  <a:moveTo>
                    <a:pt x="7510" y="1"/>
                  </a:moveTo>
                  <a:cubicBezTo>
                    <a:pt x="6438" y="1"/>
                    <a:pt x="5301" y="349"/>
                    <a:pt x="4506" y="1026"/>
                  </a:cubicBezTo>
                  <a:cubicBezTo>
                    <a:pt x="3261" y="2088"/>
                    <a:pt x="2498" y="2972"/>
                    <a:pt x="1714" y="4277"/>
                  </a:cubicBezTo>
                  <a:cubicBezTo>
                    <a:pt x="1276" y="5002"/>
                    <a:pt x="930" y="5781"/>
                    <a:pt x="689" y="6592"/>
                  </a:cubicBezTo>
                  <a:cubicBezTo>
                    <a:pt x="0" y="8904"/>
                    <a:pt x="173" y="11463"/>
                    <a:pt x="1166" y="13662"/>
                  </a:cubicBezTo>
                  <a:cubicBezTo>
                    <a:pt x="1845" y="15166"/>
                    <a:pt x="2882" y="16485"/>
                    <a:pt x="4045" y="17657"/>
                  </a:cubicBezTo>
                  <a:cubicBezTo>
                    <a:pt x="4449" y="18064"/>
                    <a:pt x="4883" y="18465"/>
                    <a:pt x="5418" y="18674"/>
                  </a:cubicBezTo>
                  <a:cubicBezTo>
                    <a:pt x="5637" y="18760"/>
                    <a:pt x="5878" y="18808"/>
                    <a:pt x="6115" y="18808"/>
                  </a:cubicBezTo>
                  <a:cubicBezTo>
                    <a:pt x="6455" y="18808"/>
                    <a:pt x="6789" y="18710"/>
                    <a:pt x="7043" y="18487"/>
                  </a:cubicBezTo>
                  <a:cubicBezTo>
                    <a:pt x="7538" y="18058"/>
                    <a:pt x="7634" y="17275"/>
                    <a:pt x="8167" y="16892"/>
                  </a:cubicBezTo>
                  <a:cubicBezTo>
                    <a:pt x="8602" y="16579"/>
                    <a:pt x="9212" y="16622"/>
                    <a:pt x="9667" y="16338"/>
                  </a:cubicBezTo>
                  <a:cubicBezTo>
                    <a:pt x="10237" y="15980"/>
                    <a:pt x="10398" y="15211"/>
                    <a:pt x="10328" y="14542"/>
                  </a:cubicBezTo>
                  <a:cubicBezTo>
                    <a:pt x="10267" y="13980"/>
                    <a:pt x="10095" y="13367"/>
                    <a:pt x="10393" y="12888"/>
                  </a:cubicBezTo>
                  <a:cubicBezTo>
                    <a:pt x="10745" y="12321"/>
                    <a:pt x="11559" y="12265"/>
                    <a:pt x="12059" y="11823"/>
                  </a:cubicBezTo>
                  <a:cubicBezTo>
                    <a:pt x="12635" y="11313"/>
                    <a:pt x="12656" y="10390"/>
                    <a:pt x="12344" y="9686"/>
                  </a:cubicBezTo>
                  <a:cubicBezTo>
                    <a:pt x="12033" y="8984"/>
                    <a:pt x="11463" y="8435"/>
                    <a:pt x="10954" y="7860"/>
                  </a:cubicBezTo>
                  <a:cubicBezTo>
                    <a:pt x="10443" y="7285"/>
                    <a:pt x="9962" y="6619"/>
                    <a:pt x="9901" y="5853"/>
                  </a:cubicBezTo>
                  <a:cubicBezTo>
                    <a:pt x="9804" y="4644"/>
                    <a:pt x="10770" y="3537"/>
                    <a:pt x="10671" y="2329"/>
                  </a:cubicBezTo>
                  <a:cubicBezTo>
                    <a:pt x="10575" y="1155"/>
                    <a:pt x="9456" y="267"/>
                    <a:pt x="8295" y="66"/>
                  </a:cubicBezTo>
                  <a:cubicBezTo>
                    <a:pt x="8042" y="23"/>
                    <a:pt x="7778" y="1"/>
                    <a:pt x="7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2" name="Google Shape;5982;p21"/>
            <p:cNvSpPr/>
            <p:nvPr/>
          </p:nvSpPr>
          <p:spPr>
            <a:xfrm>
              <a:off x="2562554" y="869364"/>
              <a:ext cx="194881" cy="685420"/>
            </a:xfrm>
            <a:custGeom>
              <a:avLst/>
              <a:gdLst/>
              <a:ahLst/>
              <a:cxnLst/>
              <a:rect l="l" t="t" r="r" b="b"/>
              <a:pathLst>
                <a:path w="3885" h="13664" fill="none" extrusionOk="0">
                  <a:moveTo>
                    <a:pt x="2191" y="1"/>
                  </a:moveTo>
                  <a:cubicBezTo>
                    <a:pt x="527" y="1882"/>
                    <a:pt x="0" y="4596"/>
                    <a:pt x="447" y="7066"/>
                  </a:cubicBezTo>
                  <a:cubicBezTo>
                    <a:pt x="896" y="9536"/>
                    <a:pt x="2229" y="11778"/>
                    <a:pt x="3885" y="13664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3" name="Google Shape;5983;p21"/>
            <p:cNvSpPr/>
            <p:nvPr/>
          </p:nvSpPr>
          <p:spPr>
            <a:xfrm>
              <a:off x="2665235" y="918473"/>
              <a:ext cx="249508" cy="472029"/>
            </a:xfrm>
            <a:custGeom>
              <a:avLst/>
              <a:gdLst/>
              <a:ahLst/>
              <a:cxnLst/>
              <a:rect l="l" t="t" r="r" b="b"/>
              <a:pathLst>
                <a:path w="4974" h="9410" fill="none" extrusionOk="0">
                  <a:moveTo>
                    <a:pt x="66" y="1"/>
                  </a:moveTo>
                  <a:cubicBezTo>
                    <a:pt x="0" y="1824"/>
                    <a:pt x="575" y="3633"/>
                    <a:pt x="1487" y="5214"/>
                  </a:cubicBezTo>
                  <a:cubicBezTo>
                    <a:pt x="2400" y="6795"/>
                    <a:pt x="3641" y="8165"/>
                    <a:pt x="4974" y="9410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4" name="Google Shape;5984;p21"/>
            <p:cNvSpPr/>
            <p:nvPr/>
          </p:nvSpPr>
          <p:spPr>
            <a:xfrm>
              <a:off x="2621494" y="587053"/>
              <a:ext cx="1252859" cy="755648"/>
            </a:xfrm>
            <a:custGeom>
              <a:avLst/>
              <a:gdLst/>
              <a:ahLst/>
              <a:cxnLst/>
              <a:rect l="l" t="t" r="r" b="b"/>
              <a:pathLst>
                <a:path w="24976" h="15064" extrusionOk="0">
                  <a:moveTo>
                    <a:pt x="12252" y="1"/>
                  </a:moveTo>
                  <a:cubicBezTo>
                    <a:pt x="8935" y="1"/>
                    <a:pt x="5350" y="936"/>
                    <a:pt x="2605" y="2763"/>
                  </a:cubicBezTo>
                  <a:cubicBezTo>
                    <a:pt x="1595" y="3435"/>
                    <a:pt x="714" y="4363"/>
                    <a:pt x="320" y="5509"/>
                  </a:cubicBezTo>
                  <a:cubicBezTo>
                    <a:pt x="0" y="6437"/>
                    <a:pt x="55" y="7478"/>
                    <a:pt x="515" y="8348"/>
                  </a:cubicBezTo>
                  <a:cubicBezTo>
                    <a:pt x="689" y="8677"/>
                    <a:pt x="855" y="9049"/>
                    <a:pt x="1113" y="9319"/>
                  </a:cubicBezTo>
                  <a:cubicBezTo>
                    <a:pt x="1522" y="9742"/>
                    <a:pt x="2022" y="10042"/>
                    <a:pt x="2340" y="10553"/>
                  </a:cubicBezTo>
                  <a:cubicBezTo>
                    <a:pt x="2838" y="11351"/>
                    <a:pt x="2965" y="12567"/>
                    <a:pt x="3876" y="12801"/>
                  </a:cubicBezTo>
                  <a:cubicBezTo>
                    <a:pt x="3968" y="12825"/>
                    <a:pt x="4060" y="12835"/>
                    <a:pt x="4150" y="12835"/>
                  </a:cubicBezTo>
                  <a:cubicBezTo>
                    <a:pt x="4837" y="12835"/>
                    <a:pt x="5484" y="12234"/>
                    <a:pt x="6204" y="12167"/>
                  </a:cubicBezTo>
                  <a:cubicBezTo>
                    <a:pt x="6249" y="12163"/>
                    <a:pt x="6294" y="12161"/>
                    <a:pt x="6338" y="12161"/>
                  </a:cubicBezTo>
                  <a:cubicBezTo>
                    <a:pt x="7137" y="12161"/>
                    <a:pt x="7812" y="12806"/>
                    <a:pt x="8340" y="13429"/>
                  </a:cubicBezTo>
                  <a:cubicBezTo>
                    <a:pt x="8896" y="14085"/>
                    <a:pt x="9509" y="14826"/>
                    <a:pt x="10365" y="14926"/>
                  </a:cubicBezTo>
                  <a:cubicBezTo>
                    <a:pt x="10433" y="14935"/>
                    <a:pt x="10500" y="14938"/>
                    <a:pt x="10567" y="14938"/>
                  </a:cubicBezTo>
                  <a:cubicBezTo>
                    <a:pt x="11707" y="14938"/>
                    <a:pt x="12654" y="13815"/>
                    <a:pt x="13818" y="13676"/>
                  </a:cubicBezTo>
                  <a:cubicBezTo>
                    <a:pt x="13904" y="13666"/>
                    <a:pt x="13990" y="13661"/>
                    <a:pt x="14075" y="13661"/>
                  </a:cubicBezTo>
                  <a:cubicBezTo>
                    <a:pt x="14876" y="13661"/>
                    <a:pt x="15634" y="14095"/>
                    <a:pt x="16355" y="14475"/>
                  </a:cubicBezTo>
                  <a:cubicBezTo>
                    <a:pt x="16938" y="14781"/>
                    <a:pt x="17597" y="15064"/>
                    <a:pt x="18237" y="15064"/>
                  </a:cubicBezTo>
                  <a:cubicBezTo>
                    <a:pt x="18472" y="15064"/>
                    <a:pt x="18705" y="15025"/>
                    <a:pt x="18931" y="14936"/>
                  </a:cubicBezTo>
                  <a:cubicBezTo>
                    <a:pt x="20029" y="14502"/>
                    <a:pt x="20451" y="13052"/>
                    <a:pt x="21545" y="12610"/>
                  </a:cubicBezTo>
                  <a:cubicBezTo>
                    <a:pt x="22364" y="12278"/>
                    <a:pt x="23373" y="12600"/>
                    <a:pt x="24131" y="12148"/>
                  </a:cubicBezTo>
                  <a:cubicBezTo>
                    <a:pt x="24709" y="11805"/>
                    <a:pt x="24976" y="11085"/>
                    <a:pt x="24953" y="10413"/>
                  </a:cubicBezTo>
                  <a:cubicBezTo>
                    <a:pt x="24933" y="9740"/>
                    <a:pt x="24672" y="9102"/>
                    <a:pt x="24406" y="8485"/>
                  </a:cubicBezTo>
                  <a:cubicBezTo>
                    <a:pt x="23727" y="6908"/>
                    <a:pt x="22977" y="5337"/>
                    <a:pt x="21867" y="4027"/>
                  </a:cubicBezTo>
                  <a:cubicBezTo>
                    <a:pt x="19691" y="1460"/>
                    <a:pt x="16280" y="143"/>
                    <a:pt x="12916" y="13"/>
                  </a:cubicBezTo>
                  <a:cubicBezTo>
                    <a:pt x="12696" y="5"/>
                    <a:pt x="12475" y="1"/>
                    <a:pt x="12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5" name="Google Shape;5985;p21"/>
            <p:cNvSpPr/>
            <p:nvPr/>
          </p:nvSpPr>
          <p:spPr>
            <a:xfrm>
              <a:off x="2934340" y="661747"/>
              <a:ext cx="703429" cy="511507"/>
            </a:xfrm>
            <a:custGeom>
              <a:avLst/>
              <a:gdLst/>
              <a:ahLst/>
              <a:cxnLst/>
              <a:rect l="l" t="t" r="r" b="b"/>
              <a:pathLst>
                <a:path w="14023" h="10197" extrusionOk="0">
                  <a:moveTo>
                    <a:pt x="1742" y="1"/>
                  </a:moveTo>
                  <a:cubicBezTo>
                    <a:pt x="1242" y="1"/>
                    <a:pt x="762" y="136"/>
                    <a:pt x="366" y="479"/>
                  </a:cubicBezTo>
                  <a:cubicBezTo>
                    <a:pt x="200" y="623"/>
                    <a:pt x="51" y="806"/>
                    <a:pt x="24" y="1023"/>
                  </a:cubicBezTo>
                  <a:cubicBezTo>
                    <a:pt x="0" y="1224"/>
                    <a:pt x="85" y="1427"/>
                    <a:pt x="212" y="1585"/>
                  </a:cubicBezTo>
                  <a:cubicBezTo>
                    <a:pt x="612" y="2079"/>
                    <a:pt x="1423" y="2227"/>
                    <a:pt x="1999" y="2412"/>
                  </a:cubicBezTo>
                  <a:cubicBezTo>
                    <a:pt x="2045" y="2427"/>
                    <a:pt x="2092" y="2444"/>
                    <a:pt x="2136" y="2459"/>
                  </a:cubicBezTo>
                  <a:cubicBezTo>
                    <a:pt x="1610" y="3750"/>
                    <a:pt x="1654" y="5270"/>
                    <a:pt x="2280" y="6521"/>
                  </a:cubicBezTo>
                  <a:cubicBezTo>
                    <a:pt x="2331" y="6621"/>
                    <a:pt x="2406" y="6735"/>
                    <a:pt x="2520" y="6739"/>
                  </a:cubicBezTo>
                  <a:cubicBezTo>
                    <a:pt x="2522" y="6740"/>
                    <a:pt x="2525" y="6740"/>
                    <a:pt x="2527" y="6740"/>
                  </a:cubicBezTo>
                  <a:cubicBezTo>
                    <a:pt x="2631" y="6740"/>
                    <a:pt x="2713" y="6640"/>
                    <a:pt x="2732" y="6537"/>
                  </a:cubicBezTo>
                  <a:cubicBezTo>
                    <a:pt x="2751" y="6431"/>
                    <a:pt x="2719" y="6324"/>
                    <a:pt x="2694" y="6221"/>
                  </a:cubicBezTo>
                  <a:cubicBezTo>
                    <a:pt x="2402" y="5092"/>
                    <a:pt x="2585" y="3853"/>
                    <a:pt x="3176" y="2848"/>
                  </a:cubicBezTo>
                  <a:cubicBezTo>
                    <a:pt x="4771" y="3516"/>
                    <a:pt x="6246" y="4469"/>
                    <a:pt x="7521" y="5643"/>
                  </a:cubicBezTo>
                  <a:cubicBezTo>
                    <a:pt x="6669" y="6549"/>
                    <a:pt x="6234" y="7836"/>
                    <a:pt x="6377" y="9072"/>
                  </a:cubicBezTo>
                  <a:cubicBezTo>
                    <a:pt x="6387" y="9163"/>
                    <a:pt x="6401" y="9256"/>
                    <a:pt x="6448" y="9336"/>
                  </a:cubicBezTo>
                  <a:cubicBezTo>
                    <a:pt x="6491" y="9409"/>
                    <a:pt x="6570" y="9469"/>
                    <a:pt x="6655" y="9469"/>
                  </a:cubicBezTo>
                  <a:cubicBezTo>
                    <a:pt x="6661" y="9469"/>
                    <a:pt x="6666" y="9469"/>
                    <a:pt x="6671" y="9468"/>
                  </a:cubicBezTo>
                  <a:cubicBezTo>
                    <a:pt x="6844" y="9454"/>
                    <a:pt x="6903" y="9233"/>
                    <a:pt x="6928" y="9063"/>
                  </a:cubicBezTo>
                  <a:cubicBezTo>
                    <a:pt x="7072" y="8062"/>
                    <a:pt x="7567" y="7115"/>
                    <a:pt x="8298" y="6419"/>
                  </a:cubicBezTo>
                  <a:cubicBezTo>
                    <a:pt x="9221" y="7402"/>
                    <a:pt x="10013" y="8507"/>
                    <a:pt x="10632" y="9708"/>
                  </a:cubicBezTo>
                  <a:cubicBezTo>
                    <a:pt x="10748" y="9932"/>
                    <a:pt x="10938" y="10196"/>
                    <a:pt x="11166" y="10196"/>
                  </a:cubicBezTo>
                  <a:cubicBezTo>
                    <a:pt x="11223" y="10196"/>
                    <a:pt x="11281" y="10180"/>
                    <a:pt x="11341" y="10144"/>
                  </a:cubicBezTo>
                  <a:cubicBezTo>
                    <a:pt x="11506" y="10045"/>
                    <a:pt x="11573" y="9834"/>
                    <a:pt x="11514" y="9652"/>
                  </a:cubicBezTo>
                  <a:cubicBezTo>
                    <a:pt x="11295" y="8970"/>
                    <a:pt x="11000" y="8327"/>
                    <a:pt x="10648" y="7715"/>
                  </a:cubicBezTo>
                  <a:cubicBezTo>
                    <a:pt x="10816" y="7662"/>
                    <a:pt x="10992" y="7639"/>
                    <a:pt x="11170" y="7639"/>
                  </a:cubicBezTo>
                  <a:cubicBezTo>
                    <a:pt x="11450" y="7639"/>
                    <a:pt x="11736" y="7695"/>
                    <a:pt x="12004" y="7777"/>
                  </a:cubicBezTo>
                  <a:cubicBezTo>
                    <a:pt x="12512" y="7934"/>
                    <a:pt x="12994" y="8176"/>
                    <a:pt x="13513" y="8285"/>
                  </a:cubicBezTo>
                  <a:cubicBezTo>
                    <a:pt x="13564" y="8296"/>
                    <a:pt x="13620" y="8303"/>
                    <a:pt x="13675" y="8303"/>
                  </a:cubicBezTo>
                  <a:cubicBezTo>
                    <a:pt x="13798" y="8303"/>
                    <a:pt x="13916" y="8267"/>
                    <a:pt x="13962" y="8159"/>
                  </a:cubicBezTo>
                  <a:cubicBezTo>
                    <a:pt x="14022" y="8018"/>
                    <a:pt x="13906" y="7867"/>
                    <a:pt x="13796" y="7761"/>
                  </a:cubicBezTo>
                  <a:cubicBezTo>
                    <a:pt x="12897" y="6909"/>
                    <a:pt x="11675" y="6364"/>
                    <a:pt x="10449" y="6364"/>
                  </a:cubicBezTo>
                  <a:cubicBezTo>
                    <a:pt x="10230" y="6364"/>
                    <a:pt x="10011" y="6381"/>
                    <a:pt x="9794" y="6417"/>
                  </a:cubicBezTo>
                  <a:cubicBezTo>
                    <a:pt x="8841" y="5130"/>
                    <a:pt x="7677" y="3971"/>
                    <a:pt x="6526" y="2848"/>
                  </a:cubicBezTo>
                  <a:cubicBezTo>
                    <a:pt x="6291" y="2618"/>
                    <a:pt x="6055" y="2388"/>
                    <a:pt x="5814" y="2165"/>
                  </a:cubicBezTo>
                  <a:cubicBezTo>
                    <a:pt x="5955" y="2153"/>
                    <a:pt x="6098" y="2147"/>
                    <a:pt x="6240" y="2147"/>
                  </a:cubicBezTo>
                  <a:cubicBezTo>
                    <a:pt x="6901" y="2147"/>
                    <a:pt x="7561" y="2275"/>
                    <a:pt x="8172" y="2524"/>
                  </a:cubicBezTo>
                  <a:cubicBezTo>
                    <a:pt x="8686" y="2733"/>
                    <a:pt x="9187" y="3030"/>
                    <a:pt x="9742" y="3045"/>
                  </a:cubicBezTo>
                  <a:cubicBezTo>
                    <a:pt x="9747" y="3045"/>
                    <a:pt x="9753" y="3045"/>
                    <a:pt x="9759" y="3045"/>
                  </a:cubicBezTo>
                  <a:cubicBezTo>
                    <a:pt x="9922" y="3045"/>
                    <a:pt x="10117" y="2981"/>
                    <a:pt x="10133" y="2821"/>
                  </a:cubicBezTo>
                  <a:cubicBezTo>
                    <a:pt x="10144" y="2706"/>
                    <a:pt x="10051" y="2610"/>
                    <a:pt x="9957" y="2542"/>
                  </a:cubicBezTo>
                  <a:cubicBezTo>
                    <a:pt x="9745" y="2385"/>
                    <a:pt x="9500" y="2280"/>
                    <a:pt x="9258" y="2175"/>
                  </a:cubicBezTo>
                  <a:cubicBezTo>
                    <a:pt x="8509" y="1854"/>
                    <a:pt x="7755" y="1529"/>
                    <a:pt x="6963" y="1331"/>
                  </a:cubicBezTo>
                  <a:cubicBezTo>
                    <a:pt x="6496" y="1215"/>
                    <a:pt x="6013" y="1144"/>
                    <a:pt x="5532" y="1144"/>
                  </a:cubicBezTo>
                  <a:cubicBezTo>
                    <a:pt x="5257" y="1144"/>
                    <a:pt x="4983" y="1167"/>
                    <a:pt x="4714" y="1218"/>
                  </a:cubicBezTo>
                  <a:cubicBezTo>
                    <a:pt x="4532" y="1079"/>
                    <a:pt x="4346" y="947"/>
                    <a:pt x="4156" y="821"/>
                  </a:cubicBezTo>
                  <a:cubicBezTo>
                    <a:pt x="3502" y="392"/>
                    <a:pt x="2593" y="1"/>
                    <a:pt x="174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6" name="Google Shape;5986;p21"/>
            <p:cNvSpPr/>
            <p:nvPr/>
          </p:nvSpPr>
          <p:spPr>
            <a:xfrm>
              <a:off x="3449666" y="777970"/>
              <a:ext cx="413189" cy="344265"/>
            </a:xfrm>
            <a:custGeom>
              <a:avLst/>
              <a:gdLst/>
              <a:ahLst/>
              <a:cxnLst/>
              <a:rect l="l" t="t" r="r" b="b"/>
              <a:pathLst>
                <a:path w="8237" h="6863" extrusionOk="0">
                  <a:moveTo>
                    <a:pt x="2680" y="1"/>
                  </a:moveTo>
                  <a:cubicBezTo>
                    <a:pt x="2625" y="1"/>
                    <a:pt x="2570" y="4"/>
                    <a:pt x="2515" y="9"/>
                  </a:cubicBezTo>
                  <a:cubicBezTo>
                    <a:pt x="0" y="259"/>
                    <a:pt x="4327" y="6863"/>
                    <a:pt x="6501" y="6863"/>
                  </a:cubicBezTo>
                  <a:cubicBezTo>
                    <a:pt x="6646" y="6863"/>
                    <a:pt x="6781" y="6833"/>
                    <a:pt x="6904" y="6771"/>
                  </a:cubicBezTo>
                  <a:cubicBezTo>
                    <a:pt x="8237" y="6094"/>
                    <a:pt x="5323" y="1"/>
                    <a:pt x="2680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7" name="Google Shape;5987;p21"/>
            <p:cNvSpPr/>
            <p:nvPr/>
          </p:nvSpPr>
          <p:spPr>
            <a:xfrm>
              <a:off x="2822493" y="1111696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2" y="379"/>
                  </a:cubicBezTo>
                  <a:cubicBezTo>
                    <a:pt x="299" y="379"/>
                    <a:pt x="328" y="373"/>
                    <a:pt x="357" y="358"/>
                  </a:cubicBezTo>
                  <a:cubicBezTo>
                    <a:pt x="543" y="263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8" name="Google Shape;5988;p21"/>
            <p:cNvSpPr/>
            <p:nvPr/>
          </p:nvSpPr>
          <p:spPr>
            <a:xfrm>
              <a:off x="2840601" y="1055565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2" y="379"/>
                  </a:cubicBezTo>
                  <a:cubicBezTo>
                    <a:pt x="299" y="379"/>
                    <a:pt x="327" y="372"/>
                    <a:pt x="357" y="357"/>
                  </a:cubicBezTo>
                  <a:cubicBezTo>
                    <a:pt x="543" y="262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9" name="Google Shape;5989;p21"/>
            <p:cNvSpPr/>
            <p:nvPr/>
          </p:nvSpPr>
          <p:spPr>
            <a:xfrm>
              <a:off x="2764104" y="1046988"/>
              <a:ext cx="27288" cy="19062"/>
            </a:xfrm>
            <a:custGeom>
              <a:avLst/>
              <a:gdLst/>
              <a:ahLst/>
              <a:cxnLst/>
              <a:rect l="l" t="t" r="r" b="b"/>
              <a:pathLst>
                <a:path w="544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3" y="379"/>
                  </a:cubicBezTo>
                  <a:cubicBezTo>
                    <a:pt x="300" y="379"/>
                    <a:pt x="329" y="373"/>
                    <a:pt x="359" y="357"/>
                  </a:cubicBezTo>
                  <a:cubicBezTo>
                    <a:pt x="543" y="262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0" name="Google Shape;5990;p21"/>
            <p:cNvSpPr/>
            <p:nvPr/>
          </p:nvSpPr>
          <p:spPr>
            <a:xfrm>
              <a:off x="3182203" y="1071567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2" y="380"/>
                    <a:pt x="271" y="380"/>
                  </a:cubicBezTo>
                  <a:cubicBezTo>
                    <a:pt x="298" y="380"/>
                    <a:pt x="327" y="373"/>
                    <a:pt x="357" y="358"/>
                  </a:cubicBezTo>
                  <a:cubicBezTo>
                    <a:pt x="543" y="263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1" name="Google Shape;5991;p21"/>
            <p:cNvSpPr/>
            <p:nvPr/>
          </p:nvSpPr>
          <p:spPr>
            <a:xfrm>
              <a:off x="3231262" y="991458"/>
              <a:ext cx="27288" cy="19062"/>
            </a:xfrm>
            <a:custGeom>
              <a:avLst/>
              <a:gdLst/>
              <a:ahLst/>
              <a:cxnLst/>
              <a:rect l="l" t="t" r="r" b="b"/>
              <a:pathLst>
                <a:path w="544" h="380" extrusionOk="0">
                  <a:moveTo>
                    <a:pt x="272" y="1"/>
                  </a:moveTo>
                  <a:cubicBezTo>
                    <a:pt x="245" y="1"/>
                    <a:pt x="216" y="7"/>
                    <a:pt x="187" y="23"/>
                  </a:cubicBezTo>
                  <a:cubicBezTo>
                    <a:pt x="1" y="118"/>
                    <a:pt x="102" y="380"/>
                    <a:pt x="272" y="380"/>
                  </a:cubicBezTo>
                  <a:cubicBezTo>
                    <a:pt x="299" y="380"/>
                    <a:pt x="328" y="373"/>
                    <a:pt x="358" y="358"/>
                  </a:cubicBezTo>
                  <a:cubicBezTo>
                    <a:pt x="543" y="263"/>
                    <a:pt x="441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2" name="Google Shape;5992;p21"/>
            <p:cNvSpPr/>
            <p:nvPr/>
          </p:nvSpPr>
          <p:spPr>
            <a:xfrm>
              <a:off x="3140067" y="1021104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8"/>
                    <a:pt x="272" y="378"/>
                  </a:cubicBezTo>
                  <a:cubicBezTo>
                    <a:pt x="300" y="378"/>
                    <a:pt x="329" y="371"/>
                    <a:pt x="359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3" name="Google Shape;5993;p21"/>
            <p:cNvSpPr/>
            <p:nvPr/>
          </p:nvSpPr>
          <p:spPr>
            <a:xfrm>
              <a:off x="3485031" y="86780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1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4" name="Google Shape;5994;p21"/>
            <p:cNvSpPr/>
            <p:nvPr/>
          </p:nvSpPr>
          <p:spPr>
            <a:xfrm>
              <a:off x="3580489" y="874782"/>
              <a:ext cx="27238" cy="18961"/>
            </a:xfrm>
            <a:custGeom>
              <a:avLst/>
              <a:gdLst/>
              <a:ahLst/>
              <a:cxnLst/>
              <a:rect l="l" t="t" r="r" b="b"/>
              <a:pathLst>
                <a:path w="543" h="378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1" y="117"/>
                    <a:pt x="102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5" name="Google Shape;5995;p21"/>
            <p:cNvSpPr/>
            <p:nvPr/>
          </p:nvSpPr>
          <p:spPr>
            <a:xfrm>
              <a:off x="3531230" y="929709"/>
              <a:ext cx="27188" cy="19062"/>
            </a:xfrm>
            <a:custGeom>
              <a:avLst/>
              <a:gdLst/>
              <a:ahLst/>
              <a:cxnLst/>
              <a:rect l="l" t="t" r="r" b="b"/>
              <a:pathLst>
                <a:path w="542" h="380" extrusionOk="0">
                  <a:moveTo>
                    <a:pt x="271" y="1"/>
                  </a:moveTo>
                  <a:cubicBezTo>
                    <a:pt x="243" y="1"/>
                    <a:pt x="215" y="7"/>
                    <a:pt x="185" y="23"/>
                  </a:cubicBezTo>
                  <a:cubicBezTo>
                    <a:pt x="0" y="118"/>
                    <a:pt x="102" y="380"/>
                    <a:pt x="271" y="380"/>
                  </a:cubicBezTo>
                  <a:cubicBezTo>
                    <a:pt x="299" y="380"/>
                    <a:pt x="328" y="373"/>
                    <a:pt x="357" y="358"/>
                  </a:cubicBezTo>
                  <a:cubicBezTo>
                    <a:pt x="542" y="263"/>
                    <a:pt x="440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6" name="Google Shape;5996;p21"/>
            <p:cNvSpPr/>
            <p:nvPr/>
          </p:nvSpPr>
          <p:spPr>
            <a:xfrm>
              <a:off x="3308912" y="645392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1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7" name="Google Shape;5997;p21"/>
            <p:cNvSpPr/>
            <p:nvPr/>
          </p:nvSpPr>
          <p:spPr>
            <a:xfrm>
              <a:off x="3235927" y="62597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3" y="1"/>
                  </a:moveTo>
                  <a:cubicBezTo>
                    <a:pt x="245" y="1"/>
                    <a:pt x="216" y="8"/>
                    <a:pt x="186" y="23"/>
                  </a:cubicBezTo>
                  <a:cubicBezTo>
                    <a:pt x="1" y="118"/>
                    <a:pt x="102" y="379"/>
                    <a:pt x="271" y="379"/>
                  </a:cubicBezTo>
                  <a:cubicBezTo>
                    <a:pt x="298" y="379"/>
                    <a:pt x="327" y="372"/>
                    <a:pt x="357" y="357"/>
                  </a:cubicBezTo>
                  <a:cubicBezTo>
                    <a:pt x="543" y="262"/>
                    <a:pt x="442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8" name="Google Shape;5998;p21"/>
            <p:cNvSpPr/>
            <p:nvPr/>
          </p:nvSpPr>
          <p:spPr>
            <a:xfrm>
              <a:off x="3468126" y="118999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1"/>
                  </a:moveTo>
                  <a:cubicBezTo>
                    <a:pt x="245" y="1"/>
                    <a:pt x="216" y="8"/>
                    <a:pt x="186" y="23"/>
                  </a:cubicBezTo>
                  <a:cubicBezTo>
                    <a:pt x="1" y="118"/>
                    <a:pt x="102" y="379"/>
                    <a:pt x="271" y="379"/>
                  </a:cubicBezTo>
                  <a:cubicBezTo>
                    <a:pt x="298" y="379"/>
                    <a:pt x="327" y="372"/>
                    <a:pt x="357" y="357"/>
                  </a:cubicBezTo>
                  <a:cubicBezTo>
                    <a:pt x="543" y="262"/>
                    <a:pt x="442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9" name="Google Shape;5999;p21"/>
            <p:cNvSpPr/>
            <p:nvPr/>
          </p:nvSpPr>
          <p:spPr>
            <a:xfrm>
              <a:off x="3429903" y="1173496"/>
              <a:ext cx="27288" cy="19112"/>
            </a:xfrm>
            <a:custGeom>
              <a:avLst/>
              <a:gdLst/>
              <a:ahLst/>
              <a:cxnLst/>
              <a:rect l="l" t="t" r="r" b="b"/>
              <a:pathLst>
                <a:path w="544" h="381" extrusionOk="0">
                  <a:moveTo>
                    <a:pt x="272" y="1"/>
                  </a:moveTo>
                  <a:cubicBezTo>
                    <a:pt x="245" y="1"/>
                    <a:pt x="216" y="8"/>
                    <a:pt x="187" y="23"/>
                  </a:cubicBezTo>
                  <a:cubicBezTo>
                    <a:pt x="1" y="118"/>
                    <a:pt x="102" y="380"/>
                    <a:pt x="272" y="380"/>
                  </a:cubicBezTo>
                  <a:cubicBezTo>
                    <a:pt x="299" y="380"/>
                    <a:pt x="328" y="373"/>
                    <a:pt x="357" y="358"/>
                  </a:cubicBezTo>
                  <a:cubicBezTo>
                    <a:pt x="543" y="263"/>
                    <a:pt x="442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0" name="Google Shape;6000;p21"/>
          <p:cNvGrpSpPr/>
          <p:nvPr/>
        </p:nvGrpSpPr>
        <p:grpSpPr>
          <a:xfrm>
            <a:off x="402030" y="306280"/>
            <a:ext cx="195514" cy="172490"/>
            <a:chOff x="4375233" y="4495850"/>
            <a:chExt cx="276540" cy="243975"/>
          </a:xfrm>
        </p:grpSpPr>
        <p:sp>
          <p:nvSpPr>
            <p:cNvPr id="6001" name="Google Shape;6001;p21"/>
            <p:cNvSpPr/>
            <p:nvPr/>
          </p:nvSpPr>
          <p:spPr>
            <a:xfrm>
              <a:off x="4505158" y="4495850"/>
              <a:ext cx="18443" cy="243975"/>
            </a:xfrm>
            <a:custGeom>
              <a:avLst/>
              <a:gdLst/>
              <a:ahLst/>
              <a:cxnLst/>
              <a:rect l="l" t="t" r="r" b="b"/>
              <a:pathLst>
                <a:path w="555" h="7342" extrusionOk="0">
                  <a:moveTo>
                    <a:pt x="128" y="0"/>
                  </a:moveTo>
                  <a:cubicBezTo>
                    <a:pt x="123" y="0"/>
                    <a:pt x="117" y="1"/>
                    <a:pt x="111" y="2"/>
                  </a:cubicBezTo>
                  <a:cubicBezTo>
                    <a:pt x="49" y="4"/>
                    <a:pt x="1" y="57"/>
                    <a:pt x="4" y="120"/>
                  </a:cubicBezTo>
                  <a:lnTo>
                    <a:pt x="326" y="7233"/>
                  </a:lnTo>
                  <a:cubicBezTo>
                    <a:pt x="328" y="7294"/>
                    <a:pt x="379" y="7341"/>
                    <a:pt x="439" y="7341"/>
                  </a:cubicBezTo>
                  <a:lnTo>
                    <a:pt x="444" y="7341"/>
                  </a:lnTo>
                  <a:cubicBezTo>
                    <a:pt x="507" y="7338"/>
                    <a:pt x="555" y="7285"/>
                    <a:pt x="553" y="7222"/>
                  </a:cubicBezTo>
                  <a:lnTo>
                    <a:pt x="231" y="109"/>
                  </a:lnTo>
                  <a:cubicBezTo>
                    <a:pt x="228" y="53"/>
                    <a:pt x="188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2" name="Google Shape;6002;p21"/>
            <p:cNvSpPr/>
            <p:nvPr/>
          </p:nvSpPr>
          <p:spPr>
            <a:xfrm>
              <a:off x="4375233" y="4594241"/>
              <a:ext cx="276540" cy="20902"/>
            </a:xfrm>
            <a:custGeom>
              <a:avLst/>
              <a:gdLst/>
              <a:ahLst/>
              <a:cxnLst/>
              <a:rect l="l" t="t" r="r" b="b"/>
              <a:pathLst>
                <a:path w="8322" h="629" extrusionOk="0">
                  <a:moveTo>
                    <a:pt x="6337" y="0"/>
                  </a:moveTo>
                  <a:cubicBezTo>
                    <a:pt x="4254" y="0"/>
                    <a:pt x="2166" y="135"/>
                    <a:pt x="107" y="402"/>
                  </a:cubicBezTo>
                  <a:cubicBezTo>
                    <a:pt x="45" y="411"/>
                    <a:pt x="1" y="467"/>
                    <a:pt x="10" y="529"/>
                  </a:cubicBezTo>
                  <a:cubicBezTo>
                    <a:pt x="16" y="587"/>
                    <a:pt x="65" y="629"/>
                    <a:pt x="122" y="629"/>
                  </a:cubicBezTo>
                  <a:lnTo>
                    <a:pt x="122" y="629"/>
                  </a:lnTo>
                  <a:cubicBezTo>
                    <a:pt x="127" y="629"/>
                    <a:pt x="132" y="629"/>
                    <a:pt x="137" y="628"/>
                  </a:cubicBezTo>
                  <a:cubicBezTo>
                    <a:pt x="2189" y="362"/>
                    <a:pt x="4270" y="228"/>
                    <a:pt x="6346" y="228"/>
                  </a:cubicBezTo>
                  <a:cubicBezTo>
                    <a:pt x="6966" y="228"/>
                    <a:pt x="7584" y="240"/>
                    <a:pt x="8202" y="263"/>
                  </a:cubicBezTo>
                  <a:lnTo>
                    <a:pt x="8207" y="263"/>
                  </a:lnTo>
                  <a:cubicBezTo>
                    <a:pt x="8267" y="263"/>
                    <a:pt x="8317" y="216"/>
                    <a:pt x="8319" y="154"/>
                  </a:cubicBezTo>
                  <a:cubicBezTo>
                    <a:pt x="8322" y="92"/>
                    <a:pt x="8273" y="39"/>
                    <a:pt x="8211" y="37"/>
                  </a:cubicBezTo>
                  <a:cubicBezTo>
                    <a:pt x="7587" y="12"/>
                    <a:pt x="6962" y="0"/>
                    <a:pt x="6337" y="0"/>
                  </a:cubicBezTo>
                  <a:close/>
                  <a:moveTo>
                    <a:pt x="122" y="629"/>
                  </a:moveTo>
                  <a:cubicBezTo>
                    <a:pt x="122" y="629"/>
                    <a:pt x="122" y="629"/>
                    <a:pt x="121" y="629"/>
                  </a:cubicBezTo>
                  <a:lnTo>
                    <a:pt x="122" y="629"/>
                  </a:lnTo>
                  <a:cubicBezTo>
                    <a:pt x="122" y="629"/>
                    <a:pt x="122" y="629"/>
                    <a:pt x="122" y="629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3" name="Google Shape;6003;p21"/>
            <p:cNvSpPr/>
            <p:nvPr/>
          </p:nvSpPr>
          <p:spPr>
            <a:xfrm>
              <a:off x="4431091" y="4519310"/>
              <a:ext cx="163193" cy="164754"/>
            </a:xfrm>
            <a:custGeom>
              <a:avLst/>
              <a:gdLst/>
              <a:ahLst/>
              <a:cxnLst/>
              <a:rect l="l" t="t" r="r" b="b"/>
              <a:pathLst>
                <a:path w="4911" h="4958" extrusionOk="0">
                  <a:moveTo>
                    <a:pt x="4786" y="1"/>
                  </a:moveTo>
                  <a:cubicBezTo>
                    <a:pt x="4758" y="1"/>
                    <a:pt x="4729" y="12"/>
                    <a:pt x="4706" y="33"/>
                  </a:cubicBezTo>
                  <a:cubicBezTo>
                    <a:pt x="3987" y="729"/>
                    <a:pt x="3167" y="1579"/>
                    <a:pt x="2374" y="2400"/>
                  </a:cubicBezTo>
                  <a:cubicBezTo>
                    <a:pt x="1583" y="3220"/>
                    <a:pt x="764" y="4068"/>
                    <a:pt x="47" y="4762"/>
                  </a:cubicBezTo>
                  <a:cubicBezTo>
                    <a:pt x="2" y="4806"/>
                    <a:pt x="1" y="4878"/>
                    <a:pt x="45" y="4922"/>
                  </a:cubicBezTo>
                  <a:cubicBezTo>
                    <a:pt x="67" y="4945"/>
                    <a:pt x="97" y="4958"/>
                    <a:pt x="127" y="4958"/>
                  </a:cubicBezTo>
                  <a:cubicBezTo>
                    <a:pt x="155" y="4958"/>
                    <a:pt x="183" y="4947"/>
                    <a:pt x="205" y="4925"/>
                  </a:cubicBezTo>
                  <a:cubicBezTo>
                    <a:pt x="925" y="4229"/>
                    <a:pt x="1745" y="3379"/>
                    <a:pt x="2537" y="2558"/>
                  </a:cubicBezTo>
                  <a:cubicBezTo>
                    <a:pt x="3330" y="1738"/>
                    <a:pt x="4147" y="889"/>
                    <a:pt x="4864" y="197"/>
                  </a:cubicBezTo>
                  <a:cubicBezTo>
                    <a:pt x="4910" y="152"/>
                    <a:pt x="4911" y="80"/>
                    <a:pt x="4868" y="35"/>
                  </a:cubicBezTo>
                  <a:cubicBezTo>
                    <a:pt x="4845" y="12"/>
                    <a:pt x="4816" y="1"/>
                    <a:pt x="47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4" name="Google Shape;6004;p21"/>
            <p:cNvSpPr/>
            <p:nvPr/>
          </p:nvSpPr>
          <p:spPr>
            <a:xfrm>
              <a:off x="4442621" y="4519542"/>
              <a:ext cx="178811" cy="170304"/>
            </a:xfrm>
            <a:custGeom>
              <a:avLst/>
              <a:gdLst/>
              <a:ahLst/>
              <a:cxnLst/>
              <a:rect l="l" t="t" r="r" b="b"/>
              <a:pathLst>
                <a:path w="5381" h="5125" extrusionOk="0">
                  <a:moveTo>
                    <a:pt x="130" y="1"/>
                  </a:moveTo>
                  <a:cubicBezTo>
                    <a:pt x="106" y="1"/>
                    <a:pt x="82" y="8"/>
                    <a:pt x="62" y="24"/>
                  </a:cubicBezTo>
                  <a:cubicBezTo>
                    <a:pt x="11" y="60"/>
                    <a:pt x="0" y="131"/>
                    <a:pt x="38" y="182"/>
                  </a:cubicBezTo>
                  <a:cubicBezTo>
                    <a:pt x="1462" y="2112"/>
                    <a:pt x="3194" y="3769"/>
                    <a:pt x="5188" y="5104"/>
                  </a:cubicBezTo>
                  <a:cubicBezTo>
                    <a:pt x="5208" y="5118"/>
                    <a:pt x="5230" y="5124"/>
                    <a:pt x="5251" y="5124"/>
                  </a:cubicBezTo>
                  <a:lnTo>
                    <a:pt x="5251" y="5123"/>
                  </a:lnTo>
                  <a:cubicBezTo>
                    <a:pt x="5288" y="5123"/>
                    <a:pt x="5323" y="5106"/>
                    <a:pt x="5345" y="5073"/>
                  </a:cubicBezTo>
                  <a:cubicBezTo>
                    <a:pt x="5381" y="5021"/>
                    <a:pt x="5366" y="4951"/>
                    <a:pt x="5314" y="4915"/>
                  </a:cubicBezTo>
                  <a:cubicBezTo>
                    <a:pt x="3342" y="3595"/>
                    <a:pt x="1629" y="1956"/>
                    <a:pt x="220" y="47"/>
                  </a:cubicBezTo>
                  <a:cubicBezTo>
                    <a:pt x="199" y="17"/>
                    <a:pt x="165" y="1"/>
                    <a:pt x="13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5" name="Google Shape;6005;p21"/>
          <p:cNvSpPr/>
          <p:nvPr/>
        </p:nvSpPr>
        <p:spPr>
          <a:xfrm rot="8314847">
            <a:off x="8368917" y="4855091"/>
            <a:ext cx="273153" cy="262230"/>
          </a:xfrm>
          <a:custGeom>
            <a:avLst/>
            <a:gdLst/>
            <a:ahLst/>
            <a:cxnLst/>
            <a:rect l="l" t="t" r="r" b="b"/>
            <a:pathLst>
              <a:path w="7702" h="7394" extrusionOk="0">
                <a:moveTo>
                  <a:pt x="6214" y="1"/>
                </a:moveTo>
                <a:lnTo>
                  <a:pt x="6214" y="1"/>
                </a:lnTo>
                <a:cubicBezTo>
                  <a:pt x="1" y="1489"/>
                  <a:pt x="2120" y="7394"/>
                  <a:pt x="2120" y="7394"/>
                </a:cubicBezTo>
                <a:cubicBezTo>
                  <a:pt x="7702" y="6214"/>
                  <a:pt x="6214" y="1"/>
                  <a:pt x="62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6" name="Google Shape;6006;p21"/>
          <p:cNvSpPr/>
          <p:nvPr/>
        </p:nvSpPr>
        <p:spPr>
          <a:xfrm rot="10589033">
            <a:off x="488492" y="654729"/>
            <a:ext cx="273075" cy="262187"/>
          </a:xfrm>
          <a:custGeom>
            <a:avLst/>
            <a:gdLst/>
            <a:ahLst/>
            <a:cxnLst/>
            <a:rect l="l" t="t" r="r" b="b"/>
            <a:pathLst>
              <a:path w="7700" h="7393" extrusionOk="0">
                <a:moveTo>
                  <a:pt x="6213" y="0"/>
                </a:moveTo>
                <a:cubicBezTo>
                  <a:pt x="0" y="1488"/>
                  <a:pt x="2119" y="7393"/>
                  <a:pt x="2119" y="7393"/>
                </a:cubicBezTo>
                <a:cubicBezTo>
                  <a:pt x="7699" y="6213"/>
                  <a:pt x="6213" y="0"/>
                  <a:pt x="62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7" name="Google Shape;6007;p21"/>
          <p:cNvSpPr/>
          <p:nvPr/>
        </p:nvSpPr>
        <p:spPr>
          <a:xfrm rot="8314847">
            <a:off x="8239896" y="5030565"/>
            <a:ext cx="125228" cy="109339"/>
          </a:xfrm>
          <a:custGeom>
            <a:avLst/>
            <a:gdLst/>
            <a:ahLst/>
            <a:cxnLst/>
            <a:rect l="l" t="t" r="r" b="b"/>
            <a:pathLst>
              <a:path w="3531" h="3083" extrusionOk="0">
                <a:moveTo>
                  <a:pt x="33" y="1"/>
                </a:moveTo>
                <a:cubicBezTo>
                  <a:pt x="12" y="1"/>
                  <a:pt x="0" y="1"/>
                  <a:pt x="0" y="1"/>
                </a:cubicBezTo>
                <a:cubicBezTo>
                  <a:pt x="75" y="2790"/>
                  <a:pt x="2234" y="3083"/>
                  <a:pt x="3139" y="3083"/>
                </a:cubicBezTo>
                <a:cubicBezTo>
                  <a:pt x="3379" y="3083"/>
                  <a:pt x="3531" y="3062"/>
                  <a:pt x="3531" y="3062"/>
                </a:cubicBezTo>
                <a:cubicBezTo>
                  <a:pt x="3531" y="85"/>
                  <a:pt x="387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8" name="Google Shape;6008;p21"/>
          <p:cNvSpPr/>
          <p:nvPr/>
        </p:nvSpPr>
        <p:spPr>
          <a:xfrm rot="10589033">
            <a:off x="328408" y="690176"/>
            <a:ext cx="167994" cy="154624"/>
          </a:xfrm>
          <a:custGeom>
            <a:avLst/>
            <a:gdLst/>
            <a:ahLst/>
            <a:cxnLst/>
            <a:rect l="l" t="t" r="r" b="b"/>
            <a:pathLst>
              <a:path w="4737" h="4360" extrusionOk="0">
                <a:moveTo>
                  <a:pt x="1573" y="0"/>
                </a:moveTo>
                <a:cubicBezTo>
                  <a:pt x="0" y="3163"/>
                  <a:pt x="3256" y="4359"/>
                  <a:pt x="3256" y="4359"/>
                </a:cubicBezTo>
                <a:cubicBezTo>
                  <a:pt x="4736" y="1575"/>
                  <a:pt x="1573" y="0"/>
                  <a:pt x="157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09" name="Google Shape;6009;p21"/>
          <p:cNvGrpSpPr/>
          <p:nvPr/>
        </p:nvGrpSpPr>
        <p:grpSpPr>
          <a:xfrm rot="6287557">
            <a:off x="7318512" y="4786197"/>
            <a:ext cx="846452" cy="694367"/>
            <a:chOff x="1057098" y="3813966"/>
            <a:chExt cx="1047080" cy="858947"/>
          </a:xfrm>
        </p:grpSpPr>
        <p:sp>
          <p:nvSpPr>
            <p:cNvPr id="6010" name="Google Shape;6010;p21"/>
            <p:cNvSpPr/>
            <p:nvPr/>
          </p:nvSpPr>
          <p:spPr>
            <a:xfrm>
              <a:off x="1057098" y="3813966"/>
              <a:ext cx="1047080" cy="858947"/>
            </a:xfrm>
            <a:custGeom>
              <a:avLst/>
              <a:gdLst/>
              <a:ahLst/>
              <a:cxnLst/>
              <a:rect l="l" t="t" r="r" b="b"/>
              <a:pathLst>
                <a:path w="22897" h="18783" extrusionOk="0">
                  <a:moveTo>
                    <a:pt x="8931" y="1"/>
                  </a:moveTo>
                  <a:cubicBezTo>
                    <a:pt x="3180" y="1"/>
                    <a:pt x="0" y="7822"/>
                    <a:pt x="8312" y="12635"/>
                  </a:cubicBezTo>
                  <a:cubicBezTo>
                    <a:pt x="9403" y="16912"/>
                    <a:pt x="12171" y="18783"/>
                    <a:pt x="14749" y="18783"/>
                  </a:cubicBezTo>
                  <a:cubicBezTo>
                    <a:pt x="19093" y="18783"/>
                    <a:pt x="22897" y="13469"/>
                    <a:pt x="17218" y="5411"/>
                  </a:cubicBezTo>
                  <a:cubicBezTo>
                    <a:pt x="14462" y="1501"/>
                    <a:pt x="11450" y="1"/>
                    <a:pt x="8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1" name="Google Shape;6011;p21"/>
            <p:cNvSpPr/>
            <p:nvPr/>
          </p:nvSpPr>
          <p:spPr>
            <a:xfrm>
              <a:off x="1411094" y="4326783"/>
              <a:ext cx="154247" cy="131794"/>
            </a:xfrm>
            <a:custGeom>
              <a:avLst/>
              <a:gdLst/>
              <a:ahLst/>
              <a:cxnLst/>
              <a:rect l="l" t="t" r="r" b="b"/>
              <a:pathLst>
                <a:path w="3373" h="2882" extrusionOk="0">
                  <a:moveTo>
                    <a:pt x="404" y="0"/>
                  </a:moveTo>
                  <a:cubicBezTo>
                    <a:pt x="331" y="0"/>
                    <a:pt x="278" y="31"/>
                    <a:pt x="253" y="99"/>
                  </a:cubicBezTo>
                  <a:cubicBezTo>
                    <a:pt x="1" y="774"/>
                    <a:pt x="2343" y="2882"/>
                    <a:pt x="2343" y="2882"/>
                  </a:cubicBezTo>
                  <a:cubicBezTo>
                    <a:pt x="3373" y="2475"/>
                    <a:pt x="1062" y="0"/>
                    <a:pt x="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2" name="Google Shape;6012;p21"/>
            <p:cNvSpPr/>
            <p:nvPr/>
          </p:nvSpPr>
          <p:spPr>
            <a:xfrm>
              <a:off x="1320503" y="4248905"/>
              <a:ext cx="286316" cy="295599"/>
            </a:xfrm>
            <a:custGeom>
              <a:avLst/>
              <a:gdLst/>
              <a:ahLst/>
              <a:cxnLst/>
              <a:rect l="l" t="t" r="r" b="b"/>
              <a:pathLst>
                <a:path w="6261" h="6464" extrusionOk="0">
                  <a:moveTo>
                    <a:pt x="2203" y="0"/>
                  </a:moveTo>
                  <a:cubicBezTo>
                    <a:pt x="2174" y="0"/>
                    <a:pt x="2144" y="10"/>
                    <a:pt x="2119" y="33"/>
                  </a:cubicBezTo>
                  <a:cubicBezTo>
                    <a:pt x="1046" y="1008"/>
                    <a:pt x="1704" y="2139"/>
                    <a:pt x="1724" y="2174"/>
                  </a:cubicBezTo>
                  <a:cubicBezTo>
                    <a:pt x="1726" y="2175"/>
                    <a:pt x="1723" y="2175"/>
                    <a:pt x="1721" y="2175"/>
                  </a:cubicBezTo>
                  <a:cubicBezTo>
                    <a:pt x="1578" y="2200"/>
                    <a:pt x="1443" y="2211"/>
                    <a:pt x="1317" y="2211"/>
                  </a:cubicBezTo>
                  <a:cubicBezTo>
                    <a:pt x="824" y="2211"/>
                    <a:pt x="466" y="2044"/>
                    <a:pt x="227" y="1874"/>
                  </a:cubicBezTo>
                  <a:cubicBezTo>
                    <a:pt x="204" y="1857"/>
                    <a:pt x="179" y="1850"/>
                    <a:pt x="155" y="1850"/>
                  </a:cubicBezTo>
                  <a:cubicBezTo>
                    <a:pt x="73" y="1850"/>
                    <a:pt x="1" y="1939"/>
                    <a:pt x="43" y="2029"/>
                  </a:cubicBezTo>
                  <a:cubicBezTo>
                    <a:pt x="580" y="3193"/>
                    <a:pt x="1575" y="3349"/>
                    <a:pt x="2071" y="3349"/>
                  </a:cubicBezTo>
                  <a:cubicBezTo>
                    <a:pt x="2246" y="3349"/>
                    <a:pt x="2359" y="3330"/>
                    <a:pt x="2368" y="3328"/>
                  </a:cubicBezTo>
                  <a:cubicBezTo>
                    <a:pt x="2370" y="3328"/>
                    <a:pt x="2368" y="3330"/>
                    <a:pt x="2368" y="3331"/>
                  </a:cubicBezTo>
                  <a:cubicBezTo>
                    <a:pt x="2068" y="4883"/>
                    <a:pt x="2900" y="5913"/>
                    <a:pt x="3500" y="6434"/>
                  </a:cubicBezTo>
                  <a:cubicBezTo>
                    <a:pt x="3524" y="6455"/>
                    <a:pt x="3552" y="6464"/>
                    <a:pt x="3579" y="6464"/>
                  </a:cubicBezTo>
                  <a:cubicBezTo>
                    <a:pt x="3661" y="6464"/>
                    <a:pt x="3736" y="6376"/>
                    <a:pt x="3692" y="6287"/>
                  </a:cubicBezTo>
                  <a:cubicBezTo>
                    <a:pt x="3268" y="5418"/>
                    <a:pt x="3481" y="4582"/>
                    <a:pt x="3484" y="4566"/>
                  </a:cubicBezTo>
                  <a:lnTo>
                    <a:pt x="3484" y="4566"/>
                  </a:lnTo>
                  <a:cubicBezTo>
                    <a:pt x="3484" y="4566"/>
                    <a:pt x="3486" y="4567"/>
                    <a:pt x="3486" y="4567"/>
                  </a:cubicBezTo>
                  <a:cubicBezTo>
                    <a:pt x="4065" y="5321"/>
                    <a:pt x="4638" y="5549"/>
                    <a:pt x="5118" y="5549"/>
                  </a:cubicBezTo>
                  <a:cubicBezTo>
                    <a:pt x="5579" y="5549"/>
                    <a:pt x="5956" y="5339"/>
                    <a:pt x="6173" y="5182"/>
                  </a:cubicBezTo>
                  <a:cubicBezTo>
                    <a:pt x="6261" y="5120"/>
                    <a:pt x="6229" y="4984"/>
                    <a:pt x="6123" y="4962"/>
                  </a:cubicBezTo>
                  <a:cubicBezTo>
                    <a:pt x="4354" y="4570"/>
                    <a:pt x="3902" y="3865"/>
                    <a:pt x="3902" y="3865"/>
                  </a:cubicBezTo>
                  <a:cubicBezTo>
                    <a:pt x="4986" y="3264"/>
                    <a:pt x="4934" y="2174"/>
                    <a:pt x="4828" y="1637"/>
                  </a:cubicBezTo>
                  <a:cubicBezTo>
                    <a:pt x="4817" y="1573"/>
                    <a:pt x="4764" y="1539"/>
                    <a:pt x="4710" y="1539"/>
                  </a:cubicBezTo>
                  <a:cubicBezTo>
                    <a:pt x="4670" y="1539"/>
                    <a:pt x="4628" y="1558"/>
                    <a:pt x="4602" y="1599"/>
                  </a:cubicBezTo>
                  <a:cubicBezTo>
                    <a:pt x="4068" y="2434"/>
                    <a:pt x="3051" y="2509"/>
                    <a:pt x="3051" y="2509"/>
                  </a:cubicBezTo>
                  <a:cubicBezTo>
                    <a:pt x="2376" y="1468"/>
                    <a:pt x="2309" y="568"/>
                    <a:pt x="2328" y="127"/>
                  </a:cubicBezTo>
                  <a:cubicBezTo>
                    <a:pt x="2331" y="52"/>
                    <a:pt x="2269" y="0"/>
                    <a:pt x="2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3" name="Google Shape;6013;p21"/>
            <p:cNvSpPr/>
            <p:nvPr/>
          </p:nvSpPr>
          <p:spPr>
            <a:xfrm>
              <a:off x="1304040" y="4389753"/>
              <a:ext cx="159689" cy="131748"/>
            </a:xfrm>
            <a:custGeom>
              <a:avLst/>
              <a:gdLst/>
              <a:ahLst/>
              <a:cxnLst/>
              <a:rect l="l" t="t" r="r" b="b"/>
              <a:pathLst>
                <a:path w="3492" h="2881" extrusionOk="0">
                  <a:moveTo>
                    <a:pt x="3090" y="1"/>
                  </a:moveTo>
                  <a:cubicBezTo>
                    <a:pt x="3090" y="1"/>
                    <a:pt x="928" y="381"/>
                    <a:pt x="58" y="1227"/>
                  </a:cubicBezTo>
                  <a:cubicBezTo>
                    <a:pt x="17" y="1267"/>
                    <a:pt x="1" y="1326"/>
                    <a:pt x="12" y="1384"/>
                  </a:cubicBezTo>
                  <a:cubicBezTo>
                    <a:pt x="66" y="1661"/>
                    <a:pt x="287" y="2495"/>
                    <a:pt x="1011" y="2864"/>
                  </a:cubicBezTo>
                  <a:cubicBezTo>
                    <a:pt x="1035" y="2875"/>
                    <a:pt x="1059" y="2881"/>
                    <a:pt x="1084" y="2881"/>
                  </a:cubicBezTo>
                  <a:cubicBezTo>
                    <a:pt x="1140" y="2881"/>
                    <a:pt x="1195" y="2852"/>
                    <a:pt x="1229" y="2803"/>
                  </a:cubicBezTo>
                  <a:cubicBezTo>
                    <a:pt x="1510" y="2388"/>
                    <a:pt x="2485" y="1021"/>
                    <a:pt x="3491" y="464"/>
                  </a:cubicBezTo>
                  <a:lnTo>
                    <a:pt x="30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4" name="Google Shape;6014;p21"/>
            <p:cNvSpPr/>
            <p:nvPr/>
          </p:nvSpPr>
          <p:spPr>
            <a:xfrm>
              <a:off x="1583542" y="4511670"/>
              <a:ext cx="294684" cy="127358"/>
            </a:xfrm>
            <a:custGeom>
              <a:avLst/>
              <a:gdLst/>
              <a:ahLst/>
              <a:cxnLst/>
              <a:rect l="l" t="t" r="r" b="b"/>
              <a:pathLst>
                <a:path w="6444" h="2785" extrusionOk="0">
                  <a:moveTo>
                    <a:pt x="4000" y="0"/>
                  </a:moveTo>
                  <a:cubicBezTo>
                    <a:pt x="2183" y="0"/>
                    <a:pt x="0" y="726"/>
                    <a:pt x="721" y="1893"/>
                  </a:cubicBezTo>
                  <a:cubicBezTo>
                    <a:pt x="1055" y="2434"/>
                    <a:pt x="2114" y="2784"/>
                    <a:pt x="3218" y="2784"/>
                  </a:cubicBezTo>
                  <a:cubicBezTo>
                    <a:pt x="4449" y="2784"/>
                    <a:pt x="5735" y="2348"/>
                    <a:pt x="6129" y="1255"/>
                  </a:cubicBezTo>
                  <a:cubicBezTo>
                    <a:pt x="6443" y="382"/>
                    <a:pt x="5318" y="0"/>
                    <a:pt x="4000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5" name="Google Shape;6015;p21"/>
            <p:cNvSpPr/>
            <p:nvPr/>
          </p:nvSpPr>
          <p:spPr>
            <a:xfrm>
              <a:off x="1576911" y="3884665"/>
              <a:ext cx="20716" cy="15182"/>
            </a:xfrm>
            <a:custGeom>
              <a:avLst/>
              <a:gdLst/>
              <a:ahLst/>
              <a:cxnLst/>
              <a:rect l="l" t="t" r="r" b="b"/>
              <a:pathLst>
                <a:path w="453" h="332" extrusionOk="0">
                  <a:moveTo>
                    <a:pt x="235" y="1"/>
                  </a:moveTo>
                  <a:cubicBezTo>
                    <a:pt x="116" y="1"/>
                    <a:pt x="0" y="139"/>
                    <a:pt x="92" y="265"/>
                  </a:cubicBezTo>
                  <a:cubicBezTo>
                    <a:pt x="126" y="312"/>
                    <a:pt x="171" y="332"/>
                    <a:pt x="216" y="332"/>
                  </a:cubicBezTo>
                  <a:cubicBezTo>
                    <a:pt x="336" y="332"/>
                    <a:pt x="453" y="194"/>
                    <a:pt x="360" y="69"/>
                  </a:cubicBezTo>
                  <a:cubicBezTo>
                    <a:pt x="325" y="21"/>
                    <a:pt x="280" y="1"/>
                    <a:pt x="2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6" name="Google Shape;6016;p21"/>
            <p:cNvSpPr/>
            <p:nvPr/>
          </p:nvSpPr>
          <p:spPr>
            <a:xfrm>
              <a:off x="1618663" y="3914343"/>
              <a:ext cx="20761" cy="15137"/>
            </a:xfrm>
            <a:custGeom>
              <a:avLst/>
              <a:gdLst/>
              <a:ahLst/>
              <a:cxnLst/>
              <a:rect l="l" t="t" r="r" b="b"/>
              <a:pathLst>
                <a:path w="454" h="331" extrusionOk="0">
                  <a:moveTo>
                    <a:pt x="236" y="1"/>
                  </a:moveTo>
                  <a:cubicBezTo>
                    <a:pt x="116" y="1"/>
                    <a:pt x="0" y="138"/>
                    <a:pt x="92" y="264"/>
                  </a:cubicBezTo>
                  <a:cubicBezTo>
                    <a:pt x="127" y="311"/>
                    <a:pt x="172" y="331"/>
                    <a:pt x="217" y="331"/>
                  </a:cubicBezTo>
                  <a:cubicBezTo>
                    <a:pt x="337" y="331"/>
                    <a:pt x="453" y="193"/>
                    <a:pt x="362" y="68"/>
                  </a:cubicBezTo>
                  <a:cubicBezTo>
                    <a:pt x="327" y="20"/>
                    <a:pt x="281" y="1"/>
                    <a:pt x="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7" name="Google Shape;6017;p21"/>
            <p:cNvSpPr/>
            <p:nvPr/>
          </p:nvSpPr>
          <p:spPr>
            <a:xfrm>
              <a:off x="1573527" y="3948184"/>
              <a:ext cx="20761" cy="15182"/>
            </a:xfrm>
            <a:custGeom>
              <a:avLst/>
              <a:gdLst/>
              <a:ahLst/>
              <a:cxnLst/>
              <a:rect l="l" t="t" r="r" b="b"/>
              <a:pathLst>
                <a:path w="454" h="332" extrusionOk="0">
                  <a:moveTo>
                    <a:pt x="237" y="0"/>
                  </a:moveTo>
                  <a:cubicBezTo>
                    <a:pt x="118" y="0"/>
                    <a:pt x="1" y="138"/>
                    <a:pt x="94" y="263"/>
                  </a:cubicBezTo>
                  <a:cubicBezTo>
                    <a:pt x="128" y="311"/>
                    <a:pt x="174" y="331"/>
                    <a:pt x="219" y="331"/>
                  </a:cubicBezTo>
                  <a:cubicBezTo>
                    <a:pt x="338" y="331"/>
                    <a:pt x="453" y="193"/>
                    <a:pt x="362" y="67"/>
                  </a:cubicBezTo>
                  <a:cubicBezTo>
                    <a:pt x="327" y="20"/>
                    <a:pt x="282" y="0"/>
                    <a:pt x="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8" name="Google Shape;6018;p21"/>
            <p:cNvSpPr/>
            <p:nvPr/>
          </p:nvSpPr>
          <p:spPr>
            <a:xfrm>
              <a:off x="1258950" y="4143954"/>
              <a:ext cx="20761" cy="15137"/>
            </a:xfrm>
            <a:custGeom>
              <a:avLst/>
              <a:gdLst/>
              <a:ahLst/>
              <a:cxnLst/>
              <a:rect l="l" t="t" r="r" b="b"/>
              <a:pathLst>
                <a:path w="454" h="331" extrusionOk="0">
                  <a:moveTo>
                    <a:pt x="237" y="0"/>
                  </a:moveTo>
                  <a:cubicBezTo>
                    <a:pt x="117" y="0"/>
                    <a:pt x="1" y="138"/>
                    <a:pt x="93" y="263"/>
                  </a:cubicBezTo>
                  <a:cubicBezTo>
                    <a:pt x="128" y="311"/>
                    <a:pt x="174" y="331"/>
                    <a:pt x="219" y="331"/>
                  </a:cubicBezTo>
                  <a:cubicBezTo>
                    <a:pt x="338" y="331"/>
                    <a:pt x="454" y="193"/>
                    <a:pt x="362" y="67"/>
                  </a:cubicBezTo>
                  <a:cubicBezTo>
                    <a:pt x="328" y="20"/>
                    <a:pt x="282" y="0"/>
                    <a:pt x="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9" name="Google Shape;6019;p21"/>
            <p:cNvSpPr/>
            <p:nvPr/>
          </p:nvSpPr>
          <p:spPr>
            <a:xfrm>
              <a:off x="1235765" y="4066167"/>
              <a:ext cx="20761" cy="15137"/>
            </a:xfrm>
            <a:custGeom>
              <a:avLst/>
              <a:gdLst/>
              <a:ahLst/>
              <a:cxnLst/>
              <a:rect l="l" t="t" r="r" b="b"/>
              <a:pathLst>
                <a:path w="454" h="331" extrusionOk="0">
                  <a:moveTo>
                    <a:pt x="237" y="1"/>
                  </a:moveTo>
                  <a:cubicBezTo>
                    <a:pt x="118" y="1"/>
                    <a:pt x="0" y="138"/>
                    <a:pt x="92" y="264"/>
                  </a:cubicBezTo>
                  <a:cubicBezTo>
                    <a:pt x="127" y="311"/>
                    <a:pt x="172" y="330"/>
                    <a:pt x="217" y="330"/>
                  </a:cubicBezTo>
                  <a:cubicBezTo>
                    <a:pt x="337" y="330"/>
                    <a:pt x="453" y="193"/>
                    <a:pt x="362" y="67"/>
                  </a:cubicBezTo>
                  <a:cubicBezTo>
                    <a:pt x="327" y="20"/>
                    <a:pt x="282" y="1"/>
                    <a:pt x="2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0" name="Google Shape;6020;p21"/>
            <p:cNvSpPr/>
            <p:nvPr/>
          </p:nvSpPr>
          <p:spPr>
            <a:xfrm>
              <a:off x="1301342" y="4112903"/>
              <a:ext cx="20761" cy="15182"/>
            </a:xfrm>
            <a:custGeom>
              <a:avLst/>
              <a:gdLst/>
              <a:ahLst/>
              <a:cxnLst/>
              <a:rect l="l" t="t" r="r" b="b"/>
              <a:pathLst>
                <a:path w="454" h="332" extrusionOk="0">
                  <a:moveTo>
                    <a:pt x="237" y="0"/>
                  </a:moveTo>
                  <a:cubicBezTo>
                    <a:pt x="118" y="0"/>
                    <a:pt x="0" y="139"/>
                    <a:pt x="93" y="265"/>
                  </a:cubicBezTo>
                  <a:cubicBezTo>
                    <a:pt x="128" y="312"/>
                    <a:pt x="173" y="332"/>
                    <a:pt x="218" y="332"/>
                  </a:cubicBezTo>
                  <a:cubicBezTo>
                    <a:pt x="337" y="332"/>
                    <a:pt x="453" y="194"/>
                    <a:pt x="362" y="67"/>
                  </a:cubicBezTo>
                  <a:cubicBezTo>
                    <a:pt x="327" y="20"/>
                    <a:pt x="282" y="0"/>
                    <a:pt x="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1" name="Google Shape;6021;p21"/>
            <p:cNvSpPr/>
            <p:nvPr/>
          </p:nvSpPr>
          <p:spPr>
            <a:xfrm>
              <a:off x="1288126" y="4066396"/>
              <a:ext cx="20761" cy="15137"/>
            </a:xfrm>
            <a:custGeom>
              <a:avLst/>
              <a:gdLst/>
              <a:ahLst/>
              <a:cxnLst/>
              <a:rect l="l" t="t" r="r" b="b"/>
              <a:pathLst>
                <a:path w="454" h="331" extrusionOk="0">
                  <a:moveTo>
                    <a:pt x="236" y="0"/>
                  </a:moveTo>
                  <a:cubicBezTo>
                    <a:pt x="117" y="0"/>
                    <a:pt x="1" y="137"/>
                    <a:pt x="93" y="264"/>
                  </a:cubicBezTo>
                  <a:cubicBezTo>
                    <a:pt x="128" y="311"/>
                    <a:pt x="173" y="330"/>
                    <a:pt x="218" y="330"/>
                  </a:cubicBezTo>
                  <a:cubicBezTo>
                    <a:pt x="337" y="330"/>
                    <a:pt x="453" y="192"/>
                    <a:pt x="362" y="67"/>
                  </a:cubicBezTo>
                  <a:cubicBezTo>
                    <a:pt x="327" y="20"/>
                    <a:pt x="281" y="0"/>
                    <a:pt x="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2" name="Google Shape;6022;p21"/>
            <p:cNvSpPr/>
            <p:nvPr/>
          </p:nvSpPr>
          <p:spPr>
            <a:xfrm>
              <a:off x="1823534" y="4472891"/>
              <a:ext cx="20761" cy="15137"/>
            </a:xfrm>
            <a:custGeom>
              <a:avLst/>
              <a:gdLst/>
              <a:ahLst/>
              <a:cxnLst/>
              <a:rect l="l" t="t" r="r" b="b"/>
              <a:pathLst>
                <a:path w="454" h="331" extrusionOk="0">
                  <a:moveTo>
                    <a:pt x="237" y="0"/>
                  </a:moveTo>
                  <a:cubicBezTo>
                    <a:pt x="117" y="0"/>
                    <a:pt x="1" y="138"/>
                    <a:pt x="92" y="263"/>
                  </a:cubicBezTo>
                  <a:cubicBezTo>
                    <a:pt x="127" y="311"/>
                    <a:pt x="173" y="331"/>
                    <a:pt x="218" y="331"/>
                  </a:cubicBezTo>
                  <a:cubicBezTo>
                    <a:pt x="338" y="331"/>
                    <a:pt x="454" y="193"/>
                    <a:pt x="362" y="67"/>
                  </a:cubicBezTo>
                  <a:cubicBezTo>
                    <a:pt x="327" y="20"/>
                    <a:pt x="282" y="0"/>
                    <a:pt x="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3" name="Google Shape;6023;p21"/>
            <p:cNvSpPr/>
            <p:nvPr/>
          </p:nvSpPr>
          <p:spPr>
            <a:xfrm>
              <a:off x="1777849" y="4525617"/>
              <a:ext cx="20716" cy="15182"/>
            </a:xfrm>
            <a:custGeom>
              <a:avLst/>
              <a:gdLst/>
              <a:ahLst/>
              <a:cxnLst/>
              <a:rect l="l" t="t" r="r" b="b"/>
              <a:pathLst>
                <a:path w="453" h="332" extrusionOk="0">
                  <a:moveTo>
                    <a:pt x="235" y="1"/>
                  </a:moveTo>
                  <a:cubicBezTo>
                    <a:pt x="116" y="1"/>
                    <a:pt x="0" y="138"/>
                    <a:pt x="92" y="265"/>
                  </a:cubicBezTo>
                  <a:cubicBezTo>
                    <a:pt x="126" y="312"/>
                    <a:pt x="171" y="331"/>
                    <a:pt x="216" y="331"/>
                  </a:cubicBezTo>
                  <a:cubicBezTo>
                    <a:pt x="336" y="331"/>
                    <a:pt x="453" y="194"/>
                    <a:pt x="360" y="68"/>
                  </a:cubicBezTo>
                  <a:cubicBezTo>
                    <a:pt x="325" y="20"/>
                    <a:pt x="280" y="1"/>
                    <a:pt x="2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4" name="Google Shape;6024;p21"/>
            <p:cNvSpPr/>
            <p:nvPr/>
          </p:nvSpPr>
          <p:spPr>
            <a:xfrm>
              <a:off x="1740899" y="4443395"/>
              <a:ext cx="20761" cy="15182"/>
            </a:xfrm>
            <a:custGeom>
              <a:avLst/>
              <a:gdLst/>
              <a:ahLst/>
              <a:cxnLst/>
              <a:rect l="l" t="t" r="r" b="b"/>
              <a:pathLst>
                <a:path w="454" h="332" extrusionOk="0">
                  <a:moveTo>
                    <a:pt x="236" y="1"/>
                  </a:moveTo>
                  <a:cubicBezTo>
                    <a:pt x="117" y="1"/>
                    <a:pt x="1" y="139"/>
                    <a:pt x="93" y="265"/>
                  </a:cubicBezTo>
                  <a:cubicBezTo>
                    <a:pt x="128" y="312"/>
                    <a:pt x="173" y="332"/>
                    <a:pt x="218" y="332"/>
                  </a:cubicBezTo>
                  <a:cubicBezTo>
                    <a:pt x="337" y="332"/>
                    <a:pt x="453" y="194"/>
                    <a:pt x="362" y="68"/>
                  </a:cubicBezTo>
                  <a:cubicBezTo>
                    <a:pt x="327" y="21"/>
                    <a:pt x="281" y="1"/>
                    <a:pt x="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5" name="Google Shape;6025;p21"/>
            <p:cNvSpPr/>
            <p:nvPr/>
          </p:nvSpPr>
          <p:spPr>
            <a:xfrm>
              <a:off x="1731022" y="4501243"/>
              <a:ext cx="20761" cy="15182"/>
            </a:xfrm>
            <a:custGeom>
              <a:avLst/>
              <a:gdLst/>
              <a:ahLst/>
              <a:cxnLst/>
              <a:rect l="l" t="t" r="r" b="b"/>
              <a:pathLst>
                <a:path w="454" h="332" extrusionOk="0">
                  <a:moveTo>
                    <a:pt x="236" y="0"/>
                  </a:moveTo>
                  <a:cubicBezTo>
                    <a:pt x="117" y="0"/>
                    <a:pt x="1" y="138"/>
                    <a:pt x="92" y="264"/>
                  </a:cubicBezTo>
                  <a:cubicBezTo>
                    <a:pt x="127" y="312"/>
                    <a:pt x="173" y="331"/>
                    <a:pt x="218" y="331"/>
                  </a:cubicBezTo>
                  <a:cubicBezTo>
                    <a:pt x="337" y="331"/>
                    <a:pt x="454" y="193"/>
                    <a:pt x="362" y="68"/>
                  </a:cubicBezTo>
                  <a:cubicBezTo>
                    <a:pt x="327" y="20"/>
                    <a:pt x="281" y="0"/>
                    <a:pt x="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6" name="Google Shape;6026;p21"/>
            <p:cNvSpPr/>
            <p:nvPr/>
          </p:nvSpPr>
          <p:spPr>
            <a:xfrm>
              <a:off x="1861947" y="4242274"/>
              <a:ext cx="20807" cy="15228"/>
            </a:xfrm>
            <a:custGeom>
              <a:avLst/>
              <a:gdLst/>
              <a:ahLst/>
              <a:cxnLst/>
              <a:rect l="l" t="t" r="r" b="b"/>
              <a:pathLst>
                <a:path w="455" h="333" extrusionOk="0">
                  <a:moveTo>
                    <a:pt x="237" y="1"/>
                  </a:moveTo>
                  <a:cubicBezTo>
                    <a:pt x="118" y="1"/>
                    <a:pt x="1" y="139"/>
                    <a:pt x="94" y="266"/>
                  </a:cubicBezTo>
                  <a:cubicBezTo>
                    <a:pt x="128" y="313"/>
                    <a:pt x="173" y="332"/>
                    <a:pt x="218" y="332"/>
                  </a:cubicBezTo>
                  <a:cubicBezTo>
                    <a:pt x="338" y="332"/>
                    <a:pt x="455" y="194"/>
                    <a:pt x="362" y="68"/>
                  </a:cubicBezTo>
                  <a:cubicBezTo>
                    <a:pt x="327" y="20"/>
                    <a:pt x="282" y="1"/>
                    <a:pt x="2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7" name="Google Shape;6027;p21"/>
            <p:cNvSpPr/>
            <p:nvPr/>
          </p:nvSpPr>
          <p:spPr>
            <a:xfrm>
              <a:off x="1845210" y="4188678"/>
              <a:ext cx="20761" cy="15182"/>
            </a:xfrm>
            <a:custGeom>
              <a:avLst/>
              <a:gdLst/>
              <a:ahLst/>
              <a:cxnLst/>
              <a:rect l="l" t="t" r="r" b="b"/>
              <a:pathLst>
                <a:path w="454" h="332" extrusionOk="0">
                  <a:moveTo>
                    <a:pt x="237" y="1"/>
                  </a:moveTo>
                  <a:cubicBezTo>
                    <a:pt x="117" y="1"/>
                    <a:pt x="1" y="139"/>
                    <a:pt x="92" y="264"/>
                  </a:cubicBezTo>
                  <a:cubicBezTo>
                    <a:pt x="128" y="312"/>
                    <a:pt x="173" y="332"/>
                    <a:pt x="219" y="332"/>
                  </a:cubicBezTo>
                  <a:cubicBezTo>
                    <a:pt x="338" y="332"/>
                    <a:pt x="454" y="194"/>
                    <a:pt x="362" y="68"/>
                  </a:cubicBezTo>
                  <a:cubicBezTo>
                    <a:pt x="327" y="20"/>
                    <a:pt x="282" y="1"/>
                    <a:pt x="2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8" name="Google Shape;6028;p21"/>
            <p:cNvSpPr/>
            <p:nvPr/>
          </p:nvSpPr>
          <p:spPr>
            <a:xfrm>
              <a:off x="1818686" y="4219363"/>
              <a:ext cx="20761" cy="15182"/>
            </a:xfrm>
            <a:custGeom>
              <a:avLst/>
              <a:gdLst/>
              <a:ahLst/>
              <a:cxnLst/>
              <a:rect l="l" t="t" r="r" b="b"/>
              <a:pathLst>
                <a:path w="454" h="332" extrusionOk="0">
                  <a:moveTo>
                    <a:pt x="236" y="0"/>
                  </a:moveTo>
                  <a:cubicBezTo>
                    <a:pt x="117" y="0"/>
                    <a:pt x="0" y="139"/>
                    <a:pt x="93" y="265"/>
                  </a:cubicBezTo>
                  <a:cubicBezTo>
                    <a:pt x="127" y="312"/>
                    <a:pt x="173" y="332"/>
                    <a:pt x="217" y="332"/>
                  </a:cubicBezTo>
                  <a:cubicBezTo>
                    <a:pt x="337" y="332"/>
                    <a:pt x="454" y="194"/>
                    <a:pt x="361" y="67"/>
                  </a:cubicBezTo>
                  <a:cubicBezTo>
                    <a:pt x="327" y="20"/>
                    <a:pt x="281" y="0"/>
                    <a:pt x="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29" name="Google Shape;6029;p21"/>
          <p:cNvSpPr/>
          <p:nvPr/>
        </p:nvSpPr>
        <p:spPr>
          <a:xfrm>
            <a:off x="8956118" y="3549553"/>
            <a:ext cx="189177" cy="185589"/>
          </a:xfrm>
          <a:custGeom>
            <a:avLst/>
            <a:gdLst/>
            <a:ahLst/>
            <a:cxnLst/>
            <a:rect l="l" t="t" r="r" b="b"/>
            <a:pathLst>
              <a:path w="5851" h="5740" extrusionOk="0">
                <a:moveTo>
                  <a:pt x="2926" y="1"/>
                </a:moveTo>
                <a:cubicBezTo>
                  <a:pt x="2814" y="1"/>
                  <a:pt x="2702" y="57"/>
                  <a:pt x="2640" y="170"/>
                </a:cubicBezTo>
                <a:lnTo>
                  <a:pt x="1832" y="1648"/>
                </a:lnTo>
                <a:cubicBezTo>
                  <a:pt x="1803" y="1702"/>
                  <a:pt x="1757" y="1747"/>
                  <a:pt x="1703" y="1777"/>
                </a:cubicBezTo>
                <a:lnTo>
                  <a:pt x="226" y="2585"/>
                </a:lnTo>
                <a:cubicBezTo>
                  <a:pt x="0" y="2708"/>
                  <a:pt x="0" y="3032"/>
                  <a:pt x="226" y="3155"/>
                </a:cubicBezTo>
                <a:lnTo>
                  <a:pt x="1703" y="3963"/>
                </a:lnTo>
                <a:cubicBezTo>
                  <a:pt x="1757" y="3994"/>
                  <a:pt x="1803" y="4038"/>
                  <a:pt x="1832" y="4093"/>
                </a:cubicBezTo>
                <a:lnTo>
                  <a:pt x="2640" y="5571"/>
                </a:lnTo>
                <a:cubicBezTo>
                  <a:pt x="2702" y="5684"/>
                  <a:pt x="2814" y="5740"/>
                  <a:pt x="2926" y="5740"/>
                </a:cubicBezTo>
                <a:cubicBezTo>
                  <a:pt x="3037" y="5740"/>
                  <a:pt x="3149" y="5684"/>
                  <a:pt x="3211" y="5571"/>
                </a:cubicBezTo>
                <a:lnTo>
                  <a:pt x="4019" y="4093"/>
                </a:lnTo>
                <a:cubicBezTo>
                  <a:pt x="4048" y="4038"/>
                  <a:pt x="4094" y="3994"/>
                  <a:pt x="4149" y="3963"/>
                </a:cubicBezTo>
                <a:lnTo>
                  <a:pt x="5626" y="3155"/>
                </a:lnTo>
                <a:cubicBezTo>
                  <a:pt x="5851" y="3032"/>
                  <a:pt x="5851" y="2708"/>
                  <a:pt x="5626" y="2585"/>
                </a:cubicBezTo>
                <a:lnTo>
                  <a:pt x="4149" y="1777"/>
                </a:lnTo>
                <a:cubicBezTo>
                  <a:pt x="4094" y="1747"/>
                  <a:pt x="4048" y="1702"/>
                  <a:pt x="4019" y="1648"/>
                </a:cubicBezTo>
                <a:lnTo>
                  <a:pt x="3211" y="170"/>
                </a:lnTo>
                <a:cubicBezTo>
                  <a:pt x="3149" y="57"/>
                  <a:pt x="3037" y="1"/>
                  <a:pt x="292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30" name="Google Shape;6030;p21"/>
          <p:cNvGrpSpPr/>
          <p:nvPr/>
        </p:nvGrpSpPr>
        <p:grpSpPr>
          <a:xfrm>
            <a:off x="597557" y="-34143"/>
            <a:ext cx="846468" cy="568648"/>
            <a:chOff x="1655277" y="1307879"/>
            <a:chExt cx="907741" cy="609876"/>
          </a:xfrm>
        </p:grpSpPr>
        <p:sp>
          <p:nvSpPr>
            <p:cNvPr id="6031" name="Google Shape;6031;p21"/>
            <p:cNvSpPr/>
            <p:nvPr/>
          </p:nvSpPr>
          <p:spPr>
            <a:xfrm>
              <a:off x="1660193" y="1307879"/>
              <a:ext cx="902825" cy="597486"/>
            </a:xfrm>
            <a:custGeom>
              <a:avLst/>
              <a:gdLst/>
              <a:ahLst/>
              <a:cxnLst/>
              <a:rect l="l" t="t" r="r" b="b"/>
              <a:pathLst>
                <a:path w="17998" h="11911" extrusionOk="0">
                  <a:moveTo>
                    <a:pt x="11105" y="0"/>
                  </a:moveTo>
                  <a:cubicBezTo>
                    <a:pt x="10057" y="0"/>
                    <a:pt x="8890" y="550"/>
                    <a:pt x="7695" y="1896"/>
                  </a:cubicBezTo>
                  <a:cubicBezTo>
                    <a:pt x="6975" y="1672"/>
                    <a:pt x="6331" y="1571"/>
                    <a:pt x="5760" y="1571"/>
                  </a:cubicBezTo>
                  <a:cubicBezTo>
                    <a:pt x="1" y="1571"/>
                    <a:pt x="1648" y="11910"/>
                    <a:pt x="7324" y="11910"/>
                  </a:cubicBezTo>
                  <a:cubicBezTo>
                    <a:pt x="8258" y="11910"/>
                    <a:pt x="9300" y="11631"/>
                    <a:pt x="10437" y="10980"/>
                  </a:cubicBezTo>
                  <a:cubicBezTo>
                    <a:pt x="17997" y="10491"/>
                    <a:pt x="15683" y="0"/>
                    <a:pt x="11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2" name="Google Shape;6032;p21"/>
            <p:cNvSpPr/>
            <p:nvPr/>
          </p:nvSpPr>
          <p:spPr>
            <a:xfrm>
              <a:off x="1655277" y="1320219"/>
              <a:ext cx="902775" cy="597536"/>
            </a:xfrm>
            <a:custGeom>
              <a:avLst/>
              <a:gdLst/>
              <a:ahLst/>
              <a:cxnLst/>
              <a:rect l="l" t="t" r="r" b="b"/>
              <a:pathLst>
                <a:path w="17997" h="11912" extrusionOk="0">
                  <a:moveTo>
                    <a:pt x="11104" y="1"/>
                  </a:moveTo>
                  <a:cubicBezTo>
                    <a:pt x="10056" y="1"/>
                    <a:pt x="8889" y="551"/>
                    <a:pt x="7694" y="1896"/>
                  </a:cubicBezTo>
                  <a:cubicBezTo>
                    <a:pt x="6974" y="1672"/>
                    <a:pt x="6331" y="1571"/>
                    <a:pt x="5759" y="1571"/>
                  </a:cubicBezTo>
                  <a:cubicBezTo>
                    <a:pt x="1" y="1571"/>
                    <a:pt x="1647" y="11912"/>
                    <a:pt x="7325" y="11912"/>
                  </a:cubicBezTo>
                  <a:cubicBezTo>
                    <a:pt x="8258" y="11912"/>
                    <a:pt x="9301" y="11632"/>
                    <a:pt x="10437" y="10981"/>
                  </a:cubicBezTo>
                  <a:cubicBezTo>
                    <a:pt x="17997" y="10491"/>
                    <a:pt x="15683" y="1"/>
                    <a:pt x="11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3" name="Google Shape;6033;p21"/>
            <p:cNvSpPr/>
            <p:nvPr/>
          </p:nvSpPr>
          <p:spPr>
            <a:xfrm>
              <a:off x="1812935" y="1472160"/>
              <a:ext cx="413489" cy="388157"/>
            </a:xfrm>
            <a:custGeom>
              <a:avLst/>
              <a:gdLst/>
              <a:ahLst/>
              <a:cxnLst/>
              <a:rect l="l" t="t" r="r" b="b"/>
              <a:pathLst>
                <a:path w="8243" h="7738" extrusionOk="0">
                  <a:moveTo>
                    <a:pt x="3035" y="1"/>
                  </a:moveTo>
                  <a:cubicBezTo>
                    <a:pt x="2811" y="1"/>
                    <a:pt x="2531" y="91"/>
                    <a:pt x="2182" y="304"/>
                  </a:cubicBezTo>
                  <a:cubicBezTo>
                    <a:pt x="1" y="1632"/>
                    <a:pt x="810" y="7737"/>
                    <a:pt x="3794" y="7737"/>
                  </a:cubicBezTo>
                  <a:cubicBezTo>
                    <a:pt x="4049" y="7737"/>
                    <a:pt x="4320" y="7692"/>
                    <a:pt x="4607" y="7596"/>
                  </a:cubicBezTo>
                  <a:cubicBezTo>
                    <a:pt x="8243" y="6375"/>
                    <a:pt x="3705" y="3231"/>
                    <a:pt x="3705" y="3231"/>
                  </a:cubicBezTo>
                  <a:cubicBezTo>
                    <a:pt x="3705" y="3231"/>
                    <a:pt x="4370" y="1"/>
                    <a:pt x="30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4" name="Google Shape;6034;p21"/>
            <p:cNvSpPr/>
            <p:nvPr/>
          </p:nvSpPr>
          <p:spPr>
            <a:xfrm>
              <a:off x="2058428" y="1386684"/>
              <a:ext cx="377623" cy="404410"/>
            </a:xfrm>
            <a:custGeom>
              <a:avLst/>
              <a:gdLst/>
              <a:ahLst/>
              <a:cxnLst/>
              <a:rect l="l" t="t" r="r" b="b"/>
              <a:pathLst>
                <a:path w="7528" h="8062" extrusionOk="0">
                  <a:moveTo>
                    <a:pt x="2663" y="0"/>
                  </a:moveTo>
                  <a:cubicBezTo>
                    <a:pt x="0" y="0"/>
                    <a:pt x="2656" y="3775"/>
                    <a:pt x="2656" y="3775"/>
                  </a:cubicBezTo>
                  <a:cubicBezTo>
                    <a:pt x="2656" y="3775"/>
                    <a:pt x="960" y="8061"/>
                    <a:pt x="3562" y="8061"/>
                  </a:cubicBezTo>
                  <a:cubicBezTo>
                    <a:pt x="3696" y="8061"/>
                    <a:pt x="3842" y="8050"/>
                    <a:pt x="4000" y="8026"/>
                  </a:cubicBezTo>
                  <a:cubicBezTo>
                    <a:pt x="7527" y="7488"/>
                    <a:pt x="5543" y="103"/>
                    <a:pt x="2773" y="3"/>
                  </a:cubicBezTo>
                  <a:cubicBezTo>
                    <a:pt x="2735" y="1"/>
                    <a:pt x="2698" y="0"/>
                    <a:pt x="26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5" name="Google Shape;6035;p21"/>
            <p:cNvSpPr/>
            <p:nvPr/>
          </p:nvSpPr>
          <p:spPr>
            <a:xfrm>
              <a:off x="2019502" y="1494030"/>
              <a:ext cx="7976" cy="110408"/>
            </a:xfrm>
            <a:custGeom>
              <a:avLst/>
              <a:gdLst/>
              <a:ahLst/>
              <a:cxnLst/>
              <a:rect l="l" t="t" r="r" b="b"/>
              <a:pathLst>
                <a:path w="159" h="2201" fill="none" extrusionOk="0">
                  <a:moveTo>
                    <a:pt x="33" y="0"/>
                  </a:moveTo>
                  <a:cubicBezTo>
                    <a:pt x="159" y="727"/>
                    <a:pt x="148" y="1477"/>
                    <a:pt x="1" y="2201"/>
                  </a:cubicBezTo>
                </a:path>
              </a:pathLst>
            </a:custGeom>
            <a:solidFill>
              <a:schemeClr val="dk1"/>
            </a:solidFill>
            <a:ln w="325" cap="rnd" cmpd="sng">
              <a:solidFill>
                <a:srgbClr val="2130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6" name="Google Shape;6036;p21"/>
            <p:cNvSpPr/>
            <p:nvPr/>
          </p:nvSpPr>
          <p:spPr>
            <a:xfrm>
              <a:off x="2140944" y="1592799"/>
              <a:ext cx="26285" cy="122497"/>
            </a:xfrm>
            <a:custGeom>
              <a:avLst/>
              <a:gdLst/>
              <a:ahLst/>
              <a:cxnLst/>
              <a:rect l="l" t="t" r="r" b="b"/>
              <a:pathLst>
                <a:path w="524" h="2442" fill="none" extrusionOk="0">
                  <a:moveTo>
                    <a:pt x="524" y="0"/>
                  </a:moveTo>
                  <a:cubicBezTo>
                    <a:pt x="141" y="746"/>
                    <a:pt x="0" y="1614"/>
                    <a:pt x="128" y="2442"/>
                  </a:cubicBezTo>
                </a:path>
              </a:pathLst>
            </a:custGeom>
            <a:solidFill>
              <a:schemeClr val="dk1"/>
            </a:solidFill>
            <a:ln w="325" cap="rnd" cmpd="sng">
              <a:solidFill>
                <a:srgbClr val="2130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7" name="Google Shape;6037;p21"/>
            <p:cNvSpPr/>
            <p:nvPr/>
          </p:nvSpPr>
          <p:spPr>
            <a:xfrm>
              <a:off x="2284758" y="1690464"/>
              <a:ext cx="36869" cy="19363"/>
            </a:xfrm>
            <a:custGeom>
              <a:avLst/>
              <a:gdLst/>
              <a:ahLst/>
              <a:cxnLst/>
              <a:rect l="l" t="t" r="r" b="b"/>
              <a:pathLst>
                <a:path w="735" h="386" extrusionOk="0">
                  <a:moveTo>
                    <a:pt x="288" y="0"/>
                  </a:moveTo>
                  <a:cubicBezTo>
                    <a:pt x="135" y="0"/>
                    <a:pt x="0" y="38"/>
                    <a:pt x="4" y="111"/>
                  </a:cubicBezTo>
                  <a:cubicBezTo>
                    <a:pt x="13" y="291"/>
                    <a:pt x="218" y="385"/>
                    <a:pt x="403" y="385"/>
                  </a:cubicBezTo>
                  <a:cubicBezTo>
                    <a:pt x="543" y="385"/>
                    <a:pt x="672" y="332"/>
                    <a:pt x="699" y="220"/>
                  </a:cubicBezTo>
                  <a:cubicBezTo>
                    <a:pt x="735" y="71"/>
                    <a:pt x="495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8" name="Google Shape;6038;p21"/>
            <p:cNvSpPr/>
            <p:nvPr/>
          </p:nvSpPr>
          <p:spPr>
            <a:xfrm>
              <a:off x="2198630" y="1514597"/>
              <a:ext cx="39628" cy="25934"/>
            </a:xfrm>
            <a:custGeom>
              <a:avLst/>
              <a:gdLst/>
              <a:ahLst/>
              <a:cxnLst/>
              <a:rect l="l" t="t" r="r" b="b"/>
              <a:pathLst>
                <a:path w="790" h="517" extrusionOk="0">
                  <a:moveTo>
                    <a:pt x="576" y="0"/>
                  </a:moveTo>
                  <a:cubicBezTo>
                    <a:pt x="367" y="0"/>
                    <a:pt x="0" y="351"/>
                    <a:pt x="100" y="450"/>
                  </a:cubicBezTo>
                  <a:cubicBezTo>
                    <a:pt x="148" y="497"/>
                    <a:pt x="208" y="517"/>
                    <a:pt x="272" y="517"/>
                  </a:cubicBezTo>
                  <a:cubicBezTo>
                    <a:pt x="506" y="517"/>
                    <a:pt x="789" y="246"/>
                    <a:pt x="686" y="62"/>
                  </a:cubicBezTo>
                  <a:cubicBezTo>
                    <a:pt x="663" y="18"/>
                    <a:pt x="623" y="0"/>
                    <a:pt x="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9" name="Google Shape;6039;p21"/>
            <p:cNvSpPr/>
            <p:nvPr/>
          </p:nvSpPr>
          <p:spPr>
            <a:xfrm>
              <a:off x="2195921" y="1439655"/>
              <a:ext cx="39628" cy="25934"/>
            </a:xfrm>
            <a:custGeom>
              <a:avLst/>
              <a:gdLst/>
              <a:ahLst/>
              <a:cxnLst/>
              <a:rect l="l" t="t" r="r" b="b"/>
              <a:pathLst>
                <a:path w="790" h="517" extrusionOk="0">
                  <a:moveTo>
                    <a:pt x="576" y="1"/>
                  </a:moveTo>
                  <a:cubicBezTo>
                    <a:pt x="367" y="1"/>
                    <a:pt x="0" y="351"/>
                    <a:pt x="100" y="449"/>
                  </a:cubicBezTo>
                  <a:cubicBezTo>
                    <a:pt x="148" y="497"/>
                    <a:pt x="208" y="517"/>
                    <a:pt x="272" y="517"/>
                  </a:cubicBezTo>
                  <a:cubicBezTo>
                    <a:pt x="507" y="517"/>
                    <a:pt x="789" y="246"/>
                    <a:pt x="688" y="63"/>
                  </a:cubicBezTo>
                  <a:cubicBezTo>
                    <a:pt x="664" y="19"/>
                    <a:pt x="624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0" name="Google Shape;6040;p21"/>
            <p:cNvSpPr/>
            <p:nvPr/>
          </p:nvSpPr>
          <p:spPr>
            <a:xfrm>
              <a:off x="2234696" y="1653144"/>
              <a:ext cx="23275" cy="13544"/>
            </a:xfrm>
            <a:custGeom>
              <a:avLst/>
              <a:gdLst/>
              <a:ahLst/>
              <a:cxnLst/>
              <a:rect l="l" t="t" r="r" b="b"/>
              <a:pathLst>
                <a:path w="464" h="270" extrusionOk="0">
                  <a:moveTo>
                    <a:pt x="344" y="0"/>
                  </a:moveTo>
                  <a:cubicBezTo>
                    <a:pt x="215" y="0"/>
                    <a:pt x="0" y="140"/>
                    <a:pt x="42" y="205"/>
                  </a:cubicBezTo>
                  <a:cubicBezTo>
                    <a:pt x="73" y="251"/>
                    <a:pt x="122" y="269"/>
                    <a:pt x="176" y="269"/>
                  </a:cubicBezTo>
                  <a:cubicBezTo>
                    <a:pt x="307" y="269"/>
                    <a:pt x="463" y="159"/>
                    <a:pt x="430" y="52"/>
                  </a:cubicBezTo>
                  <a:cubicBezTo>
                    <a:pt x="419" y="15"/>
                    <a:pt x="386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1" name="Google Shape;6041;p21"/>
            <p:cNvSpPr/>
            <p:nvPr/>
          </p:nvSpPr>
          <p:spPr>
            <a:xfrm>
              <a:off x="2265646" y="1581212"/>
              <a:ext cx="36769" cy="19262"/>
            </a:xfrm>
            <a:custGeom>
              <a:avLst/>
              <a:gdLst/>
              <a:ahLst/>
              <a:cxnLst/>
              <a:rect l="l" t="t" r="r" b="b"/>
              <a:pathLst>
                <a:path w="733" h="384" extrusionOk="0">
                  <a:moveTo>
                    <a:pt x="446" y="1"/>
                  </a:moveTo>
                  <a:cubicBezTo>
                    <a:pt x="240" y="1"/>
                    <a:pt x="0" y="81"/>
                    <a:pt x="24" y="177"/>
                  </a:cubicBezTo>
                  <a:cubicBezTo>
                    <a:pt x="58" y="320"/>
                    <a:pt x="211" y="383"/>
                    <a:pt x="365" y="383"/>
                  </a:cubicBezTo>
                  <a:cubicBezTo>
                    <a:pt x="541" y="383"/>
                    <a:pt x="720" y="300"/>
                    <a:pt x="727" y="158"/>
                  </a:cubicBezTo>
                  <a:cubicBezTo>
                    <a:pt x="732" y="44"/>
                    <a:pt x="598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2" name="Google Shape;6042;p21"/>
            <p:cNvSpPr/>
            <p:nvPr/>
          </p:nvSpPr>
          <p:spPr>
            <a:xfrm>
              <a:off x="2276581" y="1499949"/>
              <a:ext cx="20968" cy="13644"/>
            </a:xfrm>
            <a:custGeom>
              <a:avLst/>
              <a:gdLst/>
              <a:ahLst/>
              <a:cxnLst/>
              <a:rect l="l" t="t" r="r" b="b"/>
              <a:pathLst>
                <a:path w="418" h="272" extrusionOk="0">
                  <a:moveTo>
                    <a:pt x="305" y="1"/>
                  </a:moveTo>
                  <a:cubicBezTo>
                    <a:pt x="194" y="1"/>
                    <a:pt x="0" y="182"/>
                    <a:pt x="52" y="235"/>
                  </a:cubicBezTo>
                  <a:cubicBezTo>
                    <a:pt x="78" y="261"/>
                    <a:pt x="110" y="272"/>
                    <a:pt x="144" y="272"/>
                  </a:cubicBezTo>
                  <a:cubicBezTo>
                    <a:pt x="268" y="272"/>
                    <a:pt x="418" y="132"/>
                    <a:pt x="365" y="34"/>
                  </a:cubicBezTo>
                  <a:cubicBezTo>
                    <a:pt x="352" y="11"/>
                    <a:pt x="331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3" name="Google Shape;6043;p21"/>
            <p:cNvSpPr/>
            <p:nvPr/>
          </p:nvSpPr>
          <p:spPr>
            <a:xfrm>
              <a:off x="1947419" y="1773833"/>
              <a:ext cx="40933" cy="26586"/>
            </a:xfrm>
            <a:custGeom>
              <a:avLst/>
              <a:gdLst/>
              <a:ahLst/>
              <a:cxnLst/>
              <a:rect l="l" t="t" r="r" b="b"/>
              <a:pathLst>
                <a:path w="816" h="530" extrusionOk="0">
                  <a:moveTo>
                    <a:pt x="632" y="0"/>
                  </a:moveTo>
                  <a:cubicBezTo>
                    <a:pt x="444" y="0"/>
                    <a:pt x="0" y="308"/>
                    <a:pt x="152" y="472"/>
                  </a:cubicBezTo>
                  <a:cubicBezTo>
                    <a:pt x="189" y="512"/>
                    <a:pt x="239" y="529"/>
                    <a:pt x="295" y="529"/>
                  </a:cubicBezTo>
                  <a:cubicBezTo>
                    <a:pt x="514" y="529"/>
                    <a:pt x="816" y="260"/>
                    <a:pt x="705" y="35"/>
                  </a:cubicBezTo>
                  <a:cubicBezTo>
                    <a:pt x="693" y="11"/>
                    <a:pt x="667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4" name="Google Shape;6044;p21"/>
            <p:cNvSpPr/>
            <p:nvPr/>
          </p:nvSpPr>
          <p:spPr>
            <a:xfrm>
              <a:off x="1939945" y="1587482"/>
              <a:ext cx="36719" cy="19463"/>
            </a:xfrm>
            <a:custGeom>
              <a:avLst/>
              <a:gdLst/>
              <a:ahLst/>
              <a:cxnLst/>
              <a:rect l="l" t="t" r="r" b="b"/>
              <a:pathLst>
                <a:path w="732" h="388" extrusionOk="0">
                  <a:moveTo>
                    <a:pt x="257" y="1"/>
                  </a:moveTo>
                  <a:cubicBezTo>
                    <a:pt x="118" y="1"/>
                    <a:pt x="1" y="41"/>
                    <a:pt x="1" y="148"/>
                  </a:cubicBezTo>
                  <a:cubicBezTo>
                    <a:pt x="3" y="296"/>
                    <a:pt x="193" y="387"/>
                    <a:pt x="376" y="387"/>
                  </a:cubicBezTo>
                  <a:cubicBezTo>
                    <a:pt x="523" y="387"/>
                    <a:pt x="665" y="329"/>
                    <a:pt x="704" y="194"/>
                  </a:cubicBezTo>
                  <a:cubicBezTo>
                    <a:pt x="732" y="95"/>
                    <a:pt x="469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5" name="Google Shape;6045;p21"/>
            <p:cNvSpPr/>
            <p:nvPr/>
          </p:nvSpPr>
          <p:spPr>
            <a:xfrm>
              <a:off x="1905384" y="1520967"/>
              <a:ext cx="36769" cy="19413"/>
            </a:xfrm>
            <a:custGeom>
              <a:avLst/>
              <a:gdLst/>
              <a:ahLst/>
              <a:cxnLst/>
              <a:rect l="l" t="t" r="r" b="b"/>
              <a:pathLst>
                <a:path w="733" h="387" extrusionOk="0">
                  <a:moveTo>
                    <a:pt x="257" y="0"/>
                  </a:moveTo>
                  <a:cubicBezTo>
                    <a:pt x="118" y="0"/>
                    <a:pt x="1" y="41"/>
                    <a:pt x="2" y="147"/>
                  </a:cubicBezTo>
                  <a:cubicBezTo>
                    <a:pt x="3" y="295"/>
                    <a:pt x="194" y="387"/>
                    <a:pt x="377" y="387"/>
                  </a:cubicBezTo>
                  <a:cubicBezTo>
                    <a:pt x="524" y="387"/>
                    <a:pt x="666" y="329"/>
                    <a:pt x="705" y="195"/>
                  </a:cubicBezTo>
                  <a:cubicBezTo>
                    <a:pt x="732" y="94"/>
                    <a:pt x="469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6" name="Google Shape;6046;p21"/>
            <p:cNvSpPr/>
            <p:nvPr/>
          </p:nvSpPr>
          <p:spPr>
            <a:xfrm>
              <a:off x="1986897" y="1720009"/>
              <a:ext cx="21821" cy="11487"/>
            </a:xfrm>
            <a:custGeom>
              <a:avLst/>
              <a:gdLst/>
              <a:ahLst/>
              <a:cxnLst/>
              <a:rect l="l" t="t" r="r" b="b"/>
              <a:pathLst>
                <a:path w="435" h="229" extrusionOk="0">
                  <a:moveTo>
                    <a:pt x="255" y="1"/>
                  </a:moveTo>
                  <a:cubicBezTo>
                    <a:pt x="134" y="1"/>
                    <a:pt x="0" y="41"/>
                    <a:pt x="20" y="127"/>
                  </a:cubicBezTo>
                  <a:cubicBezTo>
                    <a:pt x="35" y="195"/>
                    <a:pt x="113" y="228"/>
                    <a:pt x="197" y="228"/>
                  </a:cubicBezTo>
                  <a:cubicBezTo>
                    <a:pt x="305" y="228"/>
                    <a:pt x="424" y="174"/>
                    <a:pt x="432" y="70"/>
                  </a:cubicBezTo>
                  <a:cubicBezTo>
                    <a:pt x="435" y="25"/>
                    <a:pt x="349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7" name="Google Shape;6047;p21"/>
            <p:cNvSpPr/>
            <p:nvPr/>
          </p:nvSpPr>
          <p:spPr>
            <a:xfrm>
              <a:off x="1909497" y="1671904"/>
              <a:ext cx="40030" cy="23476"/>
            </a:xfrm>
            <a:custGeom>
              <a:avLst/>
              <a:gdLst/>
              <a:ahLst/>
              <a:cxnLst/>
              <a:rect l="l" t="t" r="r" b="b"/>
              <a:pathLst>
                <a:path w="798" h="468" extrusionOk="0">
                  <a:moveTo>
                    <a:pt x="625" y="0"/>
                  </a:moveTo>
                  <a:cubicBezTo>
                    <a:pt x="417" y="0"/>
                    <a:pt x="1" y="203"/>
                    <a:pt x="113" y="381"/>
                  </a:cubicBezTo>
                  <a:cubicBezTo>
                    <a:pt x="151" y="441"/>
                    <a:pt x="220" y="467"/>
                    <a:pt x="298" y="467"/>
                  </a:cubicBezTo>
                  <a:cubicBezTo>
                    <a:pt x="511" y="467"/>
                    <a:pt x="797" y="273"/>
                    <a:pt x="734" y="52"/>
                  </a:cubicBezTo>
                  <a:cubicBezTo>
                    <a:pt x="724" y="16"/>
                    <a:pt x="68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8" name="Google Shape;6048;p21"/>
            <p:cNvSpPr/>
            <p:nvPr/>
          </p:nvSpPr>
          <p:spPr>
            <a:xfrm>
              <a:off x="1878246" y="1607346"/>
              <a:ext cx="19463" cy="10283"/>
            </a:xfrm>
            <a:custGeom>
              <a:avLst/>
              <a:gdLst/>
              <a:ahLst/>
              <a:cxnLst/>
              <a:rect l="l" t="t" r="r" b="b"/>
              <a:pathLst>
                <a:path w="388" h="205" extrusionOk="0">
                  <a:moveTo>
                    <a:pt x="142" y="1"/>
                  </a:moveTo>
                  <a:cubicBezTo>
                    <a:pt x="66" y="1"/>
                    <a:pt x="0" y="23"/>
                    <a:pt x="2" y="81"/>
                  </a:cubicBezTo>
                  <a:cubicBezTo>
                    <a:pt x="3" y="158"/>
                    <a:pt x="102" y="204"/>
                    <a:pt x="198" y="204"/>
                  </a:cubicBezTo>
                  <a:cubicBezTo>
                    <a:pt x="277" y="204"/>
                    <a:pt x="354" y="173"/>
                    <a:pt x="374" y="100"/>
                  </a:cubicBezTo>
                  <a:cubicBezTo>
                    <a:pt x="388" y="48"/>
                    <a:pt x="253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9" name="Google Shape;6049;p21"/>
            <p:cNvSpPr/>
            <p:nvPr/>
          </p:nvSpPr>
          <p:spPr>
            <a:xfrm>
              <a:off x="1783340" y="1467143"/>
              <a:ext cx="168847" cy="210432"/>
            </a:xfrm>
            <a:custGeom>
              <a:avLst/>
              <a:gdLst/>
              <a:ahLst/>
              <a:cxnLst/>
              <a:rect l="l" t="t" r="r" b="b"/>
              <a:pathLst>
                <a:path w="3366" h="4195" extrusionOk="0">
                  <a:moveTo>
                    <a:pt x="1867" y="0"/>
                  </a:moveTo>
                  <a:cubicBezTo>
                    <a:pt x="1812" y="0"/>
                    <a:pt x="1753" y="6"/>
                    <a:pt x="1691" y="18"/>
                  </a:cubicBezTo>
                  <a:cubicBezTo>
                    <a:pt x="22" y="332"/>
                    <a:pt x="0" y="3872"/>
                    <a:pt x="1102" y="4180"/>
                  </a:cubicBezTo>
                  <a:cubicBezTo>
                    <a:pt x="1136" y="4190"/>
                    <a:pt x="1170" y="4194"/>
                    <a:pt x="1205" y="4194"/>
                  </a:cubicBezTo>
                  <a:cubicBezTo>
                    <a:pt x="2245" y="4194"/>
                    <a:pt x="3366" y="0"/>
                    <a:pt x="1867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0" name="Google Shape;6050;p21"/>
          <p:cNvGrpSpPr/>
          <p:nvPr/>
        </p:nvGrpSpPr>
        <p:grpSpPr>
          <a:xfrm rot="10624463" flipH="1">
            <a:off x="-30674" y="666810"/>
            <a:ext cx="817402" cy="1010671"/>
            <a:chOff x="749700" y="2510750"/>
            <a:chExt cx="1245365" cy="1539822"/>
          </a:xfrm>
        </p:grpSpPr>
        <p:sp>
          <p:nvSpPr>
            <p:cNvPr id="6051" name="Google Shape;6051;p21"/>
            <p:cNvSpPr/>
            <p:nvPr/>
          </p:nvSpPr>
          <p:spPr>
            <a:xfrm>
              <a:off x="827853" y="2510750"/>
              <a:ext cx="1167213" cy="1318716"/>
            </a:xfrm>
            <a:custGeom>
              <a:avLst/>
              <a:gdLst/>
              <a:ahLst/>
              <a:cxnLst/>
              <a:rect l="l" t="t" r="r" b="b"/>
              <a:pathLst>
                <a:path w="25524" h="28837" extrusionOk="0">
                  <a:moveTo>
                    <a:pt x="12496" y="1"/>
                  </a:moveTo>
                  <a:cubicBezTo>
                    <a:pt x="11153" y="1"/>
                    <a:pt x="9812" y="212"/>
                    <a:pt x="8539" y="652"/>
                  </a:cubicBezTo>
                  <a:cubicBezTo>
                    <a:pt x="6123" y="1487"/>
                    <a:pt x="4008" y="3157"/>
                    <a:pt x="2609" y="5292"/>
                  </a:cubicBezTo>
                  <a:cubicBezTo>
                    <a:pt x="1019" y="7717"/>
                    <a:pt x="749" y="10534"/>
                    <a:pt x="830" y="13368"/>
                  </a:cubicBezTo>
                  <a:cubicBezTo>
                    <a:pt x="878" y="15078"/>
                    <a:pt x="1000" y="16798"/>
                    <a:pt x="816" y="18505"/>
                  </a:cubicBezTo>
                  <a:cubicBezTo>
                    <a:pt x="632" y="20199"/>
                    <a:pt x="144" y="21854"/>
                    <a:pt x="67" y="23565"/>
                  </a:cubicBezTo>
                  <a:cubicBezTo>
                    <a:pt x="0" y="25064"/>
                    <a:pt x="331" y="26777"/>
                    <a:pt x="1416" y="27890"/>
                  </a:cubicBezTo>
                  <a:cubicBezTo>
                    <a:pt x="2038" y="28527"/>
                    <a:pt x="3101" y="28836"/>
                    <a:pt x="4090" y="28836"/>
                  </a:cubicBezTo>
                  <a:cubicBezTo>
                    <a:pt x="4566" y="28836"/>
                    <a:pt x="5024" y="28765"/>
                    <a:pt x="5408" y="28624"/>
                  </a:cubicBezTo>
                  <a:cubicBezTo>
                    <a:pt x="6489" y="28228"/>
                    <a:pt x="7361" y="27409"/>
                    <a:pt x="8113" y="26538"/>
                  </a:cubicBezTo>
                  <a:cubicBezTo>
                    <a:pt x="8865" y="25666"/>
                    <a:pt x="9534" y="24716"/>
                    <a:pt x="10379" y="23935"/>
                  </a:cubicBezTo>
                  <a:cubicBezTo>
                    <a:pt x="13733" y="20833"/>
                    <a:pt x="19189" y="20912"/>
                    <a:pt x="22493" y="17756"/>
                  </a:cubicBezTo>
                  <a:cubicBezTo>
                    <a:pt x="24683" y="15663"/>
                    <a:pt x="25523" y="12356"/>
                    <a:pt x="24897" y="9392"/>
                  </a:cubicBezTo>
                  <a:cubicBezTo>
                    <a:pt x="24270" y="6429"/>
                    <a:pt x="22290" y="3839"/>
                    <a:pt x="19759" y="2174"/>
                  </a:cubicBezTo>
                  <a:cubicBezTo>
                    <a:pt x="17619" y="765"/>
                    <a:pt x="15052" y="1"/>
                    <a:pt x="124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6052;p21"/>
            <p:cNvSpPr/>
            <p:nvPr/>
          </p:nvSpPr>
          <p:spPr>
            <a:xfrm>
              <a:off x="1056595" y="2877094"/>
              <a:ext cx="846462" cy="928959"/>
            </a:xfrm>
            <a:custGeom>
              <a:avLst/>
              <a:gdLst/>
              <a:ahLst/>
              <a:cxnLst/>
              <a:rect l="l" t="t" r="r" b="b"/>
              <a:pathLst>
                <a:path w="18510" h="20314" fill="none" extrusionOk="0">
                  <a:moveTo>
                    <a:pt x="18509" y="0"/>
                  </a:moveTo>
                  <a:cubicBezTo>
                    <a:pt x="18246" y="2323"/>
                    <a:pt x="17952" y="4739"/>
                    <a:pt x="16684" y="6703"/>
                  </a:cubicBezTo>
                  <a:cubicBezTo>
                    <a:pt x="15366" y="8748"/>
                    <a:pt x="13162" y="10034"/>
                    <a:pt x="10983" y="11120"/>
                  </a:cubicBezTo>
                  <a:cubicBezTo>
                    <a:pt x="8803" y="12204"/>
                    <a:pt x="6515" y="13200"/>
                    <a:pt x="4775" y="14902"/>
                  </a:cubicBezTo>
                  <a:cubicBezTo>
                    <a:pt x="3049" y="16588"/>
                    <a:pt x="1949" y="18891"/>
                    <a:pt x="1" y="20313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3" name="Google Shape;6053;p21"/>
            <p:cNvSpPr/>
            <p:nvPr/>
          </p:nvSpPr>
          <p:spPr>
            <a:xfrm>
              <a:off x="860321" y="2540612"/>
              <a:ext cx="606608" cy="1181252"/>
            </a:xfrm>
            <a:custGeom>
              <a:avLst/>
              <a:gdLst/>
              <a:ahLst/>
              <a:cxnLst/>
              <a:rect l="l" t="t" r="r" b="b"/>
              <a:pathLst>
                <a:path w="13265" h="25831" fill="none" extrusionOk="0">
                  <a:moveTo>
                    <a:pt x="13264" y="1"/>
                  </a:moveTo>
                  <a:cubicBezTo>
                    <a:pt x="10596" y="92"/>
                    <a:pt x="7970" y="1120"/>
                    <a:pt x="5947" y="2864"/>
                  </a:cubicBezTo>
                  <a:cubicBezTo>
                    <a:pt x="3924" y="4607"/>
                    <a:pt x="2520" y="7055"/>
                    <a:pt x="2036" y="9680"/>
                  </a:cubicBezTo>
                  <a:cubicBezTo>
                    <a:pt x="1458" y="12819"/>
                    <a:pt x="2163" y="16094"/>
                    <a:pt x="1537" y="19223"/>
                  </a:cubicBezTo>
                  <a:cubicBezTo>
                    <a:pt x="1096" y="21431"/>
                    <a:pt x="1" y="23675"/>
                    <a:pt x="657" y="25830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6054;p21"/>
            <p:cNvSpPr/>
            <p:nvPr/>
          </p:nvSpPr>
          <p:spPr>
            <a:xfrm>
              <a:off x="992572" y="2741550"/>
              <a:ext cx="812211" cy="1026959"/>
            </a:xfrm>
            <a:custGeom>
              <a:avLst/>
              <a:gdLst/>
              <a:ahLst/>
              <a:cxnLst/>
              <a:rect l="l" t="t" r="r" b="b"/>
              <a:pathLst>
                <a:path w="17761" h="22457" fill="none" extrusionOk="0">
                  <a:moveTo>
                    <a:pt x="17760" y="1"/>
                  </a:moveTo>
                  <a:cubicBezTo>
                    <a:pt x="17431" y="2626"/>
                    <a:pt x="17051" y="5378"/>
                    <a:pt x="15472" y="7500"/>
                  </a:cubicBezTo>
                  <a:cubicBezTo>
                    <a:pt x="13154" y="10611"/>
                    <a:pt x="8830" y="11602"/>
                    <a:pt x="6283" y="14529"/>
                  </a:cubicBezTo>
                  <a:cubicBezTo>
                    <a:pt x="5158" y="15822"/>
                    <a:pt x="4450" y="17417"/>
                    <a:pt x="3580" y="18894"/>
                  </a:cubicBezTo>
                  <a:cubicBezTo>
                    <a:pt x="2710" y="20371"/>
                    <a:pt x="1587" y="21808"/>
                    <a:pt x="0" y="22457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5" name="Google Shape;6055;p21"/>
            <p:cNvSpPr/>
            <p:nvPr/>
          </p:nvSpPr>
          <p:spPr>
            <a:xfrm>
              <a:off x="940852" y="2623337"/>
              <a:ext cx="702321" cy="1103694"/>
            </a:xfrm>
            <a:custGeom>
              <a:avLst/>
              <a:gdLst/>
              <a:ahLst/>
              <a:cxnLst/>
              <a:rect l="l" t="t" r="r" b="b"/>
              <a:pathLst>
                <a:path w="15358" h="24135" fill="none" extrusionOk="0">
                  <a:moveTo>
                    <a:pt x="159" y="24135"/>
                  </a:moveTo>
                  <a:cubicBezTo>
                    <a:pt x="1" y="23148"/>
                    <a:pt x="277" y="22139"/>
                    <a:pt x="692" y="21232"/>
                  </a:cubicBezTo>
                  <a:cubicBezTo>
                    <a:pt x="1107" y="20323"/>
                    <a:pt x="1661" y="19487"/>
                    <a:pt x="2107" y="18593"/>
                  </a:cubicBezTo>
                  <a:cubicBezTo>
                    <a:pt x="4127" y="14540"/>
                    <a:pt x="3801" y="9582"/>
                    <a:pt x="6033" y="5642"/>
                  </a:cubicBezTo>
                  <a:cubicBezTo>
                    <a:pt x="7904" y="2340"/>
                    <a:pt x="11564" y="125"/>
                    <a:pt x="15358" y="1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6" name="Google Shape;6056;p21"/>
            <p:cNvSpPr/>
            <p:nvPr/>
          </p:nvSpPr>
          <p:spPr>
            <a:xfrm>
              <a:off x="987451" y="2669068"/>
              <a:ext cx="723632" cy="1062628"/>
            </a:xfrm>
            <a:custGeom>
              <a:avLst/>
              <a:gdLst/>
              <a:ahLst/>
              <a:cxnLst/>
              <a:rect l="l" t="t" r="r" b="b"/>
              <a:pathLst>
                <a:path w="15824" h="23237" fill="none" extrusionOk="0">
                  <a:moveTo>
                    <a:pt x="15824" y="0"/>
                  </a:moveTo>
                  <a:cubicBezTo>
                    <a:pt x="12432" y="5561"/>
                    <a:pt x="6660" y="9472"/>
                    <a:pt x="3791" y="15317"/>
                  </a:cubicBezTo>
                  <a:cubicBezTo>
                    <a:pt x="2496" y="17953"/>
                    <a:pt x="1821" y="20934"/>
                    <a:pt x="1" y="23237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7" name="Google Shape;6057;p21"/>
            <p:cNvSpPr/>
            <p:nvPr/>
          </p:nvSpPr>
          <p:spPr>
            <a:xfrm>
              <a:off x="749700" y="3603013"/>
              <a:ext cx="417195" cy="447560"/>
            </a:xfrm>
            <a:custGeom>
              <a:avLst/>
              <a:gdLst/>
              <a:ahLst/>
              <a:cxnLst/>
              <a:rect l="l" t="t" r="r" b="b"/>
              <a:pathLst>
                <a:path w="9123" h="9787" extrusionOk="0">
                  <a:moveTo>
                    <a:pt x="2107" y="0"/>
                  </a:moveTo>
                  <a:cubicBezTo>
                    <a:pt x="2040" y="0"/>
                    <a:pt x="1973" y="4"/>
                    <a:pt x="1904" y="12"/>
                  </a:cubicBezTo>
                  <a:cubicBezTo>
                    <a:pt x="1" y="221"/>
                    <a:pt x="2249" y="3658"/>
                    <a:pt x="3865" y="4652"/>
                  </a:cubicBezTo>
                  <a:cubicBezTo>
                    <a:pt x="3322" y="5234"/>
                    <a:pt x="1190" y="7607"/>
                    <a:pt x="1144" y="8948"/>
                  </a:cubicBezTo>
                  <a:cubicBezTo>
                    <a:pt x="1144" y="8948"/>
                    <a:pt x="1526" y="9786"/>
                    <a:pt x="2180" y="9786"/>
                  </a:cubicBezTo>
                  <a:cubicBezTo>
                    <a:pt x="2336" y="9786"/>
                    <a:pt x="2507" y="9739"/>
                    <a:pt x="2693" y="9621"/>
                  </a:cubicBezTo>
                  <a:cubicBezTo>
                    <a:pt x="2913" y="9477"/>
                    <a:pt x="2806" y="6489"/>
                    <a:pt x="4170" y="4810"/>
                  </a:cubicBezTo>
                  <a:cubicBezTo>
                    <a:pt x="4790" y="5097"/>
                    <a:pt x="5600" y="5233"/>
                    <a:pt x="6371" y="5233"/>
                  </a:cubicBezTo>
                  <a:cubicBezTo>
                    <a:pt x="7539" y="5233"/>
                    <a:pt x="8615" y="4921"/>
                    <a:pt x="8802" y="4348"/>
                  </a:cubicBezTo>
                  <a:cubicBezTo>
                    <a:pt x="9123" y="3368"/>
                    <a:pt x="4958" y="2769"/>
                    <a:pt x="4958" y="2769"/>
                  </a:cubicBezTo>
                  <a:cubicBezTo>
                    <a:pt x="4958" y="2769"/>
                    <a:pt x="3943" y="0"/>
                    <a:pt x="21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6058;p21"/>
            <p:cNvSpPr/>
            <p:nvPr/>
          </p:nvSpPr>
          <p:spPr>
            <a:xfrm>
              <a:off x="1650262" y="3045060"/>
              <a:ext cx="19847" cy="13902"/>
            </a:xfrm>
            <a:custGeom>
              <a:avLst/>
              <a:gdLst/>
              <a:ahLst/>
              <a:cxnLst/>
              <a:rect l="l" t="t" r="r" b="b"/>
              <a:pathLst>
                <a:path w="434" h="304" extrusionOk="0">
                  <a:moveTo>
                    <a:pt x="216" y="1"/>
                  </a:moveTo>
                  <a:cubicBezTo>
                    <a:pt x="74" y="1"/>
                    <a:pt x="0" y="223"/>
                    <a:pt x="158" y="290"/>
                  </a:cubicBezTo>
                  <a:cubicBezTo>
                    <a:pt x="179" y="299"/>
                    <a:pt x="199" y="303"/>
                    <a:pt x="219" y="303"/>
                  </a:cubicBezTo>
                  <a:cubicBezTo>
                    <a:pt x="359" y="303"/>
                    <a:pt x="433" y="81"/>
                    <a:pt x="277" y="14"/>
                  </a:cubicBezTo>
                  <a:cubicBezTo>
                    <a:pt x="256" y="5"/>
                    <a:pt x="235" y="1"/>
                    <a:pt x="2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9" name="Google Shape;6059;p21"/>
            <p:cNvSpPr/>
            <p:nvPr/>
          </p:nvSpPr>
          <p:spPr>
            <a:xfrm>
              <a:off x="1677701" y="2990504"/>
              <a:ext cx="19847" cy="13948"/>
            </a:xfrm>
            <a:custGeom>
              <a:avLst/>
              <a:gdLst/>
              <a:ahLst/>
              <a:cxnLst/>
              <a:rect l="l" t="t" r="r" b="b"/>
              <a:pathLst>
                <a:path w="434" h="305" extrusionOk="0">
                  <a:moveTo>
                    <a:pt x="217" y="1"/>
                  </a:moveTo>
                  <a:cubicBezTo>
                    <a:pt x="75" y="1"/>
                    <a:pt x="1" y="223"/>
                    <a:pt x="158" y="290"/>
                  </a:cubicBezTo>
                  <a:cubicBezTo>
                    <a:pt x="180" y="300"/>
                    <a:pt x="200" y="304"/>
                    <a:pt x="220" y="304"/>
                  </a:cubicBezTo>
                  <a:cubicBezTo>
                    <a:pt x="360" y="304"/>
                    <a:pt x="433" y="83"/>
                    <a:pt x="278" y="14"/>
                  </a:cubicBezTo>
                  <a:cubicBezTo>
                    <a:pt x="256" y="5"/>
                    <a:pt x="236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0" name="Google Shape;6060;p21"/>
            <p:cNvSpPr/>
            <p:nvPr/>
          </p:nvSpPr>
          <p:spPr>
            <a:xfrm>
              <a:off x="1597216" y="2996495"/>
              <a:ext cx="19847" cy="13948"/>
            </a:xfrm>
            <a:custGeom>
              <a:avLst/>
              <a:gdLst/>
              <a:ahLst/>
              <a:cxnLst/>
              <a:rect l="l" t="t" r="r" b="b"/>
              <a:pathLst>
                <a:path w="434" h="305" extrusionOk="0">
                  <a:moveTo>
                    <a:pt x="216" y="1"/>
                  </a:moveTo>
                  <a:cubicBezTo>
                    <a:pt x="75" y="1"/>
                    <a:pt x="1" y="223"/>
                    <a:pt x="157" y="290"/>
                  </a:cubicBezTo>
                  <a:cubicBezTo>
                    <a:pt x="179" y="300"/>
                    <a:pt x="199" y="304"/>
                    <a:pt x="219" y="304"/>
                  </a:cubicBezTo>
                  <a:cubicBezTo>
                    <a:pt x="359" y="304"/>
                    <a:pt x="434" y="83"/>
                    <a:pt x="277" y="14"/>
                  </a:cubicBezTo>
                  <a:cubicBezTo>
                    <a:pt x="255" y="5"/>
                    <a:pt x="235" y="1"/>
                    <a:pt x="2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1" name="Google Shape;6061;p21"/>
            <p:cNvSpPr/>
            <p:nvPr/>
          </p:nvSpPr>
          <p:spPr>
            <a:xfrm>
              <a:off x="1018456" y="3103183"/>
              <a:ext cx="19801" cy="13902"/>
            </a:xfrm>
            <a:custGeom>
              <a:avLst/>
              <a:gdLst/>
              <a:ahLst/>
              <a:cxnLst/>
              <a:rect l="l" t="t" r="r" b="b"/>
              <a:pathLst>
                <a:path w="433" h="304" extrusionOk="0">
                  <a:moveTo>
                    <a:pt x="216" y="1"/>
                  </a:moveTo>
                  <a:cubicBezTo>
                    <a:pt x="75" y="1"/>
                    <a:pt x="0" y="223"/>
                    <a:pt x="158" y="290"/>
                  </a:cubicBezTo>
                  <a:cubicBezTo>
                    <a:pt x="179" y="300"/>
                    <a:pt x="200" y="304"/>
                    <a:pt x="219" y="304"/>
                  </a:cubicBezTo>
                  <a:cubicBezTo>
                    <a:pt x="360" y="304"/>
                    <a:pt x="433" y="83"/>
                    <a:pt x="277" y="14"/>
                  </a:cubicBezTo>
                  <a:cubicBezTo>
                    <a:pt x="256" y="5"/>
                    <a:pt x="236" y="1"/>
                    <a:pt x="2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21"/>
            <p:cNvSpPr/>
            <p:nvPr/>
          </p:nvSpPr>
          <p:spPr>
            <a:xfrm>
              <a:off x="988685" y="3057087"/>
              <a:ext cx="19801" cy="13902"/>
            </a:xfrm>
            <a:custGeom>
              <a:avLst/>
              <a:gdLst/>
              <a:ahLst/>
              <a:cxnLst/>
              <a:rect l="l" t="t" r="r" b="b"/>
              <a:pathLst>
                <a:path w="433" h="304" extrusionOk="0">
                  <a:moveTo>
                    <a:pt x="215" y="1"/>
                  </a:moveTo>
                  <a:cubicBezTo>
                    <a:pt x="73" y="1"/>
                    <a:pt x="0" y="222"/>
                    <a:pt x="157" y="291"/>
                  </a:cubicBezTo>
                  <a:cubicBezTo>
                    <a:pt x="178" y="300"/>
                    <a:pt x="199" y="304"/>
                    <a:pt x="218" y="304"/>
                  </a:cubicBezTo>
                  <a:cubicBezTo>
                    <a:pt x="359" y="304"/>
                    <a:pt x="433" y="82"/>
                    <a:pt x="277" y="14"/>
                  </a:cubicBezTo>
                  <a:cubicBezTo>
                    <a:pt x="255" y="5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21"/>
            <p:cNvSpPr/>
            <p:nvPr/>
          </p:nvSpPr>
          <p:spPr>
            <a:xfrm>
              <a:off x="1056274" y="3045518"/>
              <a:ext cx="19847" cy="13902"/>
            </a:xfrm>
            <a:custGeom>
              <a:avLst/>
              <a:gdLst/>
              <a:ahLst/>
              <a:cxnLst/>
              <a:rect l="l" t="t" r="r" b="b"/>
              <a:pathLst>
                <a:path w="434" h="304" extrusionOk="0">
                  <a:moveTo>
                    <a:pt x="215" y="0"/>
                  </a:moveTo>
                  <a:cubicBezTo>
                    <a:pt x="74" y="0"/>
                    <a:pt x="0" y="222"/>
                    <a:pt x="156" y="290"/>
                  </a:cubicBezTo>
                  <a:cubicBezTo>
                    <a:pt x="178" y="299"/>
                    <a:pt x="198" y="303"/>
                    <a:pt x="218" y="303"/>
                  </a:cubicBezTo>
                  <a:cubicBezTo>
                    <a:pt x="359" y="303"/>
                    <a:pt x="433" y="82"/>
                    <a:pt x="276" y="14"/>
                  </a:cubicBezTo>
                  <a:cubicBezTo>
                    <a:pt x="255" y="4"/>
                    <a:pt x="234" y="0"/>
                    <a:pt x="2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21"/>
            <p:cNvSpPr/>
            <p:nvPr/>
          </p:nvSpPr>
          <p:spPr>
            <a:xfrm>
              <a:off x="1311631" y="2609664"/>
              <a:ext cx="19801" cy="13902"/>
            </a:xfrm>
            <a:custGeom>
              <a:avLst/>
              <a:gdLst/>
              <a:ahLst/>
              <a:cxnLst/>
              <a:rect l="l" t="t" r="r" b="b"/>
              <a:pathLst>
                <a:path w="433" h="304" extrusionOk="0">
                  <a:moveTo>
                    <a:pt x="214" y="0"/>
                  </a:moveTo>
                  <a:cubicBezTo>
                    <a:pt x="73" y="0"/>
                    <a:pt x="0" y="221"/>
                    <a:pt x="156" y="290"/>
                  </a:cubicBezTo>
                  <a:cubicBezTo>
                    <a:pt x="177" y="299"/>
                    <a:pt x="198" y="303"/>
                    <a:pt x="217" y="303"/>
                  </a:cubicBezTo>
                  <a:cubicBezTo>
                    <a:pt x="359" y="303"/>
                    <a:pt x="433" y="81"/>
                    <a:pt x="275" y="14"/>
                  </a:cubicBezTo>
                  <a:cubicBezTo>
                    <a:pt x="254" y="4"/>
                    <a:pt x="233" y="0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5" name="Google Shape;6065;p21"/>
            <p:cNvSpPr/>
            <p:nvPr/>
          </p:nvSpPr>
          <p:spPr>
            <a:xfrm>
              <a:off x="1367605" y="2604177"/>
              <a:ext cx="19847" cy="13948"/>
            </a:xfrm>
            <a:custGeom>
              <a:avLst/>
              <a:gdLst/>
              <a:ahLst/>
              <a:cxnLst/>
              <a:rect l="l" t="t" r="r" b="b"/>
              <a:pathLst>
                <a:path w="434" h="305" extrusionOk="0">
                  <a:moveTo>
                    <a:pt x="215" y="1"/>
                  </a:moveTo>
                  <a:cubicBezTo>
                    <a:pt x="74" y="1"/>
                    <a:pt x="0" y="223"/>
                    <a:pt x="156" y="290"/>
                  </a:cubicBezTo>
                  <a:cubicBezTo>
                    <a:pt x="178" y="300"/>
                    <a:pt x="199" y="304"/>
                    <a:pt x="218" y="304"/>
                  </a:cubicBezTo>
                  <a:cubicBezTo>
                    <a:pt x="359" y="304"/>
                    <a:pt x="433" y="83"/>
                    <a:pt x="276" y="14"/>
                  </a:cubicBezTo>
                  <a:cubicBezTo>
                    <a:pt x="255" y="5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6" name="Google Shape;6066;p21"/>
            <p:cNvSpPr/>
            <p:nvPr/>
          </p:nvSpPr>
          <p:spPr>
            <a:xfrm>
              <a:off x="1390241" y="2752251"/>
              <a:ext cx="19847" cy="13902"/>
            </a:xfrm>
            <a:custGeom>
              <a:avLst/>
              <a:gdLst/>
              <a:ahLst/>
              <a:cxnLst/>
              <a:rect l="l" t="t" r="r" b="b"/>
              <a:pathLst>
                <a:path w="434" h="304" extrusionOk="0">
                  <a:moveTo>
                    <a:pt x="215" y="1"/>
                  </a:moveTo>
                  <a:cubicBezTo>
                    <a:pt x="74" y="1"/>
                    <a:pt x="0" y="223"/>
                    <a:pt x="156" y="290"/>
                  </a:cubicBezTo>
                  <a:cubicBezTo>
                    <a:pt x="178" y="300"/>
                    <a:pt x="199" y="304"/>
                    <a:pt x="218" y="304"/>
                  </a:cubicBezTo>
                  <a:cubicBezTo>
                    <a:pt x="360" y="304"/>
                    <a:pt x="433" y="83"/>
                    <a:pt x="276" y="14"/>
                  </a:cubicBezTo>
                  <a:cubicBezTo>
                    <a:pt x="255" y="5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21"/>
            <p:cNvSpPr/>
            <p:nvPr/>
          </p:nvSpPr>
          <p:spPr>
            <a:xfrm>
              <a:off x="1299924" y="2821074"/>
              <a:ext cx="19847" cy="13856"/>
            </a:xfrm>
            <a:custGeom>
              <a:avLst/>
              <a:gdLst/>
              <a:ahLst/>
              <a:cxnLst/>
              <a:rect l="l" t="t" r="r" b="b"/>
              <a:pathLst>
                <a:path w="434" h="303" extrusionOk="0">
                  <a:moveTo>
                    <a:pt x="215" y="0"/>
                  </a:moveTo>
                  <a:cubicBezTo>
                    <a:pt x="74" y="0"/>
                    <a:pt x="0" y="222"/>
                    <a:pt x="156" y="290"/>
                  </a:cubicBezTo>
                  <a:cubicBezTo>
                    <a:pt x="178" y="299"/>
                    <a:pt x="198" y="303"/>
                    <a:pt x="218" y="303"/>
                  </a:cubicBezTo>
                  <a:cubicBezTo>
                    <a:pt x="359" y="303"/>
                    <a:pt x="433" y="81"/>
                    <a:pt x="276" y="13"/>
                  </a:cubicBezTo>
                  <a:cubicBezTo>
                    <a:pt x="255" y="4"/>
                    <a:pt x="234" y="0"/>
                    <a:pt x="2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21"/>
            <p:cNvSpPr/>
            <p:nvPr/>
          </p:nvSpPr>
          <p:spPr>
            <a:xfrm>
              <a:off x="1377483" y="2839686"/>
              <a:ext cx="19847" cy="13856"/>
            </a:xfrm>
            <a:custGeom>
              <a:avLst/>
              <a:gdLst/>
              <a:ahLst/>
              <a:cxnLst/>
              <a:rect l="l" t="t" r="r" b="b"/>
              <a:pathLst>
                <a:path w="434" h="303" extrusionOk="0">
                  <a:moveTo>
                    <a:pt x="216" y="0"/>
                  </a:moveTo>
                  <a:cubicBezTo>
                    <a:pt x="74" y="0"/>
                    <a:pt x="0" y="221"/>
                    <a:pt x="158" y="290"/>
                  </a:cubicBezTo>
                  <a:cubicBezTo>
                    <a:pt x="179" y="299"/>
                    <a:pt x="199" y="303"/>
                    <a:pt x="218" y="303"/>
                  </a:cubicBezTo>
                  <a:cubicBezTo>
                    <a:pt x="359" y="303"/>
                    <a:pt x="433" y="81"/>
                    <a:pt x="277" y="13"/>
                  </a:cubicBezTo>
                  <a:cubicBezTo>
                    <a:pt x="256" y="4"/>
                    <a:pt x="235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21"/>
            <p:cNvSpPr/>
            <p:nvPr/>
          </p:nvSpPr>
          <p:spPr>
            <a:xfrm>
              <a:off x="1109367" y="3624003"/>
              <a:ext cx="19801" cy="13948"/>
            </a:xfrm>
            <a:custGeom>
              <a:avLst/>
              <a:gdLst/>
              <a:ahLst/>
              <a:cxnLst/>
              <a:rect l="l" t="t" r="r" b="b"/>
              <a:pathLst>
                <a:path w="433" h="305" extrusionOk="0">
                  <a:moveTo>
                    <a:pt x="216" y="1"/>
                  </a:moveTo>
                  <a:cubicBezTo>
                    <a:pt x="75" y="1"/>
                    <a:pt x="0" y="223"/>
                    <a:pt x="157" y="290"/>
                  </a:cubicBezTo>
                  <a:cubicBezTo>
                    <a:pt x="179" y="300"/>
                    <a:pt x="200" y="304"/>
                    <a:pt x="219" y="304"/>
                  </a:cubicBezTo>
                  <a:cubicBezTo>
                    <a:pt x="359" y="304"/>
                    <a:pt x="433" y="83"/>
                    <a:pt x="277" y="14"/>
                  </a:cubicBezTo>
                  <a:cubicBezTo>
                    <a:pt x="256" y="5"/>
                    <a:pt x="236" y="1"/>
                    <a:pt x="216" y="1"/>
                  </a:cubicBezTo>
                  <a:close/>
                </a:path>
              </a:pathLst>
            </a:custGeom>
            <a:solidFill>
              <a:srgbClr val="FF6D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0" name="Google Shape;6070;p21"/>
            <p:cNvSpPr/>
            <p:nvPr/>
          </p:nvSpPr>
          <p:spPr>
            <a:xfrm>
              <a:off x="1134976" y="3573837"/>
              <a:ext cx="19847" cy="13902"/>
            </a:xfrm>
            <a:custGeom>
              <a:avLst/>
              <a:gdLst/>
              <a:ahLst/>
              <a:cxnLst/>
              <a:rect l="l" t="t" r="r" b="b"/>
              <a:pathLst>
                <a:path w="434" h="304" extrusionOk="0">
                  <a:moveTo>
                    <a:pt x="215" y="1"/>
                  </a:moveTo>
                  <a:cubicBezTo>
                    <a:pt x="74" y="1"/>
                    <a:pt x="0" y="223"/>
                    <a:pt x="156" y="290"/>
                  </a:cubicBezTo>
                  <a:cubicBezTo>
                    <a:pt x="178" y="300"/>
                    <a:pt x="198" y="304"/>
                    <a:pt x="218" y="304"/>
                  </a:cubicBezTo>
                  <a:cubicBezTo>
                    <a:pt x="360" y="304"/>
                    <a:pt x="433" y="82"/>
                    <a:pt x="276" y="14"/>
                  </a:cubicBezTo>
                  <a:cubicBezTo>
                    <a:pt x="255" y="5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1" name="Google Shape;6071;p21"/>
            <p:cNvSpPr/>
            <p:nvPr/>
          </p:nvSpPr>
          <p:spPr>
            <a:xfrm>
              <a:off x="1095968" y="3590117"/>
              <a:ext cx="19847" cy="13948"/>
            </a:xfrm>
            <a:custGeom>
              <a:avLst/>
              <a:gdLst/>
              <a:ahLst/>
              <a:cxnLst/>
              <a:rect l="l" t="t" r="r" b="b"/>
              <a:pathLst>
                <a:path w="434" h="305" extrusionOk="0">
                  <a:moveTo>
                    <a:pt x="216" y="1"/>
                  </a:moveTo>
                  <a:cubicBezTo>
                    <a:pt x="75" y="1"/>
                    <a:pt x="1" y="223"/>
                    <a:pt x="157" y="290"/>
                  </a:cubicBezTo>
                  <a:cubicBezTo>
                    <a:pt x="178" y="300"/>
                    <a:pt x="199" y="304"/>
                    <a:pt x="219" y="304"/>
                  </a:cubicBezTo>
                  <a:cubicBezTo>
                    <a:pt x="360" y="304"/>
                    <a:pt x="433" y="83"/>
                    <a:pt x="276" y="14"/>
                  </a:cubicBezTo>
                  <a:cubicBezTo>
                    <a:pt x="255" y="5"/>
                    <a:pt x="235" y="1"/>
                    <a:pt x="2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6072;p21"/>
            <p:cNvSpPr/>
            <p:nvPr/>
          </p:nvSpPr>
          <p:spPr>
            <a:xfrm>
              <a:off x="1330243" y="3420962"/>
              <a:ext cx="19847" cy="13902"/>
            </a:xfrm>
            <a:custGeom>
              <a:avLst/>
              <a:gdLst/>
              <a:ahLst/>
              <a:cxnLst/>
              <a:rect l="l" t="t" r="r" b="b"/>
              <a:pathLst>
                <a:path w="434" h="304" extrusionOk="0">
                  <a:moveTo>
                    <a:pt x="216" y="0"/>
                  </a:moveTo>
                  <a:cubicBezTo>
                    <a:pt x="74" y="0"/>
                    <a:pt x="0" y="222"/>
                    <a:pt x="157" y="290"/>
                  </a:cubicBezTo>
                  <a:cubicBezTo>
                    <a:pt x="179" y="299"/>
                    <a:pt x="199" y="303"/>
                    <a:pt x="219" y="303"/>
                  </a:cubicBezTo>
                  <a:cubicBezTo>
                    <a:pt x="359" y="303"/>
                    <a:pt x="433" y="83"/>
                    <a:pt x="277" y="14"/>
                  </a:cubicBezTo>
                  <a:cubicBezTo>
                    <a:pt x="256" y="5"/>
                    <a:pt x="235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3" name="Google Shape;6073;p21"/>
            <p:cNvSpPr/>
            <p:nvPr/>
          </p:nvSpPr>
          <p:spPr>
            <a:xfrm>
              <a:off x="1394860" y="3413233"/>
              <a:ext cx="19801" cy="13902"/>
            </a:xfrm>
            <a:custGeom>
              <a:avLst/>
              <a:gdLst/>
              <a:ahLst/>
              <a:cxnLst/>
              <a:rect l="l" t="t" r="r" b="b"/>
              <a:pathLst>
                <a:path w="433" h="304" extrusionOk="0">
                  <a:moveTo>
                    <a:pt x="216" y="0"/>
                  </a:moveTo>
                  <a:cubicBezTo>
                    <a:pt x="75" y="0"/>
                    <a:pt x="0" y="222"/>
                    <a:pt x="158" y="290"/>
                  </a:cubicBezTo>
                  <a:cubicBezTo>
                    <a:pt x="179" y="299"/>
                    <a:pt x="200" y="303"/>
                    <a:pt x="219" y="303"/>
                  </a:cubicBezTo>
                  <a:cubicBezTo>
                    <a:pt x="360" y="303"/>
                    <a:pt x="433" y="82"/>
                    <a:pt x="277" y="13"/>
                  </a:cubicBezTo>
                  <a:cubicBezTo>
                    <a:pt x="256" y="4"/>
                    <a:pt x="236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4" name="Google Shape;6074;p21"/>
            <p:cNvSpPr/>
            <p:nvPr/>
          </p:nvSpPr>
          <p:spPr>
            <a:xfrm>
              <a:off x="1355624" y="3385978"/>
              <a:ext cx="19847" cy="13902"/>
            </a:xfrm>
            <a:custGeom>
              <a:avLst/>
              <a:gdLst/>
              <a:ahLst/>
              <a:cxnLst/>
              <a:rect l="l" t="t" r="r" b="b"/>
              <a:pathLst>
                <a:path w="434" h="304" extrusionOk="0">
                  <a:moveTo>
                    <a:pt x="215" y="1"/>
                  </a:moveTo>
                  <a:cubicBezTo>
                    <a:pt x="75" y="1"/>
                    <a:pt x="1" y="223"/>
                    <a:pt x="157" y="290"/>
                  </a:cubicBezTo>
                  <a:cubicBezTo>
                    <a:pt x="178" y="300"/>
                    <a:pt x="199" y="304"/>
                    <a:pt x="218" y="304"/>
                  </a:cubicBezTo>
                  <a:cubicBezTo>
                    <a:pt x="359" y="304"/>
                    <a:pt x="433" y="83"/>
                    <a:pt x="276" y="14"/>
                  </a:cubicBezTo>
                  <a:cubicBezTo>
                    <a:pt x="255" y="5"/>
                    <a:pt x="235" y="1"/>
                    <a:pt x="2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5" name="Google Shape;6075;p21"/>
            <p:cNvSpPr/>
            <p:nvPr/>
          </p:nvSpPr>
          <p:spPr>
            <a:xfrm>
              <a:off x="975332" y="2775481"/>
              <a:ext cx="19893" cy="13902"/>
            </a:xfrm>
            <a:custGeom>
              <a:avLst/>
              <a:gdLst/>
              <a:ahLst/>
              <a:cxnLst/>
              <a:rect l="l" t="t" r="r" b="b"/>
              <a:pathLst>
                <a:path w="435" h="304" extrusionOk="0">
                  <a:moveTo>
                    <a:pt x="216" y="1"/>
                  </a:moveTo>
                  <a:cubicBezTo>
                    <a:pt x="75" y="1"/>
                    <a:pt x="1" y="223"/>
                    <a:pt x="157" y="290"/>
                  </a:cubicBezTo>
                  <a:cubicBezTo>
                    <a:pt x="178" y="299"/>
                    <a:pt x="199" y="303"/>
                    <a:pt x="218" y="303"/>
                  </a:cubicBezTo>
                  <a:cubicBezTo>
                    <a:pt x="360" y="303"/>
                    <a:pt x="434" y="81"/>
                    <a:pt x="277" y="14"/>
                  </a:cubicBezTo>
                  <a:cubicBezTo>
                    <a:pt x="255" y="5"/>
                    <a:pt x="235" y="1"/>
                    <a:pt x="2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6" name="Google Shape;6076;p21"/>
            <p:cNvSpPr/>
            <p:nvPr/>
          </p:nvSpPr>
          <p:spPr>
            <a:xfrm>
              <a:off x="991201" y="2738897"/>
              <a:ext cx="19847" cy="13948"/>
            </a:xfrm>
            <a:custGeom>
              <a:avLst/>
              <a:gdLst/>
              <a:ahLst/>
              <a:cxnLst/>
              <a:rect l="l" t="t" r="r" b="b"/>
              <a:pathLst>
                <a:path w="434" h="305" extrusionOk="0">
                  <a:moveTo>
                    <a:pt x="215" y="1"/>
                  </a:moveTo>
                  <a:cubicBezTo>
                    <a:pt x="75" y="1"/>
                    <a:pt x="0" y="223"/>
                    <a:pt x="156" y="290"/>
                  </a:cubicBezTo>
                  <a:cubicBezTo>
                    <a:pt x="178" y="300"/>
                    <a:pt x="199" y="304"/>
                    <a:pt x="219" y="304"/>
                  </a:cubicBezTo>
                  <a:cubicBezTo>
                    <a:pt x="360" y="304"/>
                    <a:pt x="433" y="83"/>
                    <a:pt x="276" y="14"/>
                  </a:cubicBezTo>
                  <a:cubicBezTo>
                    <a:pt x="255" y="5"/>
                    <a:pt x="235" y="1"/>
                    <a:pt x="2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7" name="Google Shape;6077;p21"/>
            <p:cNvSpPr/>
            <p:nvPr/>
          </p:nvSpPr>
          <p:spPr>
            <a:xfrm>
              <a:off x="1523179" y="2979117"/>
              <a:ext cx="465714" cy="394650"/>
            </a:xfrm>
            <a:custGeom>
              <a:avLst/>
              <a:gdLst/>
              <a:ahLst/>
              <a:cxnLst/>
              <a:rect l="l" t="t" r="r" b="b"/>
              <a:pathLst>
                <a:path w="10184" h="8630" extrusionOk="0">
                  <a:moveTo>
                    <a:pt x="7412" y="0"/>
                  </a:moveTo>
                  <a:cubicBezTo>
                    <a:pt x="3906" y="0"/>
                    <a:pt x="0" y="5310"/>
                    <a:pt x="2683" y="8085"/>
                  </a:cubicBezTo>
                  <a:cubicBezTo>
                    <a:pt x="3048" y="8463"/>
                    <a:pt x="3445" y="8629"/>
                    <a:pt x="3855" y="8629"/>
                  </a:cubicBezTo>
                  <a:cubicBezTo>
                    <a:pt x="6701" y="8629"/>
                    <a:pt x="10184" y="634"/>
                    <a:pt x="8263" y="112"/>
                  </a:cubicBezTo>
                  <a:cubicBezTo>
                    <a:pt x="7985" y="36"/>
                    <a:pt x="7700" y="0"/>
                    <a:pt x="7412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9" name="Google Shape;6079;p22"/>
          <p:cNvSpPr/>
          <p:nvPr/>
        </p:nvSpPr>
        <p:spPr>
          <a:xfrm rot="-187" flipH="1">
            <a:off x="-1030831" y="3810655"/>
            <a:ext cx="10524978" cy="1938224"/>
          </a:xfrm>
          <a:custGeom>
            <a:avLst/>
            <a:gdLst/>
            <a:ahLst/>
            <a:cxnLst/>
            <a:rect l="l" t="t" r="r" b="b"/>
            <a:pathLst>
              <a:path w="229190" h="68634" extrusionOk="0">
                <a:moveTo>
                  <a:pt x="114831" y="1"/>
                </a:moveTo>
                <a:cubicBezTo>
                  <a:pt x="110565" y="1"/>
                  <a:pt x="106183" y="1898"/>
                  <a:pt x="102790" y="4630"/>
                </a:cubicBezTo>
                <a:cubicBezTo>
                  <a:pt x="97958" y="8519"/>
                  <a:pt x="94571" y="13866"/>
                  <a:pt x="90728" y="18736"/>
                </a:cubicBezTo>
                <a:cubicBezTo>
                  <a:pt x="86885" y="23604"/>
                  <a:pt x="82191" y="28256"/>
                  <a:pt x="76180" y="29787"/>
                </a:cubicBezTo>
                <a:cubicBezTo>
                  <a:pt x="74718" y="30159"/>
                  <a:pt x="73245" y="30331"/>
                  <a:pt x="71773" y="30331"/>
                </a:cubicBezTo>
                <a:cubicBezTo>
                  <a:pt x="65287" y="30331"/>
                  <a:pt x="58835" y="27006"/>
                  <a:pt x="53605" y="22908"/>
                </a:cubicBezTo>
                <a:lnTo>
                  <a:pt x="53605" y="22906"/>
                </a:lnTo>
                <a:cubicBezTo>
                  <a:pt x="47901" y="18435"/>
                  <a:pt x="43007" y="12980"/>
                  <a:pt x="37011" y="8870"/>
                </a:cubicBezTo>
                <a:cubicBezTo>
                  <a:pt x="32522" y="5793"/>
                  <a:pt x="25061" y="2844"/>
                  <a:pt x="18332" y="2844"/>
                </a:cubicBezTo>
                <a:cubicBezTo>
                  <a:pt x="14892" y="2844"/>
                  <a:pt x="11644" y="3614"/>
                  <a:pt x="9081" y="5532"/>
                </a:cubicBezTo>
                <a:cubicBezTo>
                  <a:pt x="5393" y="8292"/>
                  <a:pt x="3726" y="13274"/>
                  <a:pt x="2504" y="17509"/>
                </a:cubicBezTo>
                <a:cubicBezTo>
                  <a:pt x="616" y="24041"/>
                  <a:pt x="0" y="30946"/>
                  <a:pt x="785" y="37702"/>
                </a:cubicBezTo>
                <a:cubicBezTo>
                  <a:pt x="1669" y="45338"/>
                  <a:pt x="4528" y="53105"/>
                  <a:pt x="10419" y="58041"/>
                </a:cubicBezTo>
                <a:cubicBezTo>
                  <a:pt x="16723" y="63325"/>
                  <a:pt x="25387" y="64572"/>
                  <a:pt x="33568" y="65426"/>
                </a:cubicBezTo>
                <a:cubicBezTo>
                  <a:pt x="55013" y="67664"/>
                  <a:pt x="76545" y="68633"/>
                  <a:pt x="98096" y="68633"/>
                </a:cubicBezTo>
                <a:cubicBezTo>
                  <a:pt x="132137" y="68633"/>
                  <a:pt x="166224" y="66216"/>
                  <a:pt x="200086" y="62570"/>
                </a:cubicBezTo>
                <a:cubicBezTo>
                  <a:pt x="206251" y="61908"/>
                  <a:pt x="212556" y="61161"/>
                  <a:pt x="218105" y="58392"/>
                </a:cubicBezTo>
                <a:cubicBezTo>
                  <a:pt x="223651" y="55623"/>
                  <a:pt x="228376" y="50388"/>
                  <a:pt x="228792" y="44201"/>
                </a:cubicBezTo>
                <a:cubicBezTo>
                  <a:pt x="229190" y="38262"/>
                  <a:pt x="224385" y="32037"/>
                  <a:pt x="218533" y="32037"/>
                </a:cubicBezTo>
                <a:cubicBezTo>
                  <a:pt x="218291" y="32037"/>
                  <a:pt x="218048" y="32048"/>
                  <a:pt x="217803" y="32069"/>
                </a:cubicBezTo>
                <a:cubicBezTo>
                  <a:pt x="214493" y="32361"/>
                  <a:pt x="211654" y="34423"/>
                  <a:pt x="208670" y="35887"/>
                </a:cubicBezTo>
                <a:cubicBezTo>
                  <a:pt x="205126" y="37626"/>
                  <a:pt x="201204" y="38459"/>
                  <a:pt x="197269" y="38459"/>
                </a:cubicBezTo>
                <a:cubicBezTo>
                  <a:pt x="189609" y="38459"/>
                  <a:pt x="181898" y="35302"/>
                  <a:pt x="176830" y="29526"/>
                </a:cubicBezTo>
                <a:cubicBezTo>
                  <a:pt x="174033" y="26339"/>
                  <a:pt x="172015" y="22511"/>
                  <a:pt x="169056" y="19476"/>
                </a:cubicBezTo>
                <a:cubicBezTo>
                  <a:pt x="166691" y="17052"/>
                  <a:pt x="163400" y="15155"/>
                  <a:pt x="160116" y="15155"/>
                </a:cubicBezTo>
                <a:cubicBezTo>
                  <a:pt x="159290" y="15155"/>
                  <a:pt x="158465" y="15275"/>
                  <a:pt x="157654" y="15536"/>
                </a:cubicBezTo>
                <a:cubicBezTo>
                  <a:pt x="153434" y="16900"/>
                  <a:pt x="151002" y="21593"/>
                  <a:pt x="146826" y="23080"/>
                </a:cubicBezTo>
                <a:cubicBezTo>
                  <a:pt x="145903" y="23408"/>
                  <a:pt x="144977" y="23559"/>
                  <a:pt x="144059" y="23559"/>
                </a:cubicBezTo>
                <a:cubicBezTo>
                  <a:pt x="139213" y="23559"/>
                  <a:pt x="134590" y="19359"/>
                  <a:pt x="131786" y="15010"/>
                </a:cubicBezTo>
                <a:cubicBezTo>
                  <a:pt x="128452" y="9839"/>
                  <a:pt x="125709" y="3641"/>
                  <a:pt x="120104" y="1102"/>
                </a:cubicBezTo>
                <a:cubicBezTo>
                  <a:pt x="118423" y="341"/>
                  <a:pt x="116637" y="1"/>
                  <a:pt x="1148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0" name="Google Shape;6080;p22"/>
          <p:cNvSpPr/>
          <p:nvPr/>
        </p:nvSpPr>
        <p:spPr>
          <a:xfrm rot="-8757571">
            <a:off x="3557997" y="4371329"/>
            <a:ext cx="261450" cy="240335"/>
          </a:xfrm>
          <a:custGeom>
            <a:avLst/>
            <a:gdLst/>
            <a:ahLst/>
            <a:cxnLst/>
            <a:rect l="l" t="t" r="r" b="b"/>
            <a:pathLst>
              <a:path w="12011" h="11041" extrusionOk="0">
                <a:moveTo>
                  <a:pt x="3597" y="0"/>
                </a:moveTo>
                <a:lnTo>
                  <a:pt x="3597" y="0"/>
                </a:lnTo>
                <a:cubicBezTo>
                  <a:pt x="0" y="7230"/>
                  <a:pt x="8201" y="11040"/>
                  <a:pt x="8201" y="11040"/>
                </a:cubicBezTo>
                <a:cubicBezTo>
                  <a:pt x="12011" y="2840"/>
                  <a:pt x="3597" y="0"/>
                  <a:pt x="35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81" name="Google Shape;6081;p22"/>
          <p:cNvGrpSpPr/>
          <p:nvPr/>
        </p:nvGrpSpPr>
        <p:grpSpPr>
          <a:xfrm>
            <a:off x="3973528" y="4171635"/>
            <a:ext cx="1243433" cy="755223"/>
            <a:chOff x="4693941" y="4517447"/>
            <a:chExt cx="1243433" cy="755223"/>
          </a:xfrm>
        </p:grpSpPr>
        <p:sp>
          <p:nvSpPr>
            <p:cNvPr id="6082" name="Google Shape;6082;p22"/>
            <p:cNvSpPr/>
            <p:nvPr/>
          </p:nvSpPr>
          <p:spPr>
            <a:xfrm>
              <a:off x="5364914" y="4572639"/>
              <a:ext cx="365067" cy="471457"/>
            </a:xfrm>
            <a:custGeom>
              <a:avLst/>
              <a:gdLst/>
              <a:ahLst/>
              <a:cxnLst/>
              <a:rect l="l" t="t" r="r" b="b"/>
              <a:pathLst>
                <a:path w="8877" h="11464" extrusionOk="0">
                  <a:moveTo>
                    <a:pt x="1690" y="0"/>
                  </a:moveTo>
                  <a:cubicBezTo>
                    <a:pt x="114" y="0"/>
                    <a:pt x="0" y="5036"/>
                    <a:pt x="0" y="5036"/>
                  </a:cubicBezTo>
                  <a:lnTo>
                    <a:pt x="680" y="6971"/>
                  </a:lnTo>
                  <a:cubicBezTo>
                    <a:pt x="680" y="6971"/>
                    <a:pt x="5439" y="11463"/>
                    <a:pt x="7295" y="11463"/>
                  </a:cubicBezTo>
                  <a:cubicBezTo>
                    <a:pt x="7563" y="11463"/>
                    <a:pt x="7770" y="11370"/>
                    <a:pt x="7894" y="11156"/>
                  </a:cubicBezTo>
                  <a:cubicBezTo>
                    <a:pt x="8876" y="9456"/>
                    <a:pt x="1013" y="5568"/>
                    <a:pt x="1013" y="5568"/>
                  </a:cubicBezTo>
                  <a:cubicBezTo>
                    <a:pt x="1013" y="5568"/>
                    <a:pt x="3367" y="116"/>
                    <a:pt x="1742" y="2"/>
                  </a:cubicBezTo>
                  <a:cubicBezTo>
                    <a:pt x="1724" y="1"/>
                    <a:pt x="1707" y="0"/>
                    <a:pt x="1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3" name="Google Shape;6083;p22"/>
            <p:cNvSpPr/>
            <p:nvPr/>
          </p:nvSpPr>
          <p:spPr>
            <a:xfrm>
              <a:off x="5356071" y="4517447"/>
              <a:ext cx="581302" cy="458955"/>
            </a:xfrm>
            <a:custGeom>
              <a:avLst/>
              <a:gdLst/>
              <a:ahLst/>
              <a:cxnLst/>
              <a:rect l="l" t="t" r="r" b="b"/>
              <a:pathLst>
                <a:path w="14135" h="11160" extrusionOk="0">
                  <a:moveTo>
                    <a:pt x="5741" y="0"/>
                  </a:moveTo>
                  <a:cubicBezTo>
                    <a:pt x="3674" y="0"/>
                    <a:pt x="1" y="6761"/>
                    <a:pt x="1" y="6761"/>
                  </a:cubicBezTo>
                  <a:lnTo>
                    <a:pt x="746" y="8087"/>
                  </a:lnTo>
                  <a:cubicBezTo>
                    <a:pt x="746" y="8087"/>
                    <a:pt x="6900" y="11160"/>
                    <a:pt x="9554" y="11160"/>
                  </a:cubicBezTo>
                  <a:cubicBezTo>
                    <a:pt x="10236" y="11160"/>
                    <a:pt x="10687" y="10957"/>
                    <a:pt x="10744" y="10447"/>
                  </a:cubicBezTo>
                  <a:lnTo>
                    <a:pt x="10742" y="10447"/>
                  </a:lnTo>
                  <a:cubicBezTo>
                    <a:pt x="11018" y="7954"/>
                    <a:pt x="2244" y="7487"/>
                    <a:pt x="2244" y="7487"/>
                  </a:cubicBezTo>
                  <a:cubicBezTo>
                    <a:pt x="2244" y="7487"/>
                    <a:pt x="14135" y="6105"/>
                    <a:pt x="13178" y="3828"/>
                  </a:cubicBezTo>
                  <a:cubicBezTo>
                    <a:pt x="12996" y="3395"/>
                    <a:pt x="12472" y="3219"/>
                    <a:pt x="11742" y="3219"/>
                  </a:cubicBezTo>
                  <a:cubicBezTo>
                    <a:pt x="8637" y="3219"/>
                    <a:pt x="1811" y="6396"/>
                    <a:pt x="1811" y="6396"/>
                  </a:cubicBezTo>
                  <a:cubicBezTo>
                    <a:pt x="1811" y="6396"/>
                    <a:pt x="8115" y="1352"/>
                    <a:pt x="6192" y="130"/>
                  </a:cubicBezTo>
                  <a:cubicBezTo>
                    <a:pt x="6053" y="41"/>
                    <a:pt x="5902" y="0"/>
                    <a:pt x="5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4" name="Google Shape;6084;p22"/>
            <p:cNvSpPr/>
            <p:nvPr/>
          </p:nvSpPr>
          <p:spPr>
            <a:xfrm>
              <a:off x="5355701" y="4584524"/>
              <a:ext cx="459161" cy="244365"/>
            </a:xfrm>
            <a:custGeom>
              <a:avLst/>
              <a:gdLst/>
              <a:ahLst/>
              <a:cxnLst/>
              <a:rect l="l" t="t" r="r" b="b"/>
              <a:pathLst>
                <a:path w="11165" h="5942" fill="none" extrusionOk="0">
                  <a:moveTo>
                    <a:pt x="4829" y="0"/>
                  </a:moveTo>
                  <a:lnTo>
                    <a:pt x="0" y="5942"/>
                  </a:lnTo>
                  <a:lnTo>
                    <a:pt x="11165" y="2676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5" name="Google Shape;6085;p22"/>
            <p:cNvSpPr/>
            <p:nvPr/>
          </p:nvSpPr>
          <p:spPr>
            <a:xfrm>
              <a:off x="5385806" y="4832473"/>
              <a:ext cx="269122" cy="71187"/>
            </a:xfrm>
            <a:custGeom>
              <a:avLst/>
              <a:gdLst/>
              <a:ahLst/>
              <a:cxnLst/>
              <a:rect l="l" t="t" r="r" b="b"/>
              <a:pathLst>
                <a:path w="6544" h="1731" fill="none" extrusionOk="0">
                  <a:moveTo>
                    <a:pt x="0" y="0"/>
                  </a:moveTo>
                  <a:lnTo>
                    <a:pt x="6544" y="173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6" name="Google Shape;6086;p22"/>
            <p:cNvSpPr/>
            <p:nvPr/>
          </p:nvSpPr>
          <p:spPr>
            <a:xfrm>
              <a:off x="4693941" y="4636631"/>
              <a:ext cx="854495" cy="636039"/>
            </a:xfrm>
            <a:custGeom>
              <a:avLst/>
              <a:gdLst/>
              <a:ahLst/>
              <a:cxnLst/>
              <a:rect l="l" t="t" r="r" b="b"/>
              <a:pathLst>
                <a:path w="20778" h="15466" extrusionOk="0">
                  <a:moveTo>
                    <a:pt x="9961" y="1"/>
                  </a:moveTo>
                  <a:cubicBezTo>
                    <a:pt x="9461" y="1"/>
                    <a:pt x="8962" y="53"/>
                    <a:pt x="8473" y="160"/>
                  </a:cubicBezTo>
                  <a:cubicBezTo>
                    <a:pt x="7777" y="313"/>
                    <a:pt x="7098" y="574"/>
                    <a:pt x="6506" y="967"/>
                  </a:cubicBezTo>
                  <a:cubicBezTo>
                    <a:pt x="6274" y="1120"/>
                    <a:pt x="6056" y="1292"/>
                    <a:pt x="5856" y="1486"/>
                  </a:cubicBezTo>
                  <a:cubicBezTo>
                    <a:pt x="5145" y="2175"/>
                    <a:pt x="4675" y="3141"/>
                    <a:pt x="4688" y="4131"/>
                  </a:cubicBezTo>
                  <a:cubicBezTo>
                    <a:pt x="4694" y="4577"/>
                    <a:pt x="4782" y="5033"/>
                    <a:pt x="4835" y="5480"/>
                  </a:cubicBezTo>
                  <a:cubicBezTo>
                    <a:pt x="4915" y="6155"/>
                    <a:pt x="4876" y="6963"/>
                    <a:pt x="4214" y="7346"/>
                  </a:cubicBezTo>
                  <a:cubicBezTo>
                    <a:pt x="3727" y="7627"/>
                    <a:pt x="3061" y="7411"/>
                    <a:pt x="2638" y="7799"/>
                  </a:cubicBezTo>
                  <a:cubicBezTo>
                    <a:pt x="2235" y="8166"/>
                    <a:pt x="2391" y="8824"/>
                    <a:pt x="2599" y="9325"/>
                  </a:cubicBezTo>
                  <a:cubicBezTo>
                    <a:pt x="2808" y="9827"/>
                    <a:pt x="3030" y="10445"/>
                    <a:pt x="2698" y="10877"/>
                  </a:cubicBezTo>
                  <a:cubicBezTo>
                    <a:pt x="2240" y="11473"/>
                    <a:pt x="1121" y="11172"/>
                    <a:pt x="706" y="11797"/>
                  </a:cubicBezTo>
                  <a:cubicBezTo>
                    <a:pt x="225" y="12518"/>
                    <a:pt x="1217" y="13632"/>
                    <a:pt x="656" y="14289"/>
                  </a:cubicBezTo>
                  <a:cubicBezTo>
                    <a:pt x="469" y="14505"/>
                    <a:pt x="78" y="14641"/>
                    <a:pt x="37" y="14953"/>
                  </a:cubicBezTo>
                  <a:cubicBezTo>
                    <a:pt x="1" y="15240"/>
                    <a:pt x="262" y="15426"/>
                    <a:pt x="511" y="15426"/>
                  </a:cubicBezTo>
                  <a:cubicBezTo>
                    <a:pt x="550" y="15426"/>
                    <a:pt x="589" y="15422"/>
                    <a:pt x="626" y="15412"/>
                  </a:cubicBezTo>
                  <a:cubicBezTo>
                    <a:pt x="990" y="15320"/>
                    <a:pt x="1315" y="15231"/>
                    <a:pt x="1568" y="14925"/>
                  </a:cubicBezTo>
                  <a:cubicBezTo>
                    <a:pt x="1756" y="14701"/>
                    <a:pt x="1860" y="14419"/>
                    <a:pt x="2000" y="14161"/>
                  </a:cubicBezTo>
                  <a:cubicBezTo>
                    <a:pt x="2139" y="13901"/>
                    <a:pt x="2336" y="13648"/>
                    <a:pt x="2613" y="13555"/>
                  </a:cubicBezTo>
                  <a:cubicBezTo>
                    <a:pt x="2698" y="13527"/>
                    <a:pt x="2785" y="13515"/>
                    <a:pt x="2873" y="13515"/>
                  </a:cubicBezTo>
                  <a:cubicBezTo>
                    <a:pt x="3086" y="13515"/>
                    <a:pt x="3305" y="13585"/>
                    <a:pt x="3509" y="13656"/>
                  </a:cubicBezTo>
                  <a:cubicBezTo>
                    <a:pt x="3730" y="13733"/>
                    <a:pt x="3964" y="13816"/>
                    <a:pt x="4196" y="13816"/>
                  </a:cubicBezTo>
                  <a:cubicBezTo>
                    <a:pt x="4265" y="13816"/>
                    <a:pt x="4335" y="13808"/>
                    <a:pt x="4404" y="13791"/>
                  </a:cubicBezTo>
                  <a:cubicBezTo>
                    <a:pt x="4697" y="13719"/>
                    <a:pt x="4920" y="13479"/>
                    <a:pt x="5089" y="13228"/>
                  </a:cubicBezTo>
                  <a:cubicBezTo>
                    <a:pt x="5331" y="12867"/>
                    <a:pt x="5504" y="12416"/>
                    <a:pt x="5981" y="12335"/>
                  </a:cubicBezTo>
                  <a:cubicBezTo>
                    <a:pt x="6030" y="12327"/>
                    <a:pt x="6078" y="12323"/>
                    <a:pt x="6126" y="12323"/>
                  </a:cubicBezTo>
                  <a:cubicBezTo>
                    <a:pt x="7197" y="12323"/>
                    <a:pt x="8244" y="14253"/>
                    <a:pt x="9108" y="14721"/>
                  </a:cubicBezTo>
                  <a:cubicBezTo>
                    <a:pt x="10020" y="15216"/>
                    <a:pt x="11048" y="15466"/>
                    <a:pt x="12076" y="15466"/>
                  </a:cubicBezTo>
                  <a:cubicBezTo>
                    <a:pt x="12193" y="15466"/>
                    <a:pt x="12310" y="15463"/>
                    <a:pt x="12427" y="15456"/>
                  </a:cubicBezTo>
                  <a:cubicBezTo>
                    <a:pt x="13478" y="15398"/>
                    <a:pt x="14513" y="15078"/>
                    <a:pt x="15406" y="14500"/>
                  </a:cubicBezTo>
                  <a:cubicBezTo>
                    <a:pt x="20777" y="11018"/>
                    <a:pt x="17856" y="2965"/>
                    <a:pt x="12965" y="667"/>
                  </a:cubicBezTo>
                  <a:cubicBezTo>
                    <a:pt x="12029" y="227"/>
                    <a:pt x="10995" y="1"/>
                    <a:pt x="9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7" name="Google Shape;6087;p22"/>
            <p:cNvSpPr/>
            <p:nvPr/>
          </p:nvSpPr>
          <p:spPr>
            <a:xfrm>
              <a:off x="4917009" y="4896671"/>
              <a:ext cx="76493" cy="214467"/>
            </a:xfrm>
            <a:custGeom>
              <a:avLst/>
              <a:gdLst/>
              <a:ahLst/>
              <a:cxnLst/>
              <a:rect l="l" t="t" r="r" b="b"/>
              <a:pathLst>
                <a:path w="1860" h="5215" fill="none" extrusionOk="0">
                  <a:moveTo>
                    <a:pt x="1" y="1"/>
                  </a:moveTo>
                  <a:cubicBezTo>
                    <a:pt x="171" y="1858"/>
                    <a:pt x="817" y="3669"/>
                    <a:pt x="1859" y="5215"/>
                  </a:cubicBezTo>
                </a:path>
              </a:pathLst>
            </a:custGeom>
            <a:noFill/>
            <a:ln w="475" cap="rnd" cmpd="sng">
              <a:solidFill>
                <a:srgbClr val="6E99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8" name="Google Shape;6088;p22"/>
            <p:cNvSpPr/>
            <p:nvPr/>
          </p:nvSpPr>
          <p:spPr>
            <a:xfrm>
              <a:off x="5064816" y="4684625"/>
              <a:ext cx="265010" cy="141429"/>
            </a:xfrm>
            <a:custGeom>
              <a:avLst/>
              <a:gdLst/>
              <a:ahLst/>
              <a:cxnLst/>
              <a:rect l="l" t="t" r="r" b="b"/>
              <a:pathLst>
                <a:path w="6444" h="3439" extrusionOk="0">
                  <a:moveTo>
                    <a:pt x="1801" y="1"/>
                  </a:moveTo>
                  <a:cubicBezTo>
                    <a:pt x="1399" y="1"/>
                    <a:pt x="1061" y="89"/>
                    <a:pt x="838" y="294"/>
                  </a:cubicBezTo>
                  <a:cubicBezTo>
                    <a:pt x="1" y="1060"/>
                    <a:pt x="3906" y="3438"/>
                    <a:pt x="5587" y="3438"/>
                  </a:cubicBezTo>
                  <a:cubicBezTo>
                    <a:pt x="6132" y="3438"/>
                    <a:pt x="6443" y="3188"/>
                    <a:pt x="6284" y="2553"/>
                  </a:cubicBezTo>
                  <a:cubicBezTo>
                    <a:pt x="5996" y="1406"/>
                    <a:pt x="3399" y="1"/>
                    <a:pt x="1801" y="1"/>
                  </a:cubicBezTo>
                  <a:close/>
                </a:path>
              </a:pathLst>
            </a:custGeom>
            <a:solidFill>
              <a:srgbClr val="F9F7E4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9" name="Google Shape;6089;p22"/>
          <p:cNvGrpSpPr/>
          <p:nvPr/>
        </p:nvGrpSpPr>
        <p:grpSpPr>
          <a:xfrm rot="5036762">
            <a:off x="5238937" y="4364992"/>
            <a:ext cx="800210" cy="743770"/>
            <a:chOff x="5879807" y="1309936"/>
            <a:chExt cx="1080591" cy="1004347"/>
          </a:xfrm>
        </p:grpSpPr>
        <p:sp>
          <p:nvSpPr>
            <p:cNvPr id="6090" name="Google Shape;6090;p22"/>
            <p:cNvSpPr/>
            <p:nvPr/>
          </p:nvSpPr>
          <p:spPr>
            <a:xfrm>
              <a:off x="6178872" y="1435140"/>
              <a:ext cx="343613" cy="564830"/>
            </a:xfrm>
            <a:custGeom>
              <a:avLst/>
              <a:gdLst/>
              <a:ahLst/>
              <a:cxnLst/>
              <a:rect l="l" t="t" r="r" b="b"/>
              <a:pathLst>
                <a:path w="6850" h="11260" extrusionOk="0">
                  <a:moveTo>
                    <a:pt x="4962" y="0"/>
                  </a:moveTo>
                  <a:cubicBezTo>
                    <a:pt x="4612" y="0"/>
                    <a:pt x="4259" y="153"/>
                    <a:pt x="4042" y="430"/>
                  </a:cubicBezTo>
                  <a:cubicBezTo>
                    <a:pt x="3360" y="1301"/>
                    <a:pt x="2444" y="1971"/>
                    <a:pt x="1776" y="2853"/>
                  </a:cubicBezTo>
                  <a:cubicBezTo>
                    <a:pt x="1111" y="3736"/>
                    <a:pt x="561" y="4719"/>
                    <a:pt x="266" y="5786"/>
                  </a:cubicBezTo>
                  <a:cubicBezTo>
                    <a:pt x="86" y="6436"/>
                    <a:pt x="1" y="7119"/>
                    <a:pt x="79" y="7790"/>
                  </a:cubicBezTo>
                  <a:cubicBezTo>
                    <a:pt x="130" y="8238"/>
                    <a:pt x="253" y="8676"/>
                    <a:pt x="375" y="9112"/>
                  </a:cubicBezTo>
                  <a:cubicBezTo>
                    <a:pt x="555" y="9753"/>
                    <a:pt x="735" y="10395"/>
                    <a:pt x="916" y="11037"/>
                  </a:cubicBezTo>
                  <a:lnTo>
                    <a:pt x="911" y="10705"/>
                  </a:lnTo>
                  <a:lnTo>
                    <a:pt x="911" y="10705"/>
                  </a:lnTo>
                  <a:cubicBezTo>
                    <a:pt x="1238" y="11038"/>
                    <a:pt x="1690" y="11259"/>
                    <a:pt x="2157" y="11259"/>
                  </a:cubicBezTo>
                  <a:cubicBezTo>
                    <a:pt x="2162" y="11259"/>
                    <a:pt x="2167" y="11259"/>
                    <a:pt x="2172" y="11259"/>
                  </a:cubicBezTo>
                  <a:cubicBezTo>
                    <a:pt x="2643" y="11254"/>
                    <a:pt x="3118" y="11005"/>
                    <a:pt x="3348" y="10593"/>
                  </a:cubicBezTo>
                  <a:cubicBezTo>
                    <a:pt x="3578" y="10181"/>
                    <a:pt x="3526" y="9616"/>
                    <a:pt x="3191" y="9284"/>
                  </a:cubicBezTo>
                  <a:lnTo>
                    <a:pt x="3191" y="9284"/>
                  </a:lnTo>
                  <a:cubicBezTo>
                    <a:pt x="3263" y="9336"/>
                    <a:pt x="3350" y="9362"/>
                    <a:pt x="3439" y="9362"/>
                  </a:cubicBezTo>
                  <a:cubicBezTo>
                    <a:pt x="3556" y="9362"/>
                    <a:pt x="3674" y="9317"/>
                    <a:pt x="3755" y="9231"/>
                  </a:cubicBezTo>
                  <a:cubicBezTo>
                    <a:pt x="3897" y="9081"/>
                    <a:pt x="3906" y="8824"/>
                    <a:pt x="3776" y="8665"/>
                  </a:cubicBezTo>
                  <a:lnTo>
                    <a:pt x="3776" y="8665"/>
                  </a:lnTo>
                  <a:cubicBezTo>
                    <a:pt x="3805" y="8669"/>
                    <a:pt x="3834" y="8671"/>
                    <a:pt x="3863" y="8671"/>
                  </a:cubicBezTo>
                  <a:cubicBezTo>
                    <a:pt x="4166" y="8671"/>
                    <a:pt x="4443" y="8435"/>
                    <a:pt x="4599" y="8165"/>
                  </a:cubicBezTo>
                  <a:cubicBezTo>
                    <a:pt x="4834" y="7761"/>
                    <a:pt x="4882" y="7251"/>
                    <a:pt x="4729" y="6809"/>
                  </a:cubicBezTo>
                  <a:cubicBezTo>
                    <a:pt x="4574" y="6367"/>
                    <a:pt x="4219" y="6000"/>
                    <a:pt x="3782" y="5829"/>
                  </a:cubicBezTo>
                  <a:cubicBezTo>
                    <a:pt x="4044" y="5751"/>
                    <a:pt x="4245" y="5540"/>
                    <a:pt x="4317" y="5278"/>
                  </a:cubicBezTo>
                  <a:cubicBezTo>
                    <a:pt x="4390" y="5016"/>
                    <a:pt x="4320" y="4718"/>
                    <a:pt x="4138" y="4516"/>
                  </a:cubicBezTo>
                  <a:lnTo>
                    <a:pt x="4138" y="4516"/>
                  </a:lnTo>
                  <a:cubicBezTo>
                    <a:pt x="4304" y="4544"/>
                    <a:pt x="4473" y="4559"/>
                    <a:pt x="4642" y="4559"/>
                  </a:cubicBezTo>
                  <a:cubicBezTo>
                    <a:pt x="5051" y="4559"/>
                    <a:pt x="5458" y="4474"/>
                    <a:pt x="5816" y="4282"/>
                  </a:cubicBezTo>
                  <a:cubicBezTo>
                    <a:pt x="6322" y="4009"/>
                    <a:pt x="6717" y="3504"/>
                    <a:pt x="6782" y="2932"/>
                  </a:cubicBezTo>
                  <a:cubicBezTo>
                    <a:pt x="6849" y="2361"/>
                    <a:pt x="6547" y="1744"/>
                    <a:pt x="6022" y="1510"/>
                  </a:cubicBezTo>
                  <a:cubicBezTo>
                    <a:pt x="6198" y="1004"/>
                    <a:pt x="5960" y="387"/>
                    <a:pt x="5490" y="130"/>
                  </a:cubicBezTo>
                  <a:cubicBezTo>
                    <a:pt x="5328" y="42"/>
                    <a:pt x="5145" y="0"/>
                    <a:pt x="4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1" name="Google Shape;6091;p22"/>
            <p:cNvSpPr/>
            <p:nvPr/>
          </p:nvSpPr>
          <p:spPr>
            <a:xfrm>
              <a:off x="6240672" y="1571781"/>
              <a:ext cx="464655" cy="337794"/>
            </a:xfrm>
            <a:custGeom>
              <a:avLst/>
              <a:gdLst/>
              <a:ahLst/>
              <a:cxnLst/>
              <a:rect l="l" t="t" r="r" b="b"/>
              <a:pathLst>
                <a:path w="9263" h="6734" extrusionOk="0">
                  <a:moveTo>
                    <a:pt x="2093" y="1"/>
                  </a:moveTo>
                  <a:lnTo>
                    <a:pt x="1549" y="668"/>
                  </a:lnTo>
                  <a:cubicBezTo>
                    <a:pt x="2863" y="2016"/>
                    <a:pt x="4385" y="2666"/>
                    <a:pt x="4385" y="2666"/>
                  </a:cubicBezTo>
                  <a:cubicBezTo>
                    <a:pt x="4344" y="2667"/>
                    <a:pt x="4303" y="2668"/>
                    <a:pt x="4262" y="2668"/>
                  </a:cubicBezTo>
                  <a:cubicBezTo>
                    <a:pt x="2579" y="2668"/>
                    <a:pt x="522" y="1515"/>
                    <a:pt x="522" y="1515"/>
                  </a:cubicBezTo>
                  <a:lnTo>
                    <a:pt x="0" y="2380"/>
                  </a:lnTo>
                  <a:cubicBezTo>
                    <a:pt x="849" y="2940"/>
                    <a:pt x="3297" y="3759"/>
                    <a:pt x="3297" y="3759"/>
                  </a:cubicBezTo>
                  <a:cubicBezTo>
                    <a:pt x="2863" y="3689"/>
                    <a:pt x="2477" y="3663"/>
                    <a:pt x="2142" y="3663"/>
                  </a:cubicBezTo>
                  <a:cubicBezTo>
                    <a:pt x="1119" y="3663"/>
                    <a:pt x="572" y="3910"/>
                    <a:pt x="572" y="3910"/>
                  </a:cubicBezTo>
                  <a:lnTo>
                    <a:pt x="802" y="4824"/>
                  </a:lnTo>
                  <a:cubicBezTo>
                    <a:pt x="1208" y="4671"/>
                    <a:pt x="1635" y="4605"/>
                    <a:pt x="2067" y="4605"/>
                  </a:cubicBezTo>
                  <a:cubicBezTo>
                    <a:pt x="4181" y="4605"/>
                    <a:pt x="6420" y="6175"/>
                    <a:pt x="7059" y="6656"/>
                  </a:cubicBezTo>
                  <a:cubicBezTo>
                    <a:pt x="7127" y="6708"/>
                    <a:pt x="7208" y="6734"/>
                    <a:pt x="7290" y="6734"/>
                  </a:cubicBezTo>
                  <a:cubicBezTo>
                    <a:pt x="7352" y="6734"/>
                    <a:pt x="7414" y="6719"/>
                    <a:pt x="7471" y="6689"/>
                  </a:cubicBezTo>
                  <a:cubicBezTo>
                    <a:pt x="9021" y="5883"/>
                    <a:pt x="9262" y="3759"/>
                    <a:pt x="9100" y="2924"/>
                  </a:cubicBezTo>
                  <a:cubicBezTo>
                    <a:pt x="9068" y="2765"/>
                    <a:pt x="8938" y="2642"/>
                    <a:pt x="8777" y="2621"/>
                  </a:cubicBezTo>
                  <a:cubicBezTo>
                    <a:pt x="3778" y="1998"/>
                    <a:pt x="2093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2" name="Google Shape;6092;p22"/>
            <p:cNvSpPr/>
            <p:nvPr/>
          </p:nvSpPr>
          <p:spPr>
            <a:xfrm>
              <a:off x="5879807" y="1309936"/>
              <a:ext cx="593422" cy="704081"/>
            </a:xfrm>
            <a:custGeom>
              <a:avLst/>
              <a:gdLst/>
              <a:ahLst/>
              <a:cxnLst/>
              <a:rect l="l" t="t" r="r" b="b"/>
              <a:pathLst>
                <a:path w="11830" h="14036" extrusionOk="0">
                  <a:moveTo>
                    <a:pt x="6828" y="1"/>
                  </a:moveTo>
                  <a:cubicBezTo>
                    <a:pt x="6636" y="1"/>
                    <a:pt x="6444" y="28"/>
                    <a:pt x="6260" y="81"/>
                  </a:cubicBezTo>
                  <a:cubicBezTo>
                    <a:pt x="5671" y="250"/>
                    <a:pt x="5171" y="670"/>
                    <a:pt x="4845" y="1189"/>
                  </a:cubicBezTo>
                  <a:cubicBezTo>
                    <a:pt x="4520" y="1708"/>
                    <a:pt x="4358" y="2320"/>
                    <a:pt x="4320" y="2931"/>
                  </a:cubicBezTo>
                  <a:cubicBezTo>
                    <a:pt x="4148" y="2824"/>
                    <a:pt x="3951" y="2775"/>
                    <a:pt x="3751" y="2775"/>
                  </a:cubicBezTo>
                  <a:cubicBezTo>
                    <a:pt x="3364" y="2775"/>
                    <a:pt x="2968" y="2961"/>
                    <a:pt x="2731" y="3275"/>
                  </a:cubicBezTo>
                  <a:cubicBezTo>
                    <a:pt x="2374" y="3749"/>
                    <a:pt x="2388" y="4413"/>
                    <a:pt x="2671" y="4937"/>
                  </a:cubicBezTo>
                  <a:cubicBezTo>
                    <a:pt x="2604" y="4930"/>
                    <a:pt x="2537" y="4927"/>
                    <a:pt x="2470" y="4927"/>
                  </a:cubicBezTo>
                  <a:cubicBezTo>
                    <a:pt x="1670" y="4927"/>
                    <a:pt x="877" y="5359"/>
                    <a:pt x="456" y="6042"/>
                  </a:cubicBezTo>
                  <a:cubicBezTo>
                    <a:pt x="1" y="6782"/>
                    <a:pt x="6" y="7780"/>
                    <a:pt x="466" y="8516"/>
                  </a:cubicBezTo>
                  <a:cubicBezTo>
                    <a:pt x="888" y="9191"/>
                    <a:pt x="1677" y="9616"/>
                    <a:pt x="2471" y="9616"/>
                  </a:cubicBezTo>
                  <a:cubicBezTo>
                    <a:pt x="2544" y="9616"/>
                    <a:pt x="2616" y="9613"/>
                    <a:pt x="2688" y="9605"/>
                  </a:cubicBezTo>
                  <a:lnTo>
                    <a:pt x="2688" y="9605"/>
                  </a:lnTo>
                  <a:cubicBezTo>
                    <a:pt x="2262" y="9989"/>
                    <a:pt x="2233" y="10713"/>
                    <a:pt x="2588" y="11164"/>
                  </a:cubicBezTo>
                  <a:cubicBezTo>
                    <a:pt x="2841" y="11486"/>
                    <a:pt x="3289" y="11660"/>
                    <a:pt x="3720" y="11660"/>
                  </a:cubicBezTo>
                  <a:cubicBezTo>
                    <a:pt x="3892" y="11660"/>
                    <a:pt x="4060" y="11632"/>
                    <a:pt x="4213" y="11576"/>
                  </a:cubicBezTo>
                  <a:lnTo>
                    <a:pt x="4213" y="11576"/>
                  </a:lnTo>
                  <a:cubicBezTo>
                    <a:pt x="3876" y="11992"/>
                    <a:pt x="3950" y="12637"/>
                    <a:pt x="4270" y="13067"/>
                  </a:cubicBezTo>
                  <a:cubicBezTo>
                    <a:pt x="4590" y="13497"/>
                    <a:pt x="5102" y="13742"/>
                    <a:pt x="5616" y="13891"/>
                  </a:cubicBezTo>
                  <a:cubicBezTo>
                    <a:pt x="5917" y="13977"/>
                    <a:pt x="6234" y="14036"/>
                    <a:pt x="6546" y="14036"/>
                  </a:cubicBezTo>
                  <a:cubicBezTo>
                    <a:pt x="6810" y="14036"/>
                    <a:pt x="7071" y="13994"/>
                    <a:pt x="7315" y="13892"/>
                  </a:cubicBezTo>
                  <a:cubicBezTo>
                    <a:pt x="7849" y="13671"/>
                    <a:pt x="8265" y="13101"/>
                    <a:pt x="8160" y="12534"/>
                  </a:cubicBezTo>
                  <a:cubicBezTo>
                    <a:pt x="8679" y="12414"/>
                    <a:pt x="9092" y="11930"/>
                    <a:pt x="9126" y="11398"/>
                  </a:cubicBezTo>
                  <a:cubicBezTo>
                    <a:pt x="9161" y="10868"/>
                    <a:pt x="8835" y="10294"/>
                    <a:pt x="8337" y="10110"/>
                  </a:cubicBezTo>
                  <a:cubicBezTo>
                    <a:pt x="8673" y="9829"/>
                    <a:pt x="8879" y="9399"/>
                    <a:pt x="8888" y="8962"/>
                  </a:cubicBezTo>
                  <a:cubicBezTo>
                    <a:pt x="8899" y="8524"/>
                    <a:pt x="8711" y="8085"/>
                    <a:pt x="8388" y="7790"/>
                  </a:cubicBezTo>
                  <a:lnTo>
                    <a:pt x="8388" y="7790"/>
                  </a:lnTo>
                  <a:cubicBezTo>
                    <a:pt x="8426" y="7796"/>
                    <a:pt x="8464" y="7799"/>
                    <a:pt x="8502" y="7799"/>
                  </a:cubicBezTo>
                  <a:cubicBezTo>
                    <a:pt x="8906" y="7799"/>
                    <a:pt x="9359" y="7476"/>
                    <a:pt x="9560" y="7134"/>
                  </a:cubicBezTo>
                  <a:cubicBezTo>
                    <a:pt x="9779" y="6758"/>
                    <a:pt x="9742" y="6249"/>
                    <a:pt x="9471" y="5909"/>
                  </a:cubicBezTo>
                  <a:lnTo>
                    <a:pt x="9471" y="5909"/>
                  </a:lnTo>
                  <a:cubicBezTo>
                    <a:pt x="9680" y="5952"/>
                    <a:pt x="9896" y="5978"/>
                    <a:pt x="10109" y="5978"/>
                  </a:cubicBezTo>
                  <a:cubicBezTo>
                    <a:pt x="10361" y="5978"/>
                    <a:pt x="10611" y="5942"/>
                    <a:pt x="10847" y="5855"/>
                  </a:cubicBezTo>
                  <a:cubicBezTo>
                    <a:pt x="11283" y="5692"/>
                    <a:pt x="11662" y="5329"/>
                    <a:pt x="11757" y="4874"/>
                  </a:cubicBezTo>
                  <a:cubicBezTo>
                    <a:pt x="11829" y="4526"/>
                    <a:pt x="11727" y="4146"/>
                    <a:pt x="11488" y="3883"/>
                  </a:cubicBezTo>
                  <a:cubicBezTo>
                    <a:pt x="11276" y="3647"/>
                    <a:pt x="10960" y="3511"/>
                    <a:pt x="10643" y="3511"/>
                  </a:cubicBezTo>
                  <a:cubicBezTo>
                    <a:pt x="10604" y="3511"/>
                    <a:pt x="10565" y="3513"/>
                    <a:pt x="10526" y="3517"/>
                  </a:cubicBezTo>
                  <a:cubicBezTo>
                    <a:pt x="10807" y="3078"/>
                    <a:pt x="10694" y="2435"/>
                    <a:pt x="10282" y="2119"/>
                  </a:cubicBezTo>
                  <a:cubicBezTo>
                    <a:pt x="10088" y="1970"/>
                    <a:pt x="9829" y="1893"/>
                    <a:pt x="9573" y="1893"/>
                  </a:cubicBezTo>
                  <a:cubicBezTo>
                    <a:pt x="9284" y="1893"/>
                    <a:pt x="8998" y="1991"/>
                    <a:pt x="8811" y="2194"/>
                  </a:cubicBezTo>
                  <a:cubicBezTo>
                    <a:pt x="8759" y="1520"/>
                    <a:pt x="8527" y="819"/>
                    <a:pt x="8000" y="396"/>
                  </a:cubicBezTo>
                  <a:cubicBezTo>
                    <a:pt x="7672" y="131"/>
                    <a:pt x="7251" y="1"/>
                    <a:pt x="68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3" name="Google Shape;6093;p22"/>
            <p:cNvSpPr/>
            <p:nvPr/>
          </p:nvSpPr>
          <p:spPr>
            <a:xfrm>
              <a:off x="6091440" y="1844511"/>
              <a:ext cx="46400" cy="49009"/>
            </a:xfrm>
            <a:custGeom>
              <a:avLst/>
              <a:gdLst/>
              <a:ahLst/>
              <a:cxnLst/>
              <a:rect l="l" t="t" r="r" b="b"/>
              <a:pathLst>
                <a:path w="925" h="977" fill="none" extrusionOk="0">
                  <a:moveTo>
                    <a:pt x="925" y="936"/>
                  </a:moveTo>
                  <a:cubicBezTo>
                    <a:pt x="748" y="976"/>
                    <a:pt x="558" y="967"/>
                    <a:pt x="393" y="892"/>
                  </a:cubicBezTo>
                  <a:cubicBezTo>
                    <a:pt x="229" y="816"/>
                    <a:pt x="93" y="671"/>
                    <a:pt x="47" y="497"/>
                  </a:cubicBezTo>
                  <a:cubicBezTo>
                    <a:pt x="0" y="322"/>
                    <a:pt x="50" y="120"/>
                    <a:pt x="187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4" name="Google Shape;6094;p22"/>
            <p:cNvSpPr/>
            <p:nvPr/>
          </p:nvSpPr>
          <p:spPr>
            <a:xfrm>
              <a:off x="6084468" y="1774836"/>
              <a:ext cx="55129" cy="79558"/>
            </a:xfrm>
            <a:custGeom>
              <a:avLst/>
              <a:gdLst/>
              <a:ahLst/>
              <a:cxnLst/>
              <a:rect l="l" t="t" r="r" b="b"/>
              <a:pathLst>
                <a:path w="1099" h="1586" fill="none" extrusionOk="0">
                  <a:moveTo>
                    <a:pt x="1099" y="1382"/>
                  </a:moveTo>
                  <a:cubicBezTo>
                    <a:pt x="947" y="1538"/>
                    <a:pt x="701" y="1586"/>
                    <a:pt x="497" y="1516"/>
                  </a:cubicBezTo>
                  <a:cubicBezTo>
                    <a:pt x="291" y="1444"/>
                    <a:pt x="131" y="1265"/>
                    <a:pt x="66" y="1057"/>
                  </a:cubicBezTo>
                  <a:cubicBezTo>
                    <a:pt x="0" y="850"/>
                    <a:pt x="26" y="620"/>
                    <a:pt x="117" y="424"/>
                  </a:cubicBezTo>
                  <a:cubicBezTo>
                    <a:pt x="206" y="232"/>
                    <a:pt x="365" y="66"/>
                    <a:pt x="566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5" name="Google Shape;6095;p22"/>
            <p:cNvSpPr/>
            <p:nvPr/>
          </p:nvSpPr>
          <p:spPr>
            <a:xfrm>
              <a:off x="6088481" y="1492676"/>
              <a:ext cx="28693" cy="37622"/>
            </a:xfrm>
            <a:custGeom>
              <a:avLst/>
              <a:gdLst/>
              <a:ahLst/>
              <a:cxnLst/>
              <a:rect l="l" t="t" r="r" b="b"/>
              <a:pathLst>
                <a:path w="572" h="750" fill="none" extrusionOk="0">
                  <a:moveTo>
                    <a:pt x="117" y="749"/>
                  </a:moveTo>
                  <a:cubicBezTo>
                    <a:pt x="40" y="661"/>
                    <a:pt x="0" y="543"/>
                    <a:pt x="7" y="427"/>
                  </a:cubicBezTo>
                  <a:cubicBezTo>
                    <a:pt x="11" y="310"/>
                    <a:pt x="63" y="197"/>
                    <a:pt x="147" y="115"/>
                  </a:cubicBezTo>
                  <a:cubicBezTo>
                    <a:pt x="203" y="61"/>
                    <a:pt x="275" y="21"/>
                    <a:pt x="353" y="10"/>
                  </a:cubicBezTo>
                  <a:cubicBezTo>
                    <a:pt x="431" y="0"/>
                    <a:pt x="514" y="23"/>
                    <a:pt x="572" y="7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6" name="Google Shape;6096;p22"/>
            <p:cNvSpPr/>
            <p:nvPr/>
          </p:nvSpPr>
          <p:spPr>
            <a:xfrm>
              <a:off x="6113361" y="1465438"/>
              <a:ext cx="72084" cy="59643"/>
            </a:xfrm>
            <a:custGeom>
              <a:avLst/>
              <a:gdLst/>
              <a:ahLst/>
              <a:cxnLst/>
              <a:rect l="l" t="t" r="r" b="b"/>
              <a:pathLst>
                <a:path w="1437" h="1189" fill="none" extrusionOk="0">
                  <a:moveTo>
                    <a:pt x="38" y="1188"/>
                  </a:moveTo>
                  <a:cubicBezTo>
                    <a:pt x="1" y="925"/>
                    <a:pt x="34" y="646"/>
                    <a:pt x="172" y="419"/>
                  </a:cubicBezTo>
                  <a:cubicBezTo>
                    <a:pt x="307" y="190"/>
                    <a:pt x="553" y="21"/>
                    <a:pt x="818" y="12"/>
                  </a:cubicBezTo>
                  <a:cubicBezTo>
                    <a:pt x="1083" y="0"/>
                    <a:pt x="1356" y="168"/>
                    <a:pt x="1436" y="42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7" name="Google Shape;6097;p22"/>
            <p:cNvSpPr/>
            <p:nvPr/>
          </p:nvSpPr>
          <p:spPr>
            <a:xfrm>
              <a:off x="6243029" y="1601176"/>
              <a:ext cx="39980" cy="55028"/>
            </a:xfrm>
            <a:custGeom>
              <a:avLst/>
              <a:gdLst/>
              <a:ahLst/>
              <a:cxnLst/>
              <a:rect l="l" t="t" r="r" b="b"/>
              <a:pathLst>
                <a:path w="797" h="1097" fill="none" extrusionOk="0">
                  <a:moveTo>
                    <a:pt x="1" y="1031"/>
                  </a:moveTo>
                  <a:cubicBezTo>
                    <a:pt x="260" y="1096"/>
                    <a:pt x="555" y="962"/>
                    <a:pt x="676" y="726"/>
                  </a:cubicBezTo>
                  <a:cubicBezTo>
                    <a:pt x="796" y="488"/>
                    <a:pt x="732" y="172"/>
                    <a:pt x="528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8" name="Google Shape;6098;p22"/>
            <p:cNvSpPr/>
            <p:nvPr/>
          </p:nvSpPr>
          <p:spPr>
            <a:xfrm>
              <a:off x="6235605" y="1640202"/>
              <a:ext cx="68622" cy="98971"/>
            </a:xfrm>
            <a:custGeom>
              <a:avLst/>
              <a:gdLst/>
              <a:ahLst/>
              <a:cxnLst/>
              <a:rect l="l" t="t" r="r" b="b"/>
              <a:pathLst>
                <a:path w="1368" h="1973" fill="none" extrusionOk="0">
                  <a:moveTo>
                    <a:pt x="776" y="0"/>
                  </a:moveTo>
                  <a:cubicBezTo>
                    <a:pt x="1069" y="173"/>
                    <a:pt x="1284" y="481"/>
                    <a:pt x="1326" y="818"/>
                  </a:cubicBezTo>
                  <a:cubicBezTo>
                    <a:pt x="1367" y="1156"/>
                    <a:pt x="1230" y="1514"/>
                    <a:pt x="960" y="1723"/>
                  </a:cubicBezTo>
                  <a:cubicBezTo>
                    <a:pt x="692" y="1931"/>
                    <a:pt x="299" y="1972"/>
                    <a:pt x="0" y="1808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9" name="Google Shape;6099;p22"/>
            <p:cNvSpPr/>
            <p:nvPr/>
          </p:nvSpPr>
          <p:spPr>
            <a:xfrm>
              <a:off x="6213735" y="1709074"/>
              <a:ext cx="27038" cy="29696"/>
            </a:xfrm>
            <a:custGeom>
              <a:avLst/>
              <a:gdLst/>
              <a:ahLst/>
              <a:cxnLst/>
              <a:rect l="l" t="t" r="r" b="b"/>
              <a:pathLst>
                <a:path w="539" h="592" fill="none" extrusionOk="0">
                  <a:moveTo>
                    <a:pt x="513" y="1"/>
                  </a:moveTo>
                  <a:cubicBezTo>
                    <a:pt x="539" y="149"/>
                    <a:pt x="511" y="314"/>
                    <a:pt x="411" y="429"/>
                  </a:cubicBezTo>
                  <a:cubicBezTo>
                    <a:pt x="312" y="543"/>
                    <a:pt x="133" y="591"/>
                    <a:pt x="1" y="518"/>
                  </a:cubicBezTo>
                </a:path>
              </a:pathLst>
            </a:custGeom>
            <a:solidFill>
              <a:schemeClr val="dk1"/>
            </a:solidFill>
            <a:ln w="275" cap="flat" cmpd="sng">
              <a:solidFill>
                <a:srgbClr val="21300A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0" name="Google Shape;6100;p22"/>
            <p:cNvSpPr/>
            <p:nvPr/>
          </p:nvSpPr>
          <p:spPr>
            <a:xfrm>
              <a:off x="6296251" y="1426111"/>
              <a:ext cx="42136" cy="27038"/>
            </a:xfrm>
            <a:custGeom>
              <a:avLst/>
              <a:gdLst/>
              <a:ahLst/>
              <a:cxnLst/>
              <a:rect l="l" t="t" r="r" b="b"/>
              <a:pathLst>
                <a:path w="840" h="539" fill="none" extrusionOk="0">
                  <a:moveTo>
                    <a:pt x="0" y="331"/>
                  </a:moveTo>
                  <a:cubicBezTo>
                    <a:pt x="37" y="192"/>
                    <a:pt x="152" y="77"/>
                    <a:pt x="291" y="39"/>
                  </a:cubicBezTo>
                  <a:cubicBezTo>
                    <a:pt x="431" y="0"/>
                    <a:pt x="588" y="40"/>
                    <a:pt x="691" y="141"/>
                  </a:cubicBezTo>
                  <a:cubicBezTo>
                    <a:pt x="795" y="242"/>
                    <a:pt x="840" y="400"/>
                    <a:pt x="805" y="53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1" name="Google Shape;6101;p22"/>
            <p:cNvSpPr/>
            <p:nvPr/>
          </p:nvSpPr>
          <p:spPr>
            <a:xfrm>
              <a:off x="6422007" y="1554425"/>
              <a:ext cx="15450" cy="12089"/>
            </a:xfrm>
            <a:custGeom>
              <a:avLst/>
              <a:gdLst/>
              <a:ahLst/>
              <a:cxnLst/>
              <a:rect l="l" t="t" r="r" b="b"/>
              <a:pathLst>
                <a:path w="308" h="241" extrusionOk="0">
                  <a:moveTo>
                    <a:pt x="147" y="0"/>
                  </a:moveTo>
                  <a:cubicBezTo>
                    <a:pt x="105" y="0"/>
                    <a:pt x="63" y="22"/>
                    <a:pt x="41" y="72"/>
                  </a:cubicBezTo>
                  <a:cubicBezTo>
                    <a:pt x="1" y="167"/>
                    <a:pt x="82" y="240"/>
                    <a:pt x="161" y="240"/>
                  </a:cubicBezTo>
                  <a:cubicBezTo>
                    <a:pt x="203" y="240"/>
                    <a:pt x="245" y="219"/>
                    <a:pt x="267" y="168"/>
                  </a:cubicBezTo>
                  <a:cubicBezTo>
                    <a:pt x="307" y="74"/>
                    <a:pt x="226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2" name="Google Shape;6102;p22"/>
            <p:cNvSpPr/>
            <p:nvPr/>
          </p:nvSpPr>
          <p:spPr>
            <a:xfrm>
              <a:off x="6383232" y="1547653"/>
              <a:ext cx="15350" cy="12139"/>
            </a:xfrm>
            <a:custGeom>
              <a:avLst/>
              <a:gdLst/>
              <a:ahLst/>
              <a:cxnLst/>
              <a:rect l="l" t="t" r="r" b="b"/>
              <a:pathLst>
                <a:path w="306" h="242" extrusionOk="0">
                  <a:moveTo>
                    <a:pt x="146" y="1"/>
                  </a:moveTo>
                  <a:cubicBezTo>
                    <a:pt x="104" y="1"/>
                    <a:pt x="62" y="22"/>
                    <a:pt x="40" y="73"/>
                  </a:cubicBezTo>
                  <a:cubicBezTo>
                    <a:pt x="1" y="168"/>
                    <a:pt x="82" y="241"/>
                    <a:pt x="160" y="241"/>
                  </a:cubicBezTo>
                  <a:cubicBezTo>
                    <a:pt x="203" y="241"/>
                    <a:pt x="244" y="220"/>
                    <a:pt x="265" y="169"/>
                  </a:cubicBezTo>
                  <a:cubicBezTo>
                    <a:pt x="306" y="74"/>
                    <a:pt x="225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3" name="Google Shape;6103;p22"/>
            <p:cNvSpPr/>
            <p:nvPr/>
          </p:nvSpPr>
          <p:spPr>
            <a:xfrm>
              <a:off x="6153641" y="1382069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6" y="0"/>
                  </a:moveTo>
                  <a:cubicBezTo>
                    <a:pt x="104" y="0"/>
                    <a:pt x="63" y="22"/>
                    <a:pt x="41" y="72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3" y="241"/>
                    <a:pt x="244" y="220"/>
                    <a:pt x="266" y="170"/>
                  </a:cubicBezTo>
                  <a:cubicBezTo>
                    <a:pt x="307" y="75"/>
                    <a:pt x="225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4" name="Google Shape;6104;p22"/>
            <p:cNvSpPr/>
            <p:nvPr/>
          </p:nvSpPr>
          <p:spPr>
            <a:xfrm>
              <a:off x="6199037" y="1346905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0"/>
                  </a:moveTo>
                  <a:cubicBezTo>
                    <a:pt x="105" y="0"/>
                    <a:pt x="63" y="21"/>
                    <a:pt x="41" y="72"/>
                  </a:cubicBezTo>
                  <a:cubicBezTo>
                    <a:pt x="1" y="167"/>
                    <a:pt x="82" y="240"/>
                    <a:pt x="160" y="240"/>
                  </a:cubicBezTo>
                  <a:cubicBezTo>
                    <a:pt x="203" y="240"/>
                    <a:pt x="245" y="219"/>
                    <a:pt x="266" y="168"/>
                  </a:cubicBezTo>
                  <a:cubicBezTo>
                    <a:pt x="307" y="74"/>
                    <a:pt x="226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5" name="Google Shape;6105;p22"/>
            <p:cNvSpPr/>
            <p:nvPr/>
          </p:nvSpPr>
          <p:spPr>
            <a:xfrm>
              <a:off x="6191764" y="1386985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1"/>
                  </a:moveTo>
                  <a:cubicBezTo>
                    <a:pt x="104" y="1"/>
                    <a:pt x="63" y="22"/>
                    <a:pt x="41" y="73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3" y="241"/>
                    <a:pt x="244" y="220"/>
                    <a:pt x="266" y="169"/>
                  </a:cubicBezTo>
                  <a:cubicBezTo>
                    <a:pt x="307" y="75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6" name="Google Shape;6106;p22"/>
            <p:cNvSpPr/>
            <p:nvPr/>
          </p:nvSpPr>
          <p:spPr>
            <a:xfrm>
              <a:off x="5991869" y="1705763"/>
              <a:ext cx="15350" cy="12089"/>
            </a:xfrm>
            <a:custGeom>
              <a:avLst/>
              <a:gdLst/>
              <a:ahLst/>
              <a:cxnLst/>
              <a:rect l="l" t="t" r="r" b="b"/>
              <a:pathLst>
                <a:path w="306" h="241" extrusionOk="0">
                  <a:moveTo>
                    <a:pt x="145" y="1"/>
                  </a:moveTo>
                  <a:cubicBezTo>
                    <a:pt x="103" y="1"/>
                    <a:pt x="62" y="22"/>
                    <a:pt x="41" y="73"/>
                  </a:cubicBezTo>
                  <a:cubicBezTo>
                    <a:pt x="0" y="167"/>
                    <a:pt x="81" y="241"/>
                    <a:pt x="160" y="241"/>
                  </a:cubicBezTo>
                  <a:cubicBezTo>
                    <a:pt x="202" y="241"/>
                    <a:pt x="244" y="220"/>
                    <a:pt x="266" y="169"/>
                  </a:cubicBezTo>
                  <a:cubicBezTo>
                    <a:pt x="305" y="74"/>
                    <a:pt x="224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7" name="Google Shape;6107;p22"/>
            <p:cNvSpPr/>
            <p:nvPr/>
          </p:nvSpPr>
          <p:spPr>
            <a:xfrm>
              <a:off x="5943463" y="1696483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1"/>
                  </a:moveTo>
                  <a:cubicBezTo>
                    <a:pt x="105" y="1"/>
                    <a:pt x="63" y="22"/>
                    <a:pt x="41" y="73"/>
                  </a:cubicBezTo>
                  <a:cubicBezTo>
                    <a:pt x="1" y="167"/>
                    <a:pt x="82" y="241"/>
                    <a:pt x="160" y="241"/>
                  </a:cubicBezTo>
                  <a:cubicBezTo>
                    <a:pt x="203" y="241"/>
                    <a:pt x="245" y="219"/>
                    <a:pt x="266" y="169"/>
                  </a:cubicBezTo>
                  <a:cubicBezTo>
                    <a:pt x="307" y="74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8" name="Google Shape;6108;p22"/>
            <p:cNvSpPr/>
            <p:nvPr/>
          </p:nvSpPr>
          <p:spPr>
            <a:xfrm>
              <a:off x="5964029" y="1648378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5" y="0"/>
                  </a:moveTo>
                  <a:cubicBezTo>
                    <a:pt x="103" y="0"/>
                    <a:pt x="62" y="22"/>
                    <a:pt x="40" y="72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4" y="241"/>
                    <a:pt x="245" y="220"/>
                    <a:pt x="267" y="170"/>
                  </a:cubicBezTo>
                  <a:cubicBezTo>
                    <a:pt x="306" y="75"/>
                    <a:pt x="22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9" name="Google Shape;6109;p22"/>
            <p:cNvSpPr/>
            <p:nvPr/>
          </p:nvSpPr>
          <p:spPr>
            <a:xfrm>
              <a:off x="6205609" y="1915440"/>
              <a:ext cx="15350" cy="12089"/>
            </a:xfrm>
            <a:custGeom>
              <a:avLst/>
              <a:gdLst/>
              <a:ahLst/>
              <a:cxnLst/>
              <a:rect l="l" t="t" r="r" b="b"/>
              <a:pathLst>
                <a:path w="306" h="241" extrusionOk="0">
                  <a:moveTo>
                    <a:pt x="145" y="0"/>
                  </a:moveTo>
                  <a:cubicBezTo>
                    <a:pt x="103" y="0"/>
                    <a:pt x="61" y="21"/>
                    <a:pt x="40" y="72"/>
                  </a:cubicBezTo>
                  <a:cubicBezTo>
                    <a:pt x="0" y="166"/>
                    <a:pt x="82" y="241"/>
                    <a:pt x="161" y="241"/>
                  </a:cubicBezTo>
                  <a:cubicBezTo>
                    <a:pt x="203" y="241"/>
                    <a:pt x="245" y="219"/>
                    <a:pt x="266" y="169"/>
                  </a:cubicBezTo>
                  <a:cubicBezTo>
                    <a:pt x="306" y="74"/>
                    <a:pt x="22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0" name="Google Shape;6110;p22"/>
            <p:cNvSpPr/>
            <p:nvPr/>
          </p:nvSpPr>
          <p:spPr>
            <a:xfrm>
              <a:off x="6234903" y="1919603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6" y="1"/>
                  </a:moveTo>
                  <a:cubicBezTo>
                    <a:pt x="104" y="1"/>
                    <a:pt x="62" y="22"/>
                    <a:pt x="40" y="73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4" y="241"/>
                    <a:pt x="245" y="220"/>
                    <a:pt x="267" y="169"/>
                  </a:cubicBezTo>
                  <a:cubicBezTo>
                    <a:pt x="306" y="74"/>
                    <a:pt x="225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1" name="Google Shape;6111;p22"/>
            <p:cNvSpPr/>
            <p:nvPr/>
          </p:nvSpPr>
          <p:spPr>
            <a:xfrm>
              <a:off x="6155296" y="1628514"/>
              <a:ext cx="15450" cy="12089"/>
            </a:xfrm>
            <a:custGeom>
              <a:avLst/>
              <a:gdLst/>
              <a:ahLst/>
              <a:cxnLst/>
              <a:rect l="l" t="t" r="r" b="b"/>
              <a:pathLst>
                <a:path w="308" h="241" extrusionOk="0">
                  <a:moveTo>
                    <a:pt x="146" y="0"/>
                  </a:moveTo>
                  <a:cubicBezTo>
                    <a:pt x="104" y="0"/>
                    <a:pt x="63" y="22"/>
                    <a:pt x="41" y="72"/>
                  </a:cubicBezTo>
                  <a:cubicBezTo>
                    <a:pt x="1" y="167"/>
                    <a:pt x="82" y="240"/>
                    <a:pt x="161" y="240"/>
                  </a:cubicBezTo>
                  <a:cubicBezTo>
                    <a:pt x="203" y="240"/>
                    <a:pt x="245" y="219"/>
                    <a:pt x="267" y="168"/>
                  </a:cubicBezTo>
                  <a:cubicBezTo>
                    <a:pt x="307" y="74"/>
                    <a:pt x="225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2" name="Google Shape;6112;p22"/>
            <p:cNvSpPr/>
            <p:nvPr/>
          </p:nvSpPr>
          <p:spPr>
            <a:xfrm>
              <a:off x="6180728" y="1583218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7" y="1"/>
                  </a:moveTo>
                  <a:cubicBezTo>
                    <a:pt x="104" y="1"/>
                    <a:pt x="62" y="22"/>
                    <a:pt x="41" y="73"/>
                  </a:cubicBezTo>
                  <a:cubicBezTo>
                    <a:pt x="0" y="167"/>
                    <a:pt x="81" y="241"/>
                    <a:pt x="160" y="241"/>
                  </a:cubicBezTo>
                  <a:cubicBezTo>
                    <a:pt x="202" y="241"/>
                    <a:pt x="244" y="220"/>
                    <a:pt x="266" y="169"/>
                  </a:cubicBezTo>
                  <a:cubicBezTo>
                    <a:pt x="306" y="74"/>
                    <a:pt x="225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3" name="Google Shape;6113;p22"/>
            <p:cNvSpPr/>
            <p:nvPr/>
          </p:nvSpPr>
          <p:spPr>
            <a:xfrm>
              <a:off x="5901327" y="1674763"/>
              <a:ext cx="125858" cy="87634"/>
            </a:xfrm>
            <a:custGeom>
              <a:avLst/>
              <a:gdLst/>
              <a:ahLst/>
              <a:cxnLst/>
              <a:rect l="l" t="t" r="r" b="b"/>
              <a:pathLst>
                <a:path w="2509" h="1747" extrusionOk="0">
                  <a:moveTo>
                    <a:pt x="498" y="0"/>
                  </a:moveTo>
                  <a:cubicBezTo>
                    <a:pt x="323" y="0"/>
                    <a:pt x="191" y="88"/>
                    <a:pt x="140" y="301"/>
                  </a:cubicBezTo>
                  <a:cubicBezTo>
                    <a:pt x="1" y="891"/>
                    <a:pt x="1176" y="1746"/>
                    <a:pt x="1831" y="1746"/>
                  </a:cubicBezTo>
                  <a:cubicBezTo>
                    <a:pt x="1949" y="1746"/>
                    <a:pt x="2050" y="1719"/>
                    <a:pt x="2123" y="1657"/>
                  </a:cubicBezTo>
                  <a:cubicBezTo>
                    <a:pt x="2509" y="1333"/>
                    <a:pt x="1180" y="0"/>
                    <a:pt x="498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4" name="Google Shape;6114;p22"/>
            <p:cNvSpPr/>
            <p:nvPr/>
          </p:nvSpPr>
          <p:spPr>
            <a:xfrm>
              <a:off x="6111204" y="1936408"/>
              <a:ext cx="92399" cy="45598"/>
            </a:xfrm>
            <a:custGeom>
              <a:avLst/>
              <a:gdLst/>
              <a:ahLst/>
              <a:cxnLst/>
              <a:rect l="l" t="t" r="r" b="b"/>
              <a:pathLst>
                <a:path w="1842" h="909" extrusionOk="0">
                  <a:moveTo>
                    <a:pt x="412" y="1"/>
                  </a:moveTo>
                  <a:cubicBezTo>
                    <a:pt x="213" y="1"/>
                    <a:pt x="68" y="51"/>
                    <a:pt x="52" y="171"/>
                  </a:cubicBezTo>
                  <a:cubicBezTo>
                    <a:pt x="0" y="563"/>
                    <a:pt x="787" y="908"/>
                    <a:pt x="1307" y="908"/>
                  </a:cubicBezTo>
                  <a:cubicBezTo>
                    <a:pt x="1525" y="908"/>
                    <a:pt x="1696" y="848"/>
                    <a:pt x="1738" y="704"/>
                  </a:cubicBezTo>
                  <a:cubicBezTo>
                    <a:pt x="1841" y="352"/>
                    <a:pt x="938" y="1"/>
                    <a:pt x="41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5" name="Google Shape;6115;p22"/>
            <p:cNvSpPr/>
            <p:nvPr/>
          </p:nvSpPr>
          <p:spPr>
            <a:xfrm>
              <a:off x="6114465" y="1332459"/>
              <a:ext cx="119587" cy="90644"/>
            </a:xfrm>
            <a:custGeom>
              <a:avLst/>
              <a:gdLst/>
              <a:ahLst/>
              <a:cxnLst/>
              <a:rect l="l" t="t" r="r" b="b"/>
              <a:pathLst>
                <a:path w="2384" h="1807" extrusionOk="0">
                  <a:moveTo>
                    <a:pt x="1756" y="0"/>
                  </a:moveTo>
                  <a:cubicBezTo>
                    <a:pt x="1093" y="0"/>
                    <a:pt x="1" y="1363"/>
                    <a:pt x="431" y="1743"/>
                  </a:cubicBezTo>
                  <a:cubicBezTo>
                    <a:pt x="480" y="1787"/>
                    <a:pt x="541" y="1806"/>
                    <a:pt x="610" y="1806"/>
                  </a:cubicBezTo>
                  <a:cubicBezTo>
                    <a:pt x="1204" y="1806"/>
                    <a:pt x="2383" y="323"/>
                    <a:pt x="1964" y="57"/>
                  </a:cubicBezTo>
                  <a:cubicBezTo>
                    <a:pt x="1902" y="18"/>
                    <a:pt x="1832" y="0"/>
                    <a:pt x="1756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6" name="Google Shape;6116;p22"/>
            <p:cNvSpPr/>
            <p:nvPr/>
          </p:nvSpPr>
          <p:spPr>
            <a:xfrm>
              <a:off x="6444730" y="1905358"/>
              <a:ext cx="10484" cy="8728"/>
            </a:xfrm>
            <a:custGeom>
              <a:avLst/>
              <a:gdLst/>
              <a:ahLst/>
              <a:cxnLst/>
              <a:rect l="l" t="t" r="r" b="b"/>
              <a:pathLst>
                <a:path w="209" h="174" extrusionOk="0">
                  <a:moveTo>
                    <a:pt x="109" y="0"/>
                  </a:moveTo>
                  <a:cubicBezTo>
                    <a:pt x="56" y="0"/>
                    <a:pt x="1" y="43"/>
                    <a:pt x="18" y="110"/>
                  </a:cubicBezTo>
                  <a:cubicBezTo>
                    <a:pt x="30" y="154"/>
                    <a:pt x="65" y="174"/>
                    <a:pt x="101" y="174"/>
                  </a:cubicBezTo>
                  <a:cubicBezTo>
                    <a:pt x="154" y="174"/>
                    <a:pt x="209" y="130"/>
                    <a:pt x="190" y="63"/>
                  </a:cubicBezTo>
                  <a:cubicBezTo>
                    <a:pt x="179" y="19"/>
                    <a:pt x="145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17" name="Google Shape;6117;p22"/>
            <p:cNvGrpSpPr/>
            <p:nvPr/>
          </p:nvGrpSpPr>
          <p:grpSpPr>
            <a:xfrm>
              <a:off x="6388800" y="1848875"/>
              <a:ext cx="571599" cy="465408"/>
              <a:chOff x="6388800" y="1848875"/>
              <a:chExt cx="571599" cy="465408"/>
            </a:xfrm>
          </p:grpSpPr>
          <p:sp>
            <p:nvSpPr>
              <p:cNvPr id="6118" name="Google Shape;6118;p22"/>
              <p:cNvSpPr/>
              <p:nvPr/>
            </p:nvSpPr>
            <p:spPr>
              <a:xfrm>
                <a:off x="6585785" y="1848875"/>
                <a:ext cx="223273" cy="417803"/>
              </a:xfrm>
              <a:custGeom>
                <a:avLst/>
                <a:gdLst/>
                <a:ahLst/>
                <a:cxnLst/>
                <a:rect l="l" t="t" r="r" b="b"/>
                <a:pathLst>
                  <a:path w="4451" h="8329" extrusionOk="0">
                    <a:moveTo>
                      <a:pt x="1045" y="1"/>
                    </a:moveTo>
                    <a:cubicBezTo>
                      <a:pt x="1004" y="1"/>
                      <a:pt x="963" y="4"/>
                      <a:pt x="921" y="11"/>
                    </a:cubicBezTo>
                    <a:cubicBezTo>
                      <a:pt x="537" y="75"/>
                      <a:pt x="225" y="442"/>
                      <a:pt x="225" y="833"/>
                    </a:cubicBezTo>
                    <a:cubicBezTo>
                      <a:pt x="225" y="1640"/>
                      <a:pt x="0" y="2436"/>
                      <a:pt x="15" y="3243"/>
                    </a:cubicBezTo>
                    <a:cubicBezTo>
                      <a:pt x="27" y="4049"/>
                      <a:pt x="155" y="4862"/>
                      <a:pt x="465" y="5606"/>
                    </a:cubicBezTo>
                    <a:cubicBezTo>
                      <a:pt x="655" y="6061"/>
                      <a:pt x="913" y="6490"/>
                      <a:pt x="1258" y="6842"/>
                    </a:cubicBezTo>
                    <a:cubicBezTo>
                      <a:pt x="1490" y="7076"/>
                      <a:pt x="1758" y="7271"/>
                      <a:pt x="2023" y="7466"/>
                    </a:cubicBezTo>
                    <a:cubicBezTo>
                      <a:pt x="2416" y="7753"/>
                      <a:pt x="2809" y="8041"/>
                      <a:pt x="3200" y="8328"/>
                    </a:cubicBezTo>
                    <a:lnTo>
                      <a:pt x="3048" y="8141"/>
                    </a:lnTo>
                    <a:lnTo>
                      <a:pt x="3048" y="8141"/>
                    </a:lnTo>
                    <a:cubicBezTo>
                      <a:pt x="3109" y="8149"/>
                      <a:pt x="3170" y="8153"/>
                      <a:pt x="3232" y="8153"/>
                    </a:cubicBezTo>
                    <a:cubicBezTo>
                      <a:pt x="3515" y="8153"/>
                      <a:pt x="3800" y="8068"/>
                      <a:pt x="4021" y="7891"/>
                    </a:cubicBezTo>
                    <a:cubicBezTo>
                      <a:pt x="4290" y="7677"/>
                      <a:pt x="4450" y="7321"/>
                      <a:pt x="4397" y="6981"/>
                    </a:cubicBezTo>
                    <a:cubicBezTo>
                      <a:pt x="4343" y="6640"/>
                      <a:pt x="4059" y="6339"/>
                      <a:pt x="3717" y="6300"/>
                    </a:cubicBezTo>
                    <a:cubicBezTo>
                      <a:pt x="3869" y="6294"/>
                      <a:pt x="4005" y="6165"/>
                      <a:pt x="4017" y="6016"/>
                    </a:cubicBezTo>
                    <a:cubicBezTo>
                      <a:pt x="4032" y="5866"/>
                      <a:pt x="3922" y="5714"/>
                      <a:pt x="3775" y="5681"/>
                    </a:cubicBezTo>
                    <a:cubicBezTo>
                      <a:pt x="3992" y="5558"/>
                      <a:pt x="4057" y="5270"/>
                      <a:pt x="4024" y="5025"/>
                    </a:cubicBezTo>
                    <a:cubicBezTo>
                      <a:pt x="3976" y="4686"/>
                      <a:pt x="3775" y="4372"/>
                      <a:pt x="3487" y="4188"/>
                    </a:cubicBezTo>
                    <a:cubicBezTo>
                      <a:pt x="3296" y="4064"/>
                      <a:pt x="3068" y="4001"/>
                      <a:pt x="2840" y="4001"/>
                    </a:cubicBezTo>
                    <a:cubicBezTo>
                      <a:pt x="2727" y="4001"/>
                      <a:pt x="2613" y="4017"/>
                      <a:pt x="2504" y="4049"/>
                    </a:cubicBezTo>
                    <a:cubicBezTo>
                      <a:pt x="2619" y="3888"/>
                      <a:pt x="2639" y="3675"/>
                      <a:pt x="2563" y="3493"/>
                    </a:cubicBezTo>
                    <a:cubicBezTo>
                      <a:pt x="2488" y="3310"/>
                      <a:pt x="2314" y="3169"/>
                      <a:pt x="2117" y="3136"/>
                    </a:cubicBezTo>
                    <a:cubicBezTo>
                      <a:pt x="2486" y="2935"/>
                      <a:pt x="2807" y="2631"/>
                      <a:pt x="2975" y="2246"/>
                    </a:cubicBezTo>
                    <a:cubicBezTo>
                      <a:pt x="3144" y="1862"/>
                      <a:pt x="3142" y="1395"/>
                      <a:pt x="2924" y="1038"/>
                    </a:cubicBezTo>
                    <a:cubicBezTo>
                      <a:pt x="2741" y="739"/>
                      <a:pt x="2398" y="539"/>
                      <a:pt x="2053" y="539"/>
                    </a:cubicBezTo>
                    <a:cubicBezTo>
                      <a:pt x="1984" y="539"/>
                      <a:pt x="1915" y="547"/>
                      <a:pt x="1848" y="563"/>
                    </a:cubicBezTo>
                    <a:cubicBezTo>
                      <a:pt x="1735" y="232"/>
                      <a:pt x="1393" y="1"/>
                      <a:pt x="10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9" name="Google Shape;6119;p22"/>
              <p:cNvSpPr/>
              <p:nvPr/>
            </p:nvSpPr>
            <p:spPr>
              <a:xfrm>
                <a:off x="6616986" y="1895676"/>
                <a:ext cx="343412" cy="245295"/>
              </a:xfrm>
              <a:custGeom>
                <a:avLst/>
                <a:gdLst/>
                <a:ahLst/>
                <a:cxnLst/>
                <a:rect l="l" t="t" r="r" b="b"/>
                <a:pathLst>
                  <a:path w="6846" h="4890" extrusionOk="0">
                    <a:moveTo>
                      <a:pt x="5378" y="1"/>
                    </a:moveTo>
                    <a:cubicBezTo>
                      <a:pt x="5330" y="1"/>
                      <a:pt x="5281" y="13"/>
                      <a:pt x="5238" y="39"/>
                    </a:cubicBezTo>
                    <a:cubicBezTo>
                      <a:pt x="3007" y="1378"/>
                      <a:pt x="1422" y="1573"/>
                      <a:pt x="686" y="1573"/>
                    </a:cubicBezTo>
                    <a:cubicBezTo>
                      <a:pt x="383" y="1573"/>
                      <a:pt x="224" y="1540"/>
                      <a:pt x="224" y="1540"/>
                    </a:cubicBezTo>
                    <a:lnTo>
                      <a:pt x="210" y="2168"/>
                    </a:lnTo>
                    <a:cubicBezTo>
                      <a:pt x="520" y="2209"/>
                      <a:pt x="820" y="2226"/>
                      <a:pt x="1098" y="2226"/>
                    </a:cubicBezTo>
                    <a:cubicBezTo>
                      <a:pt x="2041" y="2226"/>
                      <a:pt x="2736" y="2040"/>
                      <a:pt x="2736" y="2040"/>
                    </a:cubicBezTo>
                    <a:lnTo>
                      <a:pt x="2736" y="2040"/>
                    </a:lnTo>
                    <a:cubicBezTo>
                      <a:pt x="1784" y="2840"/>
                      <a:pt x="1" y="3116"/>
                      <a:pt x="1" y="3116"/>
                    </a:cubicBezTo>
                    <a:lnTo>
                      <a:pt x="92" y="3847"/>
                    </a:lnTo>
                    <a:cubicBezTo>
                      <a:pt x="831" y="3787"/>
                      <a:pt x="2603" y="3156"/>
                      <a:pt x="2603" y="3156"/>
                    </a:cubicBezTo>
                    <a:lnTo>
                      <a:pt x="2603" y="3156"/>
                    </a:lnTo>
                    <a:cubicBezTo>
                      <a:pt x="1465" y="3785"/>
                      <a:pt x="1107" y="4468"/>
                      <a:pt x="1107" y="4468"/>
                    </a:cubicBezTo>
                    <a:lnTo>
                      <a:pt x="1650" y="4890"/>
                    </a:lnTo>
                    <a:cubicBezTo>
                      <a:pt x="2619" y="3292"/>
                      <a:pt x="5364" y="3140"/>
                      <a:pt x="6067" y="3129"/>
                    </a:cubicBezTo>
                    <a:cubicBezTo>
                      <a:pt x="6175" y="3127"/>
                      <a:pt x="6273" y="3062"/>
                      <a:pt x="6317" y="2961"/>
                    </a:cubicBezTo>
                    <a:cubicBezTo>
                      <a:pt x="6846" y="1802"/>
                      <a:pt x="6030" y="473"/>
                      <a:pt x="5561" y="68"/>
                    </a:cubicBezTo>
                    <a:cubicBezTo>
                      <a:pt x="5509" y="24"/>
                      <a:pt x="5444" y="1"/>
                      <a:pt x="53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0" name="Google Shape;6120;p22"/>
              <p:cNvSpPr/>
              <p:nvPr/>
            </p:nvSpPr>
            <p:spPr>
              <a:xfrm>
                <a:off x="6388800" y="1861115"/>
                <a:ext cx="388609" cy="453168"/>
              </a:xfrm>
              <a:custGeom>
                <a:avLst/>
                <a:gdLst/>
                <a:ahLst/>
                <a:cxnLst/>
                <a:rect l="l" t="t" r="r" b="b"/>
                <a:pathLst>
                  <a:path w="7747" h="9034" extrusionOk="0">
                    <a:moveTo>
                      <a:pt x="3954" y="0"/>
                    </a:moveTo>
                    <a:cubicBezTo>
                      <a:pt x="3952" y="0"/>
                      <a:pt x="3950" y="0"/>
                      <a:pt x="3948" y="0"/>
                    </a:cubicBezTo>
                    <a:cubicBezTo>
                      <a:pt x="3569" y="5"/>
                      <a:pt x="3167" y="326"/>
                      <a:pt x="3138" y="704"/>
                    </a:cubicBezTo>
                    <a:cubicBezTo>
                      <a:pt x="2805" y="342"/>
                      <a:pt x="2358" y="43"/>
                      <a:pt x="1864" y="37"/>
                    </a:cubicBezTo>
                    <a:cubicBezTo>
                      <a:pt x="1859" y="37"/>
                      <a:pt x="1853" y="37"/>
                      <a:pt x="1847" y="37"/>
                    </a:cubicBezTo>
                    <a:cubicBezTo>
                      <a:pt x="1406" y="37"/>
                      <a:pt x="981" y="281"/>
                      <a:pt x="723" y="639"/>
                    </a:cubicBezTo>
                    <a:cubicBezTo>
                      <a:pt x="462" y="1001"/>
                      <a:pt x="363" y="1467"/>
                      <a:pt x="410" y="1911"/>
                    </a:cubicBezTo>
                    <a:cubicBezTo>
                      <a:pt x="456" y="2357"/>
                      <a:pt x="638" y="2780"/>
                      <a:pt x="892" y="3149"/>
                    </a:cubicBezTo>
                    <a:cubicBezTo>
                      <a:pt x="461" y="3193"/>
                      <a:pt x="125" y="3625"/>
                      <a:pt x="133" y="4059"/>
                    </a:cubicBezTo>
                    <a:cubicBezTo>
                      <a:pt x="141" y="4492"/>
                      <a:pt x="448" y="4868"/>
                      <a:pt x="846" y="5041"/>
                    </a:cubicBezTo>
                    <a:cubicBezTo>
                      <a:pt x="312" y="5384"/>
                      <a:pt x="1" y="6042"/>
                      <a:pt x="73" y="6671"/>
                    </a:cubicBezTo>
                    <a:cubicBezTo>
                      <a:pt x="143" y="7302"/>
                      <a:pt x="595" y="7872"/>
                      <a:pt x="1190" y="8087"/>
                    </a:cubicBezTo>
                    <a:cubicBezTo>
                      <a:pt x="1372" y="8153"/>
                      <a:pt x="1564" y="8185"/>
                      <a:pt x="1756" y="8185"/>
                    </a:cubicBezTo>
                    <a:cubicBezTo>
                      <a:pt x="2196" y="8185"/>
                      <a:pt x="2637" y="8019"/>
                      <a:pt x="2955" y="7714"/>
                    </a:cubicBezTo>
                    <a:lnTo>
                      <a:pt x="2955" y="7714"/>
                    </a:lnTo>
                    <a:cubicBezTo>
                      <a:pt x="2883" y="8126"/>
                      <a:pt x="3193" y="8554"/>
                      <a:pt x="3598" y="8653"/>
                    </a:cubicBezTo>
                    <a:cubicBezTo>
                      <a:pt x="3661" y="8668"/>
                      <a:pt x="3726" y="8675"/>
                      <a:pt x="3792" y="8675"/>
                    </a:cubicBezTo>
                    <a:cubicBezTo>
                      <a:pt x="4151" y="8675"/>
                      <a:pt x="4533" y="8460"/>
                      <a:pt x="4718" y="8159"/>
                    </a:cubicBezTo>
                    <a:lnTo>
                      <a:pt x="4718" y="8159"/>
                    </a:lnTo>
                    <a:cubicBezTo>
                      <a:pt x="4710" y="8550"/>
                      <a:pt x="5043" y="8887"/>
                      <a:pt x="5420" y="8989"/>
                    </a:cubicBezTo>
                    <a:cubicBezTo>
                      <a:pt x="5532" y="9020"/>
                      <a:pt x="5647" y="9033"/>
                      <a:pt x="5763" y="9033"/>
                    </a:cubicBezTo>
                    <a:cubicBezTo>
                      <a:pt x="6034" y="9033"/>
                      <a:pt x="6309" y="8959"/>
                      <a:pt x="6563" y="8857"/>
                    </a:cubicBezTo>
                    <a:cubicBezTo>
                      <a:pt x="6954" y="8699"/>
                      <a:pt x="7333" y="8461"/>
                      <a:pt x="7539" y="8094"/>
                    </a:cubicBezTo>
                    <a:cubicBezTo>
                      <a:pt x="7746" y="7728"/>
                      <a:pt x="7729" y="7212"/>
                      <a:pt x="7413" y="6935"/>
                    </a:cubicBezTo>
                    <a:cubicBezTo>
                      <a:pt x="7657" y="6633"/>
                      <a:pt x="7676" y="6168"/>
                      <a:pt x="7457" y="5849"/>
                    </a:cubicBezTo>
                    <a:cubicBezTo>
                      <a:pt x="7284" y="5594"/>
                      <a:pt x="6968" y="5426"/>
                      <a:pt x="6661" y="5426"/>
                    </a:cubicBezTo>
                    <a:cubicBezTo>
                      <a:pt x="6581" y="5426"/>
                      <a:pt x="6501" y="5438"/>
                      <a:pt x="6424" y="5462"/>
                    </a:cubicBezTo>
                    <a:cubicBezTo>
                      <a:pt x="6491" y="5151"/>
                      <a:pt x="6416" y="4811"/>
                      <a:pt x="6225" y="4555"/>
                    </a:cubicBezTo>
                    <a:cubicBezTo>
                      <a:pt x="6035" y="4300"/>
                      <a:pt x="5730" y="4132"/>
                      <a:pt x="5412" y="4108"/>
                    </a:cubicBezTo>
                    <a:cubicBezTo>
                      <a:pt x="5690" y="3955"/>
                      <a:pt x="5832" y="3519"/>
                      <a:pt x="5789" y="3205"/>
                    </a:cubicBezTo>
                    <a:cubicBezTo>
                      <a:pt x="5747" y="2890"/>
                      <a:pt x="5497" y="2614"/>
                      <a:pt x="5189" y="2540"/>
                    </a:cubicBezTo>
                    <a:cubicBezTo>
                      <a:pt x="5492" y="2390"/>
                      <a:pt x="5776" y="2180"/>
                      <a:pt x="5953" y="1891"/>
                    </a:cubicBezTo>
                    <a:cubicBezTo>
                      <a:pt x="6131" y="1602"/>
                      <a:pt x="6185" y="1223"/>
                      <a:pt x="6035" y="920"/>
                    </a:cubicBezTo>
                    <a:cubicBezTo>
                      <a:pt x="5920" y="687"/>
                      <a:pt x="5690" y="514"/>
                      <a:pt x="5434" y="471"/>
                    </a:cubicBezTo>
                    <a:cubicBezTo>
                      <a:pt x="5389" y="463"/>
                      <a:pt x="5344" y="459"/>
                      <a:pt x="5298" y="459"/>
                    </a:cubicBezTo>
                    <a:cubicBezTo>
                      <a:pt x="5085" y="459"/>
                      <a:pt x="4871" y="543"/>
                      <a:pt x="4718" y="693"/>
                    </a:cubicBezTo>
                    <a:cubicBezTo>
                      <a:pt x="4683" y="318"/>
                      <a:pt x="4331" y="0"/>
                      <a:pt x="39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1" name="Google Shape;6121;p22"/>
              <p:cNvSpPr/>
              <p:nvPr/>
            </p:nvSpPr>
            <p:spPr>
              <a:xfrm>
                <a:off x="6609010" y="2239636"/>
                <a:ext cx="43591" cy="22523"/>
              </a:xfrm>
              <a:custGeom>
                <a:avLst/>
                <a:gdLst/>
                <a:ahLst/>
                <a:cxnLst/>
                <a:rect l="l" t="t" r="r" b="b"/>
                <a:pathLst>
                  <a:path w="869" h="449" fill="none" extrusionOk="0">
                    <a:moveTo>
                      <a:pt x="869" y="204"/>
                    </a:moveTo>
                    <a:cubicBezTo>
                      <a:pt x="786" y="307"/>
                      <a:pt x="672" y="386"/>
                      <a:pt x="543" y="418"/>
                    </a:cubicBezTo>
                    <a:cubicBezTo>
                      <a:pt x="415" y="449"/>
                      <a:pt x="272" y="426"/>
                      <a:pt x="166" y="348"/>
                    </a:cubicBezTo>
                    <a:cubicBezTo>
                      <a:pt x="61" y="268"/>
                      <a:pt x="0" y="129"/>
                      <a:pt x="26" y="0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2" name="Google Shape;6122;p22"/>
              <p:cNvSpPr/>
              <p:nvPr/>
            </p:nvSpPr>
            <p:spPr>
              <a:xfrm>
                <a:off x="6580619" y="2194190"/>
                <a:ext cx="51718" cy="478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953" fill="none" extrusionOk="0">
                    <a:moveTo>
                      <a:pt x="1031" y="553"/>
                    </a:moveTo>
                    <a:cubicBezTo>
                      <a:pt x="1015" y="711"/>
                      <a:pt x="895" y="849"/>
                      <a:pt x="745" y="901"/>
                    </a:cubicBezTo>
                    <a:cubicBezTo>
                      <a:pt x="595" y="952"/>
                      <a:pt x="422" y="922"/>
                      <a:pt x="292" y="833"/>
                    </a:cubicBezTo>
                    <a:cubicBezTo>
                      <a:pt x="161" y="742"/>
                      <a:pt x="73" y="598"/>
                      <a:pt x="36" y="445"/>
                    </a:cubicBezTo>
                    <a:cubicBezTo>
                      <a:pt x="1" y="295"/>
                      <a:pt x="17" y="128"/>
                      <a:pt x="103" y="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3" name="Google Shape;6123;p22"/>
              <p:cNvSpPr/>
              <p:nvPr/>
            </p:nvSpPr>
            <p:spPr>
              <a:xfrm>
                <a:off x="6451151" y="2032167"/>
                <a:ext cx="14046" cy="29947"/>
              </a:xfrm>
              <a:custGeom>
                <a:avLst/>
                <a:gdLst/>
                <a:ahLst/>
                <a:cxnLst/>
                <a:rect l="l" t="t" r="r" b="b"/>
                <a:pathLst>
                  <a:path w="280" h="597" fill="none" extrusionOk="0">
                    <a:moveTo>
                      <a:pt x="280" y="596"/>
                    </a:moveTo>
                    <a:cubicBezTo>
                      <a:pt x="197" y="580"/>
                      <a:pt x="120" y="531"/>
                      <a:pt x="72" y="460"/>
                    </a:cubicBezTo>
                    <a:cubicBezTo>
                      <a:pt x="22" y="392"/>
                      <a:pt x="0" y="302"/>
                      <a:pt x="13" y="219"/>
                    </a:cubicBezTo>
                    <a:cubicBezTo>
                      <a:pt x="21" y="162"/>
                      <a:pt x="43" y="106"/>
                      <a:pt x="83" y="66"/>
                    </a:cubicBezTo>
                    <a:cubicBezTo>
                      <a:pt x="125" y="25"/>
                      <a:pt x="182" y="1"/>
                      <a:pt x="240" y="7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4" name="Google Shape;6124;p22"/>
              <p:cNvSpPr/>
              <p:nvPr/>
            </p:nvSpPr>
            <p:spPr>
              <a:xfrm>
                <a:off x="6460080" y="1990532"/>
                <a:ext cx="37772" cy="59142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179" fill="none" extrusionOk="0">
                    <a:moveTo>
                      <a:pt x="295" y="1179"/>
                    </a:moveTo>
                    <a:cubicBezTo>
                      <a:pt x="154" y="1045"/>
                      <a:pt x="49" y="869"/>
                      <a:pt x="25" y="677"/>
                    </a:cubicBezTo>
                    <a:cubicBezTo>
                      <a:pt x="1" y="484"/>
                      <a:pt x="65" y="278"/>
                      <a:pt x="213" y="152"/>
                    </a:cubicBezTo>
                    <a:cubicBezTo>
                      <a:pt x="362" y="27"/>
                      <a:pt x="593" y="0"/>
                      <a:pt x="753" y="11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5" name="Google Shape;6125;p22"/>
              <p:cNvSpPr/>
              <p:nvPr/>
            </p:nvSpPr>
            <p:spPr>
              <a:xfrm>
                <a:off x="6597623" y="2023990"/>
                <a:ext cx="22573" cy="4163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830" fill="none" extrusionOk="0">
                    <a:moveTo>
                      <a:pt x="162" y="829"/>
                    </a:moveTo>
                    <a:cubicBezTo>
                      <a:pt x="339" y="750"/>
                      <a:pt x="449" y="542"/>
                      <a:pt x="412" y="350"/>
                    </a:cubicBezTo>
                    <a:cubicBezTo>
                      <a:pt x="374" y="160"/>
                      <a:pt x="195" y="7"/>
                      <a:pt x="0" y="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6" name="Google Shape;6126;p22"/>
              <p:cNvSpPr/>
              <p:nvPr/>
            </p:nvSpPr>
            <p:spPr>
              <a:xfrm>
                <a:off x="6618140" y="2042500"/>
                <a:ext cx="47203" cy="7133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422" fill="none" extrusionOk="0">
                    <a:moveTo>
                      <a:pt x="0" y="34"/>
                    </a:moveTo>
                    <a:cubicBezTo>
                      <a:pt x="246" y="1"/>
                      <a:pt x="506" y="82"/>
                      <a:pt x="682" y="256"/>
                    </a:cubicBezTo>
                    <a:cubicBezTo>
                      <a:pt x="859" y="432"/>
                      <a:pt x="941" y="700"/>
                      <a:pt x="880" y="939"/>
                    </a:cubicBezTo>
                    <a:cubicBezTo>
                      <a:pt x="819" y="1181"/>
                      <a:pt x="612" y="1380"/>
                      <a:pt x="367" y="1422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7" name="Google Shape;6127;p22"/>
              <p:cNvSpPr/>
              <p:nvPr/>
            </p:nvSpPr>
            <p:spPr>
              <a:xfrm>
                <a:off x="6625814" y="2099434"/>
                <a:ext cx="10133" cy="26486"/>
              </a:xfrm>
              <a:custGeom>
                <a:avLst/>
                <a:gdLst/>
                <a:ahLst/>
                <a:cxnLst/>
                <a:rect l="l" t="t" r="r" b="b"/>
                <a:pathLst>
                  <a:path w="202" h="528" fill="none" extrusionOk="0">
                    <a:moveTo>
                      <a:pt x="61" y="1"/>
                    </a:moveTo>
                    <a:cubicBezTo>
                      <a:pt x="144" y="76"/>
                      <a:pt x="202" y="181"/>
                      <a:pt x="195" y="293"/>
                    </a:cubicBezTo>
                    <a:cubicBezTo>
                      <a:pt x="191" y="403"/>
                      <a:pt x="109" y="512"/>
                      <a:pt x="0" y="528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8" name="Google Shape;6128;p22"/>
              <p:cNvSpPr/>
              <p:nvPr/>
            </p:nvSpPr>
            <p:spPr>
              <a:xfrm>
                <a:off x="6539636" y="1899388"/>
                <a:ext cx="29997" cy="2167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432" fill="none" extrusionOk="0">
                    <a:moveTo>
                      <a:pt x="42" y="431"/>
                    </a:moveTo>
                    <a:cubicBezTo>
                      <a:pt x="0" y="336"/>
                      <a:pt x="15" y="217"/>
                      <a:pt x="77" y="133"/>
                    </a:cubicBezTo>
                    <a:cubicBezTo>
                      <a:pt x="141" y="48"/>
                      <a:pt x="250" y="0"/>
                      <a:pt x="353" y="11"/>
                    </a:cubicBezTo>
                    <a:cubicBezTo>
                      <a:pt x="459" y="23"/>
                      <a:pt x="555" y="93"/>
                      <a:pt x="598" y="189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9" name="Google Shape;6129;p22"/>
              <p:cNvSpPr/>
              <p:nvPr/>
            </p:nvSpPr>
            <p:spPr>
              <a:xfrm>
                <a:off x="6666094" y="1924218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8" y="110"/>
                    </a:cubicBezTo>
                    <a:cubicBezTo>
                      <a:pt x="30" y="155"/>
                      <a:pt x="65" y="175"/>
                      <a:pt x="100" y="175"/>
                    </a:cubicBezTo>
                    <a:cubicBezTo>
                      <a:pt x="154" y="175"/>
                      <a:pt x="209" y="131"/>
                      <a:pt x="191" y="64"/>
                    </a:cubicBezTo>
                    <a:cubicBezTo>
                      <a:pt x="178" y="20"/>
                      <a:pt x="143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0" name="Google Shape;6130;p22"/>
              <p:cNvSpPr/>
              <p:nvPr/>
            </p:nvSpPr>
            <p:spPr>
              <a:xfrm>
                <a:off x="6640763" y="1937812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0"/>
                    </a:moveTo>
                    <a:cubicBezTo>
                      <a:pt x="55" y="0"/>
                      <a:pt x="0" y="44"/>
                      <a:pt x="19" y="111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2"/>
                      <a:pt x="191" y="65"/>
                    </a:cubicBezTo>
                    <a:cubicBezTo>
                      <a:pt x="179" y="20"/>
                      <a:pt x="144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1" name="Google Shape;6131;p22"/>
              <p:cNvSpPr/>
              <p:nvPr/>
            </p:nvSpPr>
            <p:spPr>
              <a:xfrm>
                <a:off x="6434497" y="1945989"/>
                <a:ext cx="10484" cy="872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4" extrusionOk="0">
                    <a:moveTo>
                      <a:pt x="109" y="0"/>
                    </a:moveTo>
                    <a:cubicBezTo>
                      <a:pt x="56" y="0"/>
                      <a:pt x="1" y="44"/>
                      <a:pt x="19" y="111"/>
                    </a:cubicBezTo>
                    <a:cubicBezTo>
                      <a:pt x="31" y="155"/>
                      <a:pt x="65" y="174"/>
                      <a:pt x="100" y="174"/>
                    </a:cubicBezTo>
                    <a:cubicBezTo>
                      <a:pt x="154" y="174"/>
                      <a:pt x="209" y="131"/>
                      <a:pt x="192" y="64"/>
                    </a:cubicBezTo>
                    <a:cubicBezTo>
                      <a:pt x="179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2" name="Google Shape;6132;p22"/>
              <p:cNvSpPr/>
              <p:nvPr/>
            </p:nvSpPr>
            <p:spPr>
              <a:xfrm>
                <a:off x="6458575" y="1931642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9" y="0"/>
                    </a:moveTo>
                    <a:cubicBezTo>
                      <a:pt x="56" y="0"/>
                      <a:pt x="1" y="44"/>
                      <a:pt x="18" y="111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2"/>
                      <a:pt x="191" y="65"/>
                    </a:cubicBezTo>
                    <a:cubicBezTo>
                      <a:pt x="179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3" name="Google Shape;6133;p22"/>
              <p:cNvSpPr/>
              <p:nvPr/>
            </p:nvSpPr>
            <p:spPr>
              <a:xfrm>
                <a:off x="6487117" y="2204573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10" y="1"/>
                    </a:moveTo>
                    <a:cubicBezTo>
                      <a:pt x="57" y="1"/>
                      <a:pt x="1" y="44"/>
                      <a:pt x="19" y="110"/>
                    </a:cubicBezTo>
                    <a:cubicBezTo>
                      <a:pt x="31" y="155"/>
                      <a:pt x="66" y="174"/>
                      <a:pt x="101" y="174"/>
                    </a:cubicBezTo>
                    <a:cubicBezTo>
                      <a:pt x="155" y="174"/>
                      <a:pt x="210" y="131"/>
                      <a:pt x="192" y="64"/>
                    </a:cubicBezTo>
                    <a:cubicBezTo>
                      <a:pt x="180" y="20"/>
                      <a:pt x="146" y="1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4" name="Google Shape;6134;p22"/>
              <p:cNvSpPr/>
              <p:nvPr/>
            </p:nvSpPr>
            <p:spPr>
              <a:xfrm>
                <a:off x="6455164" y="2220976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9" y="0"/>
                    </a:moveTo>
                    <a:cubicBezTo>
                      <a:pt x="56" y="0"/>
                      <a:pt x="1" y="43"/>
                      <a:pt x="19" y="110"/>
                    </a:cubicBezTo>
                    <a:cubicBezTo>
                      <a:pt x="31" y="155"/>
                      <a:pt x="66" y="174"/>
                      <a:pt x="102" y="174"/>
                    </a:cubicBezTo>
                    <a:cubicBezTo>
                      <a:pt x="155" y="174"/>
                      <a:pt x="210" y="131"/>
                      <a:pt x="192" y="64"/>
                    </a:cubicBezTo>
                    <a:cubicBezTo>
                      <a:pt x="180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5" name="Google Shape;6135;p22"/>
              <p:cNvSpPr/>
              <p:nvPr/>
            </p:nvSpPr>
            <p:spPr>
              <a:xfrm>
                <a:off x="6445382" y="2184107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9" y="1"/>
                    </a:moveTo>
                    <a:cubicBezTo>
                      <a:pt x="55" y="1"/>
                      <a:pt x="1" y="44"/>
                      <a:pt x="18" y="111"/>
                    </a:cubicBezTo>
                    <a:cubicBezTo>
                      <a:pt x="30" y="155"/>
                      <a:pt x="65" y="175"/>
                      <a:pt x="101" y="175"/>
                    </a:cubicBezTo>
                    <a:cubicBezTo>
                      <a:pt x="154" y="175"/>
                      <a:pt x="209" y="131"/>
                      <a:pt x="192" y="64"/>
                    </a:cubicBezTo>
                    <a:cubicBezTo>
                      <a:pt x="180" y="20"/>
                      <a:pt x="145" y="1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6" name="Google Shape;6136;p22"/>
              <p:cNvSpPr/>
              <p:nvPr/>
            </p:nvSpPr>
            <p:spPr>
              <a:xfrm>
                <a:off x="6704117" y="2228801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9" y="0"/>
                    </a:moveTo>
                    <a:cubicBezTo>
                      <a:pt x="56" y="0"/>
                      <a:pt x="0" y="44"/>
                      <a:pt x="19" y="111"/>
                    </a:cubicBezTo>
                    <a:cubicBezTo>
                      <a:pt x="31" y="155"/>
                      <a:pt x="66" y="175"/>
                      <a:pt x="101" y="175"/>
                    </a:cubicBezTo>
                    <a:cubicBezTo>
                      <a:pt x="155" y="175"/>
                      <a:pt x="209" y="131"/>
                      <a:pt x="191" y="64"/>
                    </a:cubicBezTo>
                    <a:cubicBezTo>
                      <a:pt x="180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7" name="Google Shape;6137;p22"/>
              <p:cNvSpPr/>
              <p:nvPr/>
            </p:nvSpPr>
            <p:spPr>
              <a:xfrm>
                <a:off x="6722878" y="2218067"/>
                <a:ext cx="10434" cy="8728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74" extrusionOk="0">
                    <a:moveTo>
                      <a:pt x="108" y="0"/>
                    </a:moveTo>
                    <a:cubicBezTo>
                      <a:pt x="55" y="0"/>
                      <a:pt x="0" y="43"/>
                      <a:pt x="18" y="109"/>
                    </a:cubicBezTo>
                    <a:cubicBezTo>
                      <a:pt x="30" y="154"/>
                      <a:pt x="65" y="173"/>
                      <a:pt x="100" y="173"/>
                    </a:cubicBezTo>
                    <a:cubicBezTo>
                      <a:pt x="153" y="173"/>
                      <a:pt x="208" y="130"/>
                      <a:pt x="191" y="64"/>
                    </a:cubicBezTo>
                    <a:cubicBezTo>
                      <a:pt x="179" y="20"/>
                      <a:pt x="143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8" name="Google Shape;6138;p22"/>
              <p:cNvSpPr/>
              <p:nvPr/>
            </p:nvSpPr>
            <p:spPr>
              <a:xfrm>
                <a:off x="6546258" y="2086693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9" y="111"/>
                    </a:cubicBezTo>
                    <a:cubicBezTo>
                      <a:pt x="30" y="155"/>
                      <a:pt x="65" y="175"/>
                      <a:pt x="101" y="175"/>
                    </a:cubicBezTo>
                    <a:cubicBezTo>
                      <a:pt x="154" y="175"/>
                      <a:pt x="209" y="132"/>
                      <a:pt x="191" y="65"/>
                    </a:cubicBezTo>
                    <a:cubicBezTo>
                      <a:pt x="179" y="20"/>
                      <a:pt x="144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9" name="Google Shape;6139;p22"/>
              <p:cNvSpPr/>
              <p:nvPr/>
            </p:nvSpPr>
            <p:spPr>
              <a:xfrm>
                <a:off x="6540489" y="2049272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9" y="110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1"/>
                      <a:pt x="191" y="65"/>
                    </a:cubicBezTo>
                    <a:cubicBezTo>
                      <a:pt x="179" y="20"/>
                      <a:pt x="144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0" name="Google Shape;6140;p22"/>
              <p:cNvSpPr/>
              <p:nvPr/>
            </p:nvSpPr>
            <p:spPr>
              <a:xfrm>
                <a:off x="6422007" y="2212599"/>
                <a:ext cx="98318" cy="39628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790" extrusionOk="0">
                    <a:moveTo>
                      <a:pt x="928" y="0"/>
                    </a:moveTo>
                    <a:cubicBezTo>
                      <a:pt x="446" y="0"/>
                      <a:pt x="1" y="143"/>
                      <a:pt x="163" y="494"/>
                    </a:cubicBezTo>
                    <a:cubicBezTo>
                      <a:pt x="258" y="699"/>
                      <a:pt x="580" y="789"/>
                      <a:pt x="924" y="789"/>
                    </a:cubicBezTo>
                    <a:cubicBezTo>
                      <a:pt x="1373" y="789"/>
                      <a:pt x="1858" y="635"/>
                      <a:pt x="1911" y="379"/>
                    </a:cubicBezTo>
                    <a:cubicBezTo>
                      <a:pt x="1960" y="151"/>
                      <a:pt x="1425" y="0"/>
                      <a:pt x="928" y="0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1" name="Google Shape;6141;p22"/>
              <p:cNvSpPr/>
              <p:nvPr/>
            </p:nvSpPr>
            <p:spPr>
              <a:xfrm>
                <a:off x="6656564" y="2263062"/>
                <a:ext cx="72084" cy="34712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692" extrusionOk="0">
                    <a:moveTo>
                      <a:pt x="1088" y="1"/>
                    </a:moveTo>
                    <a:cubicBezTo>
                      <a:pt x="694" y="1"/>
                      <a:pt x="1" y="353"/>
                      <a:pt x="125" y="565"/>
                    </a:cubicBezTo>
                    <a:cubicBezTo>
                      <a:pt x="178" y="654"/>
                      <a:pt x="291" y="692"/>
                      <a:pt x="428" y="692"/>
                    </a:cubicBezTo>
                    <a:cubicBezTo>
                      <a:pt x="829" y="692"/>
                      <a:pt x="1436" y="369"/>
                      <a:pt x="1334" y="114"/>
                    </a:cubicBezTo>
                    <a:cubicBezTo>
                      <a:pt x="1302" y="34"/>
                      <a:pt x="1209" y="1"/>
                      <a:pt x="1088" y="1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2" name="Google Shape;6142;p22"/>
              <p:cNvSpPr/>
              <p:nvPr/>
            </p:nvSpPr>
            <p:spPr>
              <a:xfrm>
                <a:off x="6416138" y="1896780"/>
                <a:ext cx="49460" cy="83169"/>
              </a:xfrm>
              <a:custGeom>
                <a:avLst/>
                <a:gdLst/>
                <a:ahLst/>
                <a:cxnLst/>
                <a:rect l="l" t="t" r="r" b="b"/>
                <a:pathLst>
                  <a:path w="986" h="1658" extrusionOk="0">
                    <a:moveTo>
                      <a:pt x="602" y="1"/>
                    </a:moveTo>
                    <a:cubicBezTo>
                      <a:pt x="597" y="1"/>
                      <a:pt x="593" y="1"/>
                      <a:pt x="588" y="1"/>
                    </a:cubicBezTo>
                    <a:cubicBezTo>
                      <a:pt x="72" y="52"/>
                      <a:pt x="0" y="1631"/>
                      <a:pt x="467" y="1657"/>
                    </a:cubicBezTo>
                    <a:cubicBezTo>
                      <a:pt x="470" y="1657"/>
                      <a:pt x="474" y="1657"/>
                      <a:pt x="477" y="1657"/>
                    </a:cubicBezTo>
                    <a:cubicBezTo>
                      <a:pt x="927" y="1657"/>
                      <a:pt x="986" y="1"/>
                      <a:pt x="602" y="1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43" name="Google Shape;6143;p22"/>
          <p:cNvSpPr/>
          <p:nvPr/>
        </p:nvSpPr>
        <p:spPr>
          <a:xfrm rot="10799815" flipH="1">
            <a:off x="-719931" y="-981092"/>
            <a:ext cx="10642438" cy="1996906"/>
          </a:xfrm>
          <a:custGeom>
            <a:avLst/>
            <a:gdLst/>
            <a:ahLst/>
            <a:cxnLst/>
            <a:rect l="l" t="t" r="r" b="b"/>
            <a:pathLst>
              <a:path w="229190" h="68634" extrusionOk="0">
                <a:moveTo>
                  <a:pt x="114831" y="1"/>
                </a:moveTo>
                <a:cubicBezTo>
                  <a:pt x="110565" y="1"/>
                  <a:pt x="106183" y="1898"/>
                  <a:pt x="102790" y="4630"/>
                </a:cubicBezTo>
                <a:cubicBezTo>
                  <a:pt x="97958" y="8519"/>
                  <a:pt x="94571" y="13866"/>
                  <a:pt x="90728" y="18736"/>
                </a:cubicBezTo>
                <a:cubicBezTo>
                  <a:pt x="86885" y="23604"/>
                  <a:pt x="82191" y="28256"/>
                  <a:pt x="76180" y="29787"/>
                </a:cubicBezTo>
                <a:cubicBezTo>
                  <a:pt x="74718" y="30159"/>
                  <a:pt x="73245" y="30331"/>
                  <a:pt x="71773" y="30331"/>
                </a:cubicBezTo>
                <a:cubicBezTo>
                  <a:pt x="65287" y="30331"/>
                  <a:pt x="58835" y="27006"/>
                  <a:pt x="53605" y="22908"/>
                </a:cubicBezTo>
                <a:lnTo>
                  <a:pt x="53605" y="22906"/>
                </a:lnTo>
                <a:cubicBezTo>
                  <a:pt x="47901" y="18435"/>
                  <a:pt x="43007" y="12980"/>
                  <a:pt x="37011" y="8870"/>
                </a:cubicBezTo>
                <a:cubicBezTo>
                  <a:pt x="32522" y="5793"/>
                  <a:pt x="25061" y="2844"/>
                  <a:pt x="18332" y="2844"/>
                </a:cubicBezTo>
                <a:cubicBezTo>
                  <a:pt x="14892" y="2844"/>
                  <a:pt x="11644" y="3614"/>
                  <a:pt x="9081" y="5532"/>
                </a:cubicBezTo>
                <a:cubicBezTo>
                  <a:pt x="5393" y="8292"/>
                  <a:pt x="3726" y="13274"/>
                  <a:pt x="2504" y="17509"/>
                </a:cubicBezTo>
                <a:cubicBezTo>
                  <a:pt x="616" y="24041"/>
                  <a:pt x="0" y="30946"/>
                  <a:pt x="785" y="37702"/>
                </a:cubicBezTo>
                <a:cubicBezTo>
                  <a:pt x="1669" y="45338"/>
                  <a:pt x="4528" y="53105"/>
                  <a:pt x="10419" y="58041"/>
                </a:cubicBezTo>
                <a:cubicBezTo>
                  <a:pt x="16723" y="63325"/>
                  <a:pt x="25387" y="64572"/>
                  <a:pt x="33568" y="65426"/>
                </a:cubicBezTo>
                <a:cubicBezTo>
                  <a:pt x="55013" y="67664"/>
                  <a:pt x="76545" y="68633"/>
                  <a:pt x="98096" y="68633"/>
                </a:cubicBezTo>
                <a:cubicBezTo>
                  <a:pt x="132137" y="68633"/>
                  <a:pt x="166224" y="66216"/>
                  <a:pt x="200086" y="62570"/>
                </a:cubicBezTo>
                <a:cubicBezTo>
                  <a:pt x="206251" y="61908"/>
                  <a:pt x="212556" y="61161"/>
                  <a:pt x="218105" y="58392"/>
                </a:cubicBezTo>
                <a:cubicBezTo>
                  <a:pt x="223651" y="55623"/>
                  <a:pt x="228376" y="50388"/>
                  <a:pt x="228792" y="44201"/>
                </a:cubicBezTo>
                <a:cubicBezTo>
                  <a:pt x="229190" y="38262"/>
                  <a:pt x="224385" y="32037"/>
                  <a:pt x="218533" y="32037"/>
                </a:cubicBezTo>
                <a:cubicBezTo>
                  <a:pt x="218291" y="32037"/>
                  <a:pt x="218048" y="32048"/>
                  <a:pt x="217803" y="32069"/>
                </a:cubicBezTo>
                <a:cubicBezTo>
                  <a:pt x="214493" y="32361"/>
                  <a:pt x="211654" y="34423"/>
                  <a:pt x="208670" y="35887"/>
                </a:cubicBezTo>
                <a:cubicBezTo>
                  <a:pt x="205126" y="37626"/>
                  <a:pt x="201204" y="38459"/>
                  <a:pt x="197269" y="38459"/>
                </a:cubicBezTo>
                <a:cubicBezTo>
                  <a:pt x="189609" y="38459"/>
                  <a:pt x="181898" y="35302"/>
                  <a:pt x="176830" y="29526"/>
                </a:cubicBezTo>
                <a:cubicBezTo>
                  <a:pt x="174033" y="26339"/>
                  <a:pt x="172015" y="22511"/>
                  <a:pt x="169056" y="19476"/>
                </a:cubicBezTo>
                <a:cubicBezTo>
                  <a:pt x="166691" y="17052"/>
                  <a:pt x="163400" y="15155"/>
                  <a:pt x="160116" y="15155"/>
                </a:cubicBezTo>
                <a:cubicBezTo>
                  <a:pt x="159290" y="15155"/>
                  <a:pt x="158465" y="15275"/>
                  <a:pt x="157654" y="15536"/>
                </a:cubicBezTo>
                <a:cubicBezTo>
                  <a:pt x="153434" y="16900"/>
                  <a:pt x="151002" y="21593"/>
                  <a:pt x="146826" y="23080"/>
                </a:cubicBezTo>
                <a:cubicBezTo>
                  <a:pt x="145903" y="23408"/>
                  <a:pt x="144977" y="23559"/>
                  <a:pt x="144059" y="23559"/>
                </a:cubicBezTo>
                <a:cubicBezTo>
                  <a:pt x="139213" y="23559"/>
                  <a:pt x="134590" y="19359"/>
                  <a:pt x="131786" y="15010"/>
                </a:cubicBezTo>
                <a:cubicBezTo>
                  <a:pt x="128452" y="9839"/>
                  <a:pt x="125709" y="3641"/>
                  <a:pt x="120104" y="1102"/>
                </a:cubicBezTo>
                <a:cubicBezTo>
                  <a:pt x="118423" y="341"/>
                  <a:pt x="116637" y="1"/>
                  <a:pt x="1148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44" name="Google Shape;6144;p22"/>
          <p:cNvGrpSpPr/>
          <p:nvPr/>
        </p:nvGrpSpPr>
        <p:grpSpPr>
          <a:xfrm rot="-10575336">
            <a:off x="-602488" y="3653268"/>
            <a:ext cx="993062" cy="929150"/>
            <a:chOff x="4581418" y="582238"/>
            <a:chExt cx="1463942" cy="1369725"/>
          </a:xfrm>
        </p:grpSpPr>
        <p:sp>
          <p:nvSpPr>
            <p:cNvPr id="6145" name="Google Shape;6145;p22"/>
            <p:cNvSpPr/>
            <p:nvPr/>
          </p:nvSpPr>
          <p:spPr>
            <a:xfrm>
              <a:off x="4692426" y="1390797"/>
              <a:ext cx="610879" cy="487279"/>
            </a:xfrm>
            <a:custGeom>
              <a:avLst/>
              <a:gdLst/>
              <a:ahLst/>
              <a:cxnLst/>
              <a:rect l="l" t="t" r="r" b="b"/>
              <a:pathLst>
                <a:path w="12178" h="9714" extrusionOk="0">
                  <a:moveTo>
                    <a:pt x="2738" y="1"/>
                  </a:moveTo>
                  <a:cubicBezTo>
                    <a:pt x="1915" y="1"/>
                    <a:pt x="1277" y="279"/>
                    <a:pt x="1005" y="998"/>
                  </a:cubicBezTo>
                  <a:cubicBezTo>
                    <a:pt x="0" y="3654"/>
                    <a:pt x="1240" y="6601"/>
                    <a:pt x="3898" y="6601"/>
                  </a:cubicBezTo>
                  <a:cubicBezTo>
                    <a:pt x="4403" y="6601"/>
                    <a:pt x="4959" y="6494"/>
                    <a:pt x="5561" y="6259"/>
                  </a:cubicBezTo>
                  <a:cubicBezTo>
                    <a:pt x="5561" y="6259"/>
                    <a:pt x="6012" y="9713"/>
                    <a:pt x="9033" y="9713"/>
                  </a:cubicBezTo>
                  <a:cubicBezTo>
                    <a:pt x="9869" y="9713"/>
                    <a:pt x="10902" y="9449"/>
                    <a:pt x="12177" y="8773"/>
                  </a:cubicBezTo>
                  <a:lnTo>
                    <a:pt x="10456" y="3202"/>
                  </a:lnTo>
                  <a:cubicBezTo>
                    <a:pt x="10456" y="3202"/>
                    <a:pt x="5531" y="1"/>
                    <a:pt x="2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6146;p22"/>
            <p:cNvSpPr/>
            <p:nvPr/>
          </p:nvSpPr>
          <p:spPr>
            <a:xfrm>
              <a:off x="4681491" y="1553823"/>
              <a:ext cx="480356" cy="398140"/>
            </a:xfrm>
            <a:custGeom>
              <a:avLst/>
              <a:gdLst/>
              <a:ahLst/>
              <a:cxnLst/>
              <a:rect l="l" t="t" r="r" b="b"/>
              <a:pathLst>
                <a:path w="9576" h="7937" extrusionOk="0">
                  <a:moveTo>
                    <a:pt x="3728" y="1"/>
                  </a:moveTo>
                  <a:cubicBezTo>
                    <a:pt x="3705" y="1"/>
                    <a:pt x="3693" y="1"/>
                    <a:pt x="3693" y="1"/>
                  </a:cubicBezTo>
                  <a:cubicBezTo>
                    <a:pt x="3693" y="1"/>
                    <a:pt x="3551" y="1839"/>
                    <a:pt x="5463" y="2883"/>
                  </a:cubicBezTo>
                  <a:cubicBezTo>
                    <a:pt x="5463" y="2883"/>
                    <a:pt x="3660" y="5233"/>
                    <a:pt x="1041" y="5233"/>
                  </a:cubicBezTo>
                  <a:cubicBezTo>
                    <a:pt x="974" y="5233"/>
                    <a:pt x="906" y="5232"/>
                    <a:pt x="839" y="5229"/>
                  </a:cubicBezTo>
                  <a:lnTo>
                    <a:pt x="839" y="5229"/>
                  </a:lnTo>
                  <a:cubicBezTo>
                    <a:pt x="838" y="5229"/>
                    <a:pt x="0" y="6530"/>
                    <a:pt x="1440" y="7937"/>
                  </a:cubicBezTo>
                  <a:cubicBezTo>
                    <a:pt x="1440" y="7937"/>
                    <a:pt x="5469" y="7257"/>
                    <a:pt x="6579" y="3501"/>
                  </a:cubicBezTo>
                  <a:cubicBezTo>
                    <a:pt x="6579" y="3501"/>
                    <a:pt x="6964" y="3989"/>
                    <a:pt x="7845" y="3989"/>
                  </a:cubicBezTo>
                  <a:cubicBezTo>
                    <a:pt x="8229" y="3989"/>
                    <a:pt x="8708" y="3897"/>
                    <a:pt x="9290" y="3630"/>
                  </a:cubicBezTo>
                  <a:cubicBezTo>
                    <a:pt x="9290" y="3630"/>
                    <a:pt x="9576" y="2647"/>
                    <a:pt x="7380" y="1291"/>
                  </a:cubicBezTo>
                  <a:cubicBezTo>
                    <a:pt x="5380" y="55"/>
                    <a:pt x="3962" y="1"/>
                    <a:pt x="3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7" name="Google Shape;6147;p22"/>
            <p:cNvSpPr/>
            <p:nvPr/>
          </p:nvSpPr>
          <p:spPr>
            <a:xfrm>
              <a:off x="4581418" y="582238"/>
              <a:ext cx="1463942" cy="1318521"/>
            </a:xfrm>
            <a:custGeom>
              <a:avLst/>
              <a:gdLst/>
              <a:ahLst/>
              <a:cxnLst/>
              <a:rect l="l" t="t" r="r" b="b"/>
              <a:pathLst>
                <a:path w="29184" h="26285" extrusionOk="0">
                  <a:moveTo>
                    <a:pt x="16691" y="0"/>
                  </a:moveTo>
                  <a:cubicBezTo>
                    <a:pt x="11304" y="0"/>
                    <a:pt x="648" y="5517"/>
                    <a:pt x="293" y="12653"/>
                  </a:cubicBezTo>
                  <a:cubicBezTo>
                    <a:pt x="0" y="18539"/>
                    <a:pt x="3915" y="19638"/>
                    <a:pt x="6880" y="19638"/>
                  </a:cubicBezTo>
                  <a:cubicBezTo>
                    <a:pt x="8647" y="19638"/>
                    <a:pt x="10078" y="19247"/>
                    <a:pt x="10078" y="19247"/>
                  </a:cubicBezTo>
                  <a:cubicBezTo>
                    <a:pt x="10078" y="19247"/>
                    <a:pt x="10534" y="26285"/>
                    <a:pt x="16261" y="26285"/>
                  </a:cubicBezTo>
                  <a:cubicBezTo>
                    <a:pt x="17154" y="26285"/>
                    <a:pt x="18175" y="26114"/>
                    <a:pt x="19342" y="25719"/>
                  </a:cubicBezTo>
                  <a:cubicBezTo>
                    <a:pt x="27997" y="22789"/>
                    <a:pt x="29184" y="4085"/>
                    <a:pt x="23091" y="3933"/>
                  </a:cubicBezTo>
                  <a:lnTo>
                    <a:pt x="19728" y="1786"/>
                  </a:lnTo>
                  <a:cubicBezTo>
                    <a:pt x="19575" y="554"/>
                    <a:pt x="18397" y="0"/>
                    <a:pt x="16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8" name="Google Shape;6148;p22"/>
            <p:cNvSpPr/>
            <p:nvPr/>
          </p:nvSpPr>
          <p:spPr>
            <a:xfrm>
              <a:off x="4613421" y="665757"/>
              <a:ext cx="1287621" cy="1062492"/>
            </a:xfrm>
            <a:custGeom>
              <a:avLst/>
              <a:gdLst/>
              <a:ahLst/>
              <a:cxnLst/>
              <a:rect l="l" t="t" r="r" b="b"/>
              <a:pathLst>
                <a:path w="25669" h="21181" extrusionOk="0">
                  <a:moveTo>
                    <a:pt x="20065" y="1"/>
                  </a:moveTo>
                  <a:cubicBezTo>
                    <a:pt x="14232" y="1"/>
                    <a:pt x="0" y="15107"/>
                    <a:pt x="6839" y="19893"/>
                  </a:cubicBezTo>
                  <a:cubicBezTo>
                    <a:pt x="8116" y="20787"/>
                    <a:pt x="9389" y="21180"/>
                    <a:pt x="10627" y="21180"/>
                  </a:cubicBezTo>
                  <a:cubicBezTo>
                    <a:pt x="18948" y="21180"/>
                    <a:pt x="25668" y="3393"/>
                    <a:pt x="21405" y="380"/>
                  </a:cubicBezTo>
                  <a:cubicBezTo>
                    <a:pt x="21039" y="121"/>
                    <a:pt x="20586" y="1"/>
                    <a:pt x="20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9" name="Google Shape;6149;p22"/>
            <p:cNvSpPr/>
            <p:nvPr/>
          </p:nvSpPr>
          <p:spPr>
            <a:xfrm>
              <a:off x="5036838" y="773204"/>
              <a:ext cx="328464" cy="318331"/>
            </a:xfrm>
            <a:custGeom>
              <a:avLst/>
              <a:gdLst/>
              <a:ahLst/>
              <a:cxnLst/>
              <a:rect l="l" t="t" r="r" b="b"/>
              <a:pathLst>
                <a:path w="6548" h="6346" fill="none" extrusionOk="0">
                  <a:moveTo>
                    <a:pt x="1" y="6346"/>
                  </a:moveTo>
                  <a:cubicBezTo>
                    <a:pt x="3269" y="2384"/>
                    <a:pt x="6547" y="0"/>
                    <a:pt x="654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0" name="Google Shape;6150;p22"/>
            <p:cNvSpPr/>
            <p:nvPr/>
          </p:nvSpPr>
          <p:spPr>
            <a:xfrm>
              <a:off x="5375580" y="1277281"/>
              <a:ext cx="271479" cy="363678"/>
            </a:xfrm>
            <a:custGeom>
              <a:avLst/>
              <a:gdLst/>
              <a:ahLst/>
              <a:cxnLst/>
              <a:rect l="l" t="t" r="r" b="b"/>
              <a:pathLst>
                <a:path w="5412" h="7250" fill="none" extrusionOk="0">
                  <a:moveTo>
                    <a:pt x="0" y="7250"/>
                  </a:moveTo>
                  <a:cubicBezTo>
                    <a:pt x="3513" y="4219"/>
                    <a:pt x="5411" y="1"/>
                    <a:pt x="5411" y="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1" name="Google Shape;6151;p22"/>
            <p:cNvSpPr/>
            <p:nvPr/>
          </p:nvSpPr>
          <p:spPr>
            <a:xfrm>
              <a:off x="4763506" y="1629417"/>
              <a:ext cx="178980" cy="165436"/>
            </a:xfrm>
            <a:custGeom>
              <a:avLst/>
              <a:gdLst/>
              <a:ahLst/>
              <a:cxnLst/>
              <a:rect l="l" t="t" r="r" b="b"/>
              <a:pathLst>
                <a:path w="3568" h="3298" extrusionOk="0">
                  <a:moveTo>
                    <a:pt x="1691" y="784"/>
                  </a:moveTo>
                  <a:cubicBezTo>
                    <a:pt x="1725" y="816"/>
                    <a:pt x="1755" y="851"/>
                    <a:pt x="1782" y="891"/>
                  </a:cubicBezTo>
                  <a:cubicBezTo>
                    <a:pt x="1911" y="1074"/>
                    <a:pt x="1940" y="1386"/>
                    <a:pt x="1717" y="1517"/>
                  </a:cubicBezTo>
                  <a:cubicBezTo>
                    <a:pt x="1678" y="1539"/>
                    <a:pt x="1635" y="1550"/>
                    <a:pt x="1593" y="1550"/>
                  </a:cubicBezTo>
                  <a:cubicBezTo>
                    <a:pt x="1472" y="1550"/>
                    <a:pt x="1359" y="1463"/>
                    <a:pt x="1367" y="1328"/>
                  </a:cubicBezTo>
                  <a:cubicBezTo>
                    <a:pt x="1380" y="1127"/>
                    <a:pt x="1554" y="926"/>
                    <a:pt x="1691" y="784"/>
                  </a:cubicBezTo>
                  <a:close/>
                  <a:moveTo>
                    <a:pt x="2370" y="1"/>
                  </a:moveTo>
                  <a:cubicBezTo>
                    <a:pt x="2257" y="1"/>
                    <a:pt x="2142" y="19"/>
                    <a:pt x="2025" y="59"/>
                  </a:cubicBezTo>
                  <a:cubicBezTo>
                    <a:pt x="1891" y="105"/>
                    <a:pt x="1768" y="176"/>
                    <a:pt x="1653" y="260"/>
                  </a:cubicBezTo>
                  <a:cubicBezTo>
                    <a:pt x="1547" y="209"/>
                    <a:pt x="1434" y="171"/>
                    <a:pt x="1319" y="150"/>
                  </a:cubicBezTo>
                  <a:cubicBezTo>
                    <a:pt x="1248" y="137"/>
                    <a:pt x="1178" y="131"/>
                    <a:pt x="1108" y="131"/>
                  </a:cubicBezTo>
                  <a:cubicBezTo>
                    <a:pt x="733" y="131"/>
                    <a:pt x="380" y="308"/>
                    <a:pt x="131" y="592"/>
                  </a:cubicBezTo>
                  <a:cubicBezTo>
                    <a:pt x="0" y="742"/>
                    <a:pt x="149" y="916"/>
                    <a:pt x="306" y="916"/>
                  </a:cubicBezTo>
                  <a:cubicBezTo>
                    <a:pt x="362" y="916"/>
                    <a:pt x="419" y="894"/>
                    <a:pt x="465" y="841"/>
                  </a:cubicBezTo>
                  <a:lnTo>
                    <a:pt x="465" y="843"/>
                  </a:lnTo>
                  <a:cubicBezTo>
                    <a:pt x="633" y="651"/>
                    <a:pt x="876" y="553"/>
                    <a:pt x="1117" y="553"/>
                  </a:cubicBezTo>
                  <a:cubicBezTo>
                    <a:pt x="1185" y="553"/>
                    <a:pt x="1253" y="560"/>
                    <a:pt x="1319" y="576"/>
                  </a:cubicBezTo>
                  <a:cubicBezTo>
                    <a:pt x="1278" y="624"/>
                    <a:pt x="1238" y="674"/>
                    <a:pt x="1201" y="723"/>
                  </a:cubicBezTo>
                  <a:cubicBezTo>
                    <a:pt x="1003" y="990"/>
                    <a:pt x="847" y="1352"/>
                    <a:pt x="1038" y="1665"/>
                  </a:cubicBezTo>
                  <a:cubicBezTo>
                    <a:pt x="1156" y="1860"/>
                    <a:pt x="1372" y="1963"/>
                    <a:pt x="1591" y="1963"/>
                  </a:cubicBezTo>
                  <a:cubicBezTo>
                    <a:pt x="1710" y="1963"/>
                    <a:pt x="1830" y="1933"/>
                    <a:pt x="1934" y="1870"/>
                  </a:cubicBezTo>
                  <a:cubicBezTo>
                    <a:pt x="2261" y="1672"/>
                    <a:pt x="2371" y="1255"/>
                    <a:pt x="2253" y="905"/>
                  </a:cubicBezTo>
                  <a:cubicBezTo>
                    <a:pt x="2204" y="758"/>
                    <a:pt x="2122" y="631"/>
                    <a:pt x="2018" y="522"/>
                  </a:cubicBezTo>
                  <a:cubicBezTo>
                    <a:pt x="2100" y="474"/>
                    <a:pt x="2186" y="437"/>
                    <a:pt x="2279" y="421"/>
                  </a:cubicBezTo>
                  <a:cubicBezTo>
                    <a:pt x="2315" y="415"/>
                    <a:pt x="2350" y="413"/>
                    <a:pt x="2385" y="413"/>
                  </a:cubicBezTo>
                  <a:cubicBezTo>
                    <a:pt x="2829" y="413"/>
                    <a:pt x="3123" y="888"/>
                    <a:pt x="3101" y="1308"/>
                  </a:cubicBezTo>
                  <a:cubicBezTo>
                    <a:pt x="3066" y="1997"/>
                    <a:pt x="2515" y="2496"/>
                    <a:pt x="2028" y="2919"/>
                  </a:cubicBezTo>
                  <a:cubicBezTo>
                    <a:pt x="1867" y="3059"/>
                    <a:pt x="1998" y="3298"/>
                    <a:pt x="2161" y="3298"/>
                  </a:cubicBezTo>
                  <a:cubicBezTo>
                    <a:pt x="2202" y="3298"/>
                    <a:pt x="2245" y="3283"/>
                    <a:pt x="2285" y="3248"/>
                  </a:cubicBezTo>
                  <a:cubicBezTo>
                    <a:pt x="2905" y="2709"/>
                    <a:pt x="3567" y="2050"/>
                    <a:pt x="3515" y="1159"/>
                  </a:cubicBezTo>
                  <a:cubicBezTo>
                    <a:pt x="3477" y="533"/>
                    <a:pt x="2972" y="1"/>
                    <a:pt x="2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2" name="Google Shape;6152;p22"/>
            <p:cNvSpPr/>
            <p:nvPr/>
          </p:nvSpPr>
          <p:spPr>
            <a:xfrm>
              <a:off x="5592280" y="709649"/>
              <a:ext cx="30198" cy="21118"/>
            </a:xfrm>
            <a:custGeom>
              <a:avLst/>
              <a:gdLst/>
              <a:ahLst/>
              <a:cxnLst/>
              <a:rect l="l" t="t" r="r" b="b"/>
              <a:pathLst>
                <a:path w="602" h="421" extrusionOk="0">
                  <a:moveTo>
                    <a:pt x="306" y="0"/>
                  </a:moveTo>
                  <a:cubicBezTo>
                    <a:pt x="134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7" y="420"/>
                    <a:pt x="601" y="174"/>
                    <a:pt x="426" y="43"/>
                  </a:cubicBezTo>
                  <a:cubicBezTo>
                    <a:pt x="386" y="13"/>
                    <a:pt x="345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3" name="Google Shape;6153;p22"/>
            <p:cNvSpPr/>
            <p:nvPr/>
          </p:nvSpPr>
          <p:spPr>
            <a:xfrm>
              <a:off x="5510265" y="73016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7" y="0"/>
                  </a:moveTo>
                  <a:cubicBezTo>
                    <a:pt x="135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2" y="174"/>
                    <a:pt x="427" y="42"/>
                  </a:cubicBezTo>
                  <a:cubicBezTo>
                    <a:pt x="387" y="13"/>
                    <a:pt x="346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4" name="Google Shape;6154;p22"/>
            <p:cNvSpPr/>
            <p:nvPr/>
          </p:nvSpPr>
          <p:spPr>
            <a:xfrm>
              <a:off x="5574773" y="797131"/>
              <a:ext cx="30148" cy="21068"/>
            </a:xfrm>
            <a:custGeom>
              <a:avLst/>
              <a:gdLst/>
              <a:ahLst/>
              <a:cxnLst/>
              <a:rect l="l" t="t" r="r" b="b"/>
              <a:pathLst>
                <a:path w="601" h="420" extrusionOk="0">
                  <a:moveTo>
                    <a:pt x="305" y="0"/>
                  </a:moveTo>
                  <a:cubicBezTo>
                    <a:pt x="133" y="0"/>
                    <a:pt x="0" y="246"/>
                    <a:pt x="176" y="378"/>
                  </a:cubicBezTo>
                  <a:cubicBezTo>
                    <a:pt x="215" y="407"/>
                    <a:pt x="256" y="420"/>
                    <a:pt x="295" y="420"/>
                  </a:cubicBezTo>
                  <a:cubicBezTo>
                    <a:pt x="466" y="420"/>
                    <a:pt x="601" y="174"/>
                    <a:pt x="425" y="42"/>
                  </a:cubicBezTo>
                  <a:cubicBezTo>
                    <a:pt x="385" y="13"/>
                    <a:pt x="344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5" name="Google Shape;6155;p22"/>
            <p:cNvSpPr/>
            <p:nvPr/>
          </p:nvSpPr>
          <p:spPr>
            <a:xfrm>
              <a:off x="5066182" y="1645118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6" y="1"/>
                  </a:moveTo>
                  <a:cubicBezTo>
                    <a:pt x="134" y="1"/>
                    <a:pt x="0" y="247"/>
                    <a:pt x="176" y="378"/>
                  </a:cubicBezTo>
                  <a:cubicBezTo>
                    <a:pt x="216" y="408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3"/>
                  </a:cubicBezTo>
                  <a:cubicBezTo>
                    <a:pt x="385" y="13"/>
                    <a:pt x="345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6" name="Google Shape;6156;p22"/>
            <p:cNvSpPr/>
            <p:nvPr/>
          </p:nvSpPr>
          <p:spPr>
            <a:xfrm>
              <a:off x="5186219" y="166588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6" y="0"/>
                  </a:moveTo>
                  <a:cubicBezTo>
                    <a:pt x="135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2"/>
                  </a:cubicBezTo>
                  <a:cubicBezTo>
                    <a:pt x="386" y="13"/>
                    <a:pt x="345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7" name="Google Shape;6157;p22"/>
            <p:cNvSpPr/>
            <p:nvPr/>
          </p:nvSpPr>
          <p:spPr>
            <a:xfrm>
              <a:off x="5102198" y="1599822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5" y="1"/>
                  </a:moveTo>
                  <a:cubicBezTo>
                    <a:pt x="134" y="1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4"/>
                  </a:cubicBezTo>
                  <a:cubicBezTo>
                    <a:pt x="386" y="14"/>
                    <a:pt x="344" y="1"/>
                    <a:pt x="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8" name="Google Shape;6158;p22"/>
            <p:cNvSpPr/>
            <p:nvPr/>
          </p:nvSpPr>
          <p:spPr>
            <a:xfrm>
              <a:off x="5206334" y="158532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6" y="1"/>
                  </a:moveTo>
                  <a:cubicBezTo>
                    <a:pt x="134" y="1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7" y="44"/>
                  </a:cubicBezTo>
                  <a:cubicBezTo>
                    <a:pt x="387" y="14"/>
                    <a:pt x="345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9" name="Google Shape;6159;p22"/>
            <p:cNvSpPr/>
            <p:nvPr/>
          </p:nvSpPr>
          <p:spPr>
            <a:xfrm>
              <a:off x="5100292" y="1139536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4" y="1"/>
                  </a:moveTo>
                  <a:cubicBezTo>
                    <a:pt x="133" y="1"/>
                    <a:pt x="1" y="246"/>
                    <a:pt x="176" y="377"/>
                  </a:cubicBezTo>
                  <a:cubicBezTo>
                    <a:pt x="216" y="407"/>
                    <a:pt x="257" y="420"/>
                    <a:pt x="297" y="420"/>
                  </a:cubicBezTo>
                  <a:cubicBezTo>
                    <a:pt x="468" y="420"/>
                    <a:pt x="600" y="175"/>
                    <a:pt x="425" y="44"/>
                  </a:cubicBezTo>
                  <a:cubicBezTo>
                    <a:pt x="385" y="14"/>
                    <a:pt x="344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0" name="Google Shape;6160;p22"/>
            <p:cNvSpPr/>
            <p:nvPr/>
          </p:nvSpPr>
          <p:spPr>
            <a:xfrm>
              <a:off x="5147495" y="1061434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4" y="1"/>
                  </a:moveTo>
                  <a:cubicBezTo>
                    <a:pt x="133" y="1"/>
                    <a:pt x="0" y="246"/>
                    <a:pt x="175" y="378"/>
                  </a:cubicBezTo>
                  <a:cubicBezTo>
                    <a:pt x="215" y="408"/>
                    <a:pt x="257" y="420"/>
                    <a:pt x="296" y="420"/>
                  </a:cubicBezTo>
                  <a:cubicBezTo>
                    <a:pt x="467" y="420"/>
                    <a:pt x="600" y="174"/>
                    <a:pt x="425" y="44"/>
                  </a:cubicBezTo>
                  <a:cubicBezTo>
                    <a:pt x="385" y="14"/>
                    <a:pt x="344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1" name="Google Shape;6161;p22"/>
            <p:cNvSpPr/>
            <p:nvPr/>
          </p:nvSpPr>
          <p:spPr>
            <a:xfrm>
              <a:off x="5266100" y="1564537"/>
              <a:ext cx="482538" cy="299988"/>
            </a:xfrm>
            <a:custGeom>
              <a:avLst/>
              <a:gdLst/>
              <a:ahLst/>
              <a:cxnLst/>
              <a:rect l="l" t="t" r="r" b="b"/>
              <a:pathLst>
                <a:path w="10390" h="6459" extrusionOk="0">
                  <a:moveTo>
                    <a:pt x="7497" y="0"/>
                  </a:moveTo>
                  <a:cubicBezTo>
                    <a:pt x="4592" y="0"/>
                    <a:pt x="1" y="3472"/>
                    <a:pt x="1534" y="5676"/>
                  </a:cubicBezTo>
                  <a:cubicBezTo>
                    <a:pt x="1909" y="6213"/>
                    <a:pt x="2692" y="6458"/>
                    <a:pt x="3633" y="6458"/>
                  </a:cubicBezTo>
                  <a:cubicBezTo>
                    <a:pt x="6356" y="6458"/>
                    <a:pt x="10390" y="4402"/>
                    <a:pt x="9581" y="1438"/>
                  </a:cubicBezTo>
                  <a:cubicBezTo>
                    <a:pt x="9302" y="414"/>
                    <a:pt x="8500" y="0"/>
                    <a:pt x="7497" y="0"/>
                  </a:cubicBezTo>
                  <a:close/>
                </a:path>
              </a:pathLst>
            </a:custGeom>
            <a:solidFill>
              <a:srgbClr val="F9F7E4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62" name="Google Shape;6162;p22"/>
          <p:cNvSpPr/>
          <p:nvPr/>
        </p:nvSpPr>
        <p:spPr>
          <a:xfrm rot="327776">
            <a:off x="938607" y="4786612"/>
            <a:ext cx="194907" cy="191215"/>
          </a:xfrm>
          <a:custGeom>
            <a:avLst/>
            <a:gdLst/>
            <a:ahLst/>
            <a:cxnLst/>
            <a:rect l="l" t="t" r="r" b="b"/>
            <a:pathLst>
              <a:path w="4804" h="4713" extrusionOk="0">
                <a:moveTo>
                  <a:pt x="2402" y="1"/>
                </a:moveTo>
                <a:cubicBezTo>
                  <a:pt x="2310" y="1"/>
                  <a:pt x="2218" y="47"/>
                  <a:pt x="2168" y="139"/>
                </a:cubicBezTo>
                <a:lnTo>
                  <a:pt x="1504" y="1352"/>
                </a:lnTo>
                <a:cubicBezTo>
                  <a:pt x="1481" y="1397"/>
                  <a:pt x="1443" y="1436"/>
                  <a:pt x="1397" y="1458"/>
                </a:cubicBezTo>
                <a:lnTo>
                  <a:pt x="185" y="2123"/>
                </a:lnTo>
                <a:cubicBezTo>
                  <a:pt x="1" y="2223"/>
                  <a:pt x="1" y="2490"/>
                  <a:pt x="185" y="2590"/>
                </a:cubicBezTo>
                <a:lnTo>
                  <a:pt x="1397" y="3255"/>
                </a:lnTo>
                <a:cubicBezTo>
                  <a:pt x="1443" y="3278"/>
                  <a:pt x="1481" y="3316"/>
                  <a:pt x="1504" y="3358"/>
                </a:cubicBezTo>
                <a:lnTo>
                  <a:pt x="2168" y="4574"/>
                </a:lnTo>
                <a:cubicBezTo>
                  <a:pt x="2218" y="4666"/>
                  <a:pt x="2310" y="4712"/>
                  <a:pt x="2402" y="4712"/>
                </a:cubicBezTo>
                <a:cubicBezTo>
                  <a:pt x="2494" y="4712"/>
                  <a:pt x="2586" y="4666"/>
                  <a:pt x="2636" y="4574"/>
                </a:cubicBezTo>
                <a:lnTo>
                  <a:pt x="3301" y="3358"/>
                </a:lnTo>
                <a:cubicBezTo>
                  <a:pt x="3323" y="3316"/>
                  <a:pt x="3362" y="3278"/>
                  <a:pt x="3407" y="3255"/>
                </a:cubicBezTo>
                <a:lnTo>
                  <a:pt x="4620" y="2590"/>
                </a:lnTo>
                <a:cubicBezTo>
                  <a:pt x="4804" y="2490"/>
                  <a:pt x="4804" y="2223"/>
                  <a:pt x="4620" y="2123"/>
                </a:cubicBezTo>
                <a:lnTo>
                  <a:pt x="3407" y="1458"/>
                </a:lnTo>
                <a:cubicBezTo>
                  <a:pt x="3362" y="1436"/>
                  <a:pt x="3323" y="1397"/>
                  <a:pt x="3301" y="1352"/>
                </a:cubicBezTo>
                <a:lnTo>
                  <a:pt x="2636" y="139"/>
                </a:lnTo>
                <a:cubicBezTo>
                  <a:pt x="2586" y="47"/>
                  <a:pt x="2494" y="1"/>
                  <a:pt x="24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63" name="Google Shape;6163;p22"/>
          <p:cNvGrpSpPr/>
          <p:nvPr/>
        </p:nvGrpSpPr>
        <p:grpSpPr>
          <a:xfrm rot="9813654">
            <a:off x="1122051" y="4090515"/>
            <a:ext cx="1086596" cy="765463"/>
            <a:chOff x="2494785" y="587053"/>
            <a:chExt cx="1411208" cy="1053812"/>
          </a:xfrm>
        </p:grpSpPr>
        <p:sp>
          <p:nvSpPr>
            <p:cNvPr id="6164" name="Google Shape;6164;p22"/>
            <p:cNvSpPr/>
            <p:nvPr/>
          </p:nvSpPr>
          <p:spPr>
            <a:xfrm>
              <a:off x="3545375" y="853012"/>
              <a:ext cx="360618" cy="322996"/>
            </a:xfrm>
            <a:custGeom>
              <a:avLst/>
              <a:gdLst/>
              <a:ahLst/>
              <a:cxnLst/>
              <a:rect l="l" t="t" r="r" b="b"/>
              <a:pathLst>
                <a:path w="7189" h="6439" extrusionOk="0">
                  <a:moveTo>
                    <a:pt x="2080" y="0"/>
                  </a:moveTo>
                  <a:cubicBezTo>
                    <a:pt x="1875" y="0"/>
                    <a:pt x="1692" y="88"/>
                    <a:pt x="1543" y="285"/>
                  </a:cubicBezTo>
                  <a:cubicBezTo>
                    <a:pt x="0" y="2323"/>
                    <a:pt x="1707" y="5401"/>
                    <a:pt x="4009" y="6262"/>
                  </a:cubicBezTo>
                  <a:cubicBezTo>
                    <a:pt x="4334" y="6383"/>
                    <a:pt x="4603" y="6439"/>
                    <a:pt x="4823" y="6439"/>
                  </a:cubicBezTo>
                  <a:cubicBezTo>
                    <a:pt x="7188" y="6439"/>
                    <a:pt x="3832" y="0"/>
                    <a:pt x="20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5" name="Google Shape;6165;p22"/>
            <p:cNvSpPr/>
            <p:nvPr/>
          </p:nvSpPr>
          <p:spPr>
            <a:xfrm>
              <a:off x="2811558" y="897455"/>
              <a:ext cx="984088" cy="717775"/>
            </a:xfrm>
            <a:custGeom>
              <a:avLst/>
              <a:gdLst/>
              <a:ahLst/>
              <a:cxnLst/>
              <a:rect l="l" t="t" r="r" b="b"/>
              <a:pathLst>
                <a:path w="19618" h="14309" extrusionOk="0">
                  <a:moveTo>
                    <a:pt x="11258" y="1"/>
                  </a:moveTo>
                  <a:cubicBezTo>
                    <a:pt x="9900" y="1"/>
                    <a:pt x="8592" y="499"/>
                    <a:pt x="7340" y="1033"/>
                  </a:cubicBezTo>
                  <a:cubicBezTo>
                    <a:pt x="5578" y="1782"/>
                    <a:pt x="3820" y="2634"/>
                    <a:pt x="2419" y="3940"/>
                  </a:cubicBezTo>
                  <a:cubicBezTo>
                    <a:pt x="1017" y="5246"/>
                    <a:pt x="0" y="7079"/>
                    <a:pt x="74" y="8994"/>
                  </a:cubicBezTo>
                  <a:cubicBezTo>
                    <a:pt x="131" y="10532"/>
                    <a:pt x="871" y="11965"/>
                    <a:pt x="1760" y="13222"/>
                  </a:cubicBezTo>
                  <a:cubicBezTo>
                    <a:pt x="2134" y="13750"/>
                    <a:pt x="2660" y="14308"/>
                    <a:pt x="3279" y="14308"/>
                  </a:cubicBezTo>
                  <a:cubicBezTo>
                    <a:pt x="3340" y="14308"/>
                    <a:pt x="3401" y="14303"/>
                    <a:pt x="3464" y="14292"/>
                  </a:cubicBezTo>
                  <a:cubicBezTo>
                    <a:pt x="4246" y="14150"/>
                    <a:pt x="4728" y="13119"/>
                    <a:pt x="5490" y="13119"/>
                  </a:cubicBezTo>
                  <a:cubicBezTo>
                    <a:pt x="5525" y="13119"/>
                    <a:pt x="5561" y="13121"/>
                    <a:pt x="5598" y="13126"/>
                  </a:cubicBezTo>
                  <a:cubicBezTo>
                    <a:pt x="6191" y="13203"/>
                    <a:pt x="6574" y="13910"/>
                    <a:pt x="7171" y="13928"/>
                  </a:cubicBezTo>
                  <a:cubicBezTo>
                    <a:pt x="7179" y="13928"/>
                    <a:pt x="7187" y="13928"/>
                    <a:pt x="7195" y="13928"/>
                  </a:cubicBezTo>
                  <a:cubicBezTo>
                    <a:pt x="7576" y="13928"/>
                    <a:pt x="7899" y="13637"/>
                    <a:pt x="8123" y="13324"/>
                  </a:cubicBezTo>
                  <a:cubicBezTo>
                    <a:pt x="8349" y="13006"/>
                    <a:pt x="8523" y="12641"/>
                    <a:pt x="8824" y="12388"/>
                  </a:cubicBezTo>
                  <a:cubicBezTo>
                    <a:pt x="9131" y="12133"/>
                    <a:pt x="9527" y="12034"/>
                    <a:pt x="9932" y="12034"/>
                  </a:cubicBezTo>
                  <a:cubicBezTo>
                    <a:pt x="10162" y="12034"/>
                    <a:pt x="10396" y="12066"/>
                    <a:pt x="10617" y="12120"/>
                  </a:cubicBezTo>
                  <a:cubicBezTo>
                    <a:pt x="11227" y="12270"/>
                    <a:pt x="11795" y="12559"/>
                    <a:pt x="12403" y="12709"/>
                  </a:cubicBezTo>
                  <a:cubicBezTo>
                    <a:pt x="12628" y="12765"/>
                    <a:pt x="12864" y="12798"/>
                    <a:pt x="13098" y="12798"/>
                  </a:cubicBezTo>
                  <a:cubicBezTo>
                    <a:pt x="13500" y="12798"/>
                    <a:pt x="13893" y="12699"/>
                    <a:pt x="14198" y="12446"/>
                  </a:cubicBezTo>
                  <a:cubicBezTo>
                    <a:pt x="14744" y="11994"/>
                    <a:pt x="14846" y="11213"/>
                    <a:pt x="14937" y="10511"/>
                  </a:cubicBezTo>
                  <a:cubicBezTo>
                    <a:pt x="15028" y="9808"/>
                    <a:pt x="15207" y="9019"/>
                    <a:pt x="15819" y="8662"/>
                  </a:cubicBezTo>
                  <a:cubicBezTo>
                    <a:pt x="16258" y="8403"/>
                    <a:pt x="16804" y="8443"/>
                    <a:pt x="17299" y="8326"/>
                  </a:cubicBezTo>
                  <a:cubicBezTo>
                    <a:pt x="18089" y="8138"/>
                    <a:pt x="18758" y="7506"/>
                    <a:pt x="18991" y="6728"/>
                  </a:cubicBezTo>
                  <a:cubicBezTo>
                    <a:pt x="19617" y="4630"/>
                    <a:pt x="16853" y="2548"/>
                    <a:pt x="15404" y="1504"/>
                  </a:cubicBezTo>
                  <a:cubicBezTo>
                    <a:pt x="14214" y="646"/>
                    <a:pt x="12807" y="24"/>
                    <a:pt x="11340" y="1"/>
                  </a:cubicBezTo>
                  <a:cubicBezTo>
                    <a:pt x="11313" y="1"/>
                    <a:pt x="11285" y="1"/>
                    <a:pt x="11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6" name="Google Shape;6166;p22"/>
            <p:cNvSpPr/>
            <p:nvPr/>
          </p:nvSpPr>
          <p:spPr>
            <a:xfrm>
              <a:off x="3128380" y="1029632"/>
              <a:ext cx="328865" cy="401350"/>
            </a:xfrm>
            <a:custGeom>
              <a:avLst/>
              <a:gdLst/>
              <a:ahLst/>
              <a:cxnLst/>
              <a:rect l="l" t="t" r="r" b="b"/>
              <a:pathLst>
                <a:path w="6556" h="8001" fill="none" extrusionOk="0">
                  <a:moveTo>
                    <a:pt x="6555" y="8000"/>
                  </a:moveTo>
                  <a:cubicBezTo>
                    <a:pt x="3965" y="5704"/>
                    <a:pt x="1744" y="2993"/>
                    <a:pt x="1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7" name="Google Shape;6167;p22"/>
            <p:cNvSpPr/>
            <p:nvPr/>
          </p:nvSpPr>
          <p:spPr>
            <a:xfrm>
              <a:off x="3048723" y="1078439"/>
              <a:ext cx="143615" cy="418757"/>
            </a:xfrm>
            <a:custGeom>
              <a:avLst/>
              <a:gdLst/>
              <a:ahLst/>
              <a:cxnLst/>
              <a:rect l="l" t="t" r="r" b="b"/>
              <a:pathLst>
                <a:path w="2863" h="8348" fill="none" extrusionOk="0">
                  <a:moveTo>
                    <a:pt x="2863" y="8348"/>
                  </a:moveTo>
                  <a:cubicBezTo>
                    <a:pt x="1436" y="5760"/>
                    <a:pt x="463" y="2921"/>
                    <a:pt x="0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8" name="Google Shape;6168;p22"/>
            <p:cNvSpPr/>
            <p:nvPr/>
          </p:nvSpPr>
          <p:spPr>
            <a:xfrm>
              <a:off x="2995200" y="1218892"/>
              <a:ext cx="34010" cy="308901"/>
            </a:xfrm>
            <a:custGeom>
              <a:avLst/>
              <a:gdLst/>
              <a:ahLst/>
              <a:cxnLst/>
              <a:rect l="l" t="t" r="r" b="b"/>
              <a:pathLst>
                <a:path w="678" h="6158" fill="none" extrusionOk="0">
                  <a:moveTo>
                    <a:pt x="1" y="6158"/>
                  </a:moveTo>
                  <a:cubicBezTo>
                    <a:pt x="9" y="4090"/>
                    <a:pt x="235" y="2022"/>
                    <a:pt x="678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9" name="Google Shape;6169;p22"/>
            <p:cNvSpPr/>
            <p:nvPr/>
          </p:nvSpPr>
          <p:spPr>
            <a:xfrm>
              <a:off x="2494785" y="697410"/>
              <a:ext cx="634857" cy="943456"/>
            </a:xfrm>
            <a:custGeom>
              <a:avLst/>
              <a:gdLst/>
              <a:ahLst/>
              <a:cxnLst/>
              <a:rect l="l" t="t" r="r" b="b"/>
              <a:pathLst>
                <a:path w="12656" h="18808" extrusionOk="0">
                  <a:moveTo>
                    <a:pt x="7510" y="1"/>
                  </a:moveTo>
                  <a:cubicBezTo>
                    <a:pt x="6438" y="1"/>
                    <a:pt x="5301" y="349"/>
                    <a:pt x="4506" y="1026"/>
                  </a:cubicBezTo>
                  <a:cubicBezTo>
                    <a:pt x="3261" y="2088"/>
                    <a:pt x="2498" y="2972"/>
                    <a:pt x="1714" y="4277"/>
                  </a:cubicBezTo>
                  <a:cubicBezTo>
                    <a:pt x="1276" y="5002"/>
                    <a:pt x="930" y="5781"/>
                    <a:pt x="689" y="6592"/>
                  </a:cubicBezTo>
                  <a:cubicBezTo>
                    <a:pt x="0" y="8904"/>
                    <a:pt x="173" y="11463"/>
                    <a:pt x="1166" y="13662"/>
                  </a:cubicBezTo>
                  <a:cubicBezTo>
                    <a:pt x="1845" y="15166"/>
                    <a:pt x="2882" y="16485"/>
                    <a:pt x="4045" y="17657"/>
                  </a:cubicBezTo>
                  <a:cubicBezTo>
                    <a:pt x="4449" y="18064"/>
                    <a:pt x="4883" y="18465"/>
                    <a:pt x="5418" y="18674"/>
                  </a:cubicBezTo>
                  <a:cubicBezTo>
                    <a:pt x="5637" y="18760"/>
                    <a:pt x="5878" y="18808"/>
                    <a:pt x="6115" y="18808"/>
                  </a:cubicBezTo>
                  <a:cubicBezTo>
                    <a:pt x="6455" y="18808"/>
                    <a:pt x="6789" y="18710"/>
                    <a:pt x="7043" y="18487"/>
                  </a:cubicBezTo>
                  <a:cubicBezTo>
                    <a:pt x="7538" y="18058"/>
                    <a:pt x="7634" y="17275"/>
                    <a:pt x="8167" y="16892"/>
                  </a:cubicBezTo>
                  <a:cubicBezTo>
                    <a:pt x="8602" y="16579"/>
                    <a:pt x="9212" y="16622"/>
                    <a:pt x="9667" y="16338"/>
                  </a:cubicBezTo>
                  <a:cubicBezTo>
                    <a:pt x="10237" y="15980"/>
                    <a:pt x="10398" y="15211"/>
                    <a:pt x="10328" y="14542"/>
                  </a:cubicBezTo>
                  <a:cubicBezTo>
                    <a:pt x="10267" y="13980"/>
                    <a:pt x="10095" y="13367"/>
                    <a:pt x="10393" y="12888"/>
                  </a:cubicBezTo>
                  <a:cubicBezTo>
                    <a:pt x="10745" y="12321"/>
                    <a:pt x="11559" y="12265"/>
                    <a:pt x="12059" y="11823"/>
                  </a:cubicBezTo>
                  <a:cubicBezTo>
                    <a:pt x="12635" y="11313"/>
                    <a:pt x="12656" y="10390"/>
                    <a:pt x="12344" y="9686"/>
                  </a:cubicBezTo>
                  <a:cubicBezTo>
                    <a:pt x="12033" y="8984"/>
                    <a:pt x="11463" y="8435"/>
                    <a:pt x="10954" y="7860"/>
                  </a:cubicBezTo>
                  <a:cubicBezTo>
                    <a:pt x="10443" y="7285"/>
                    <a:pt x="9962" y="6619"/>
                    <a:pt x="9901" y="5853"/>
                  </a:cubicBezTo>
                  <a:cubicBezTo>
                    <a:pt x="9804" y="4644"/>
                    <a:pt x="10770" y="3537"/>
                    <a:pt x="10671" y="2329"/>
                  </a:cubicBezTo>
                  <a:cubicBezTo>
                    <a:pt x="10575" y="1155"/>
                    <a:pt x="9456" y="267"/>
                    <a:pt x="8295" y="66"/>
                  </a:cubicBezTo>
                  <a:cubicBezTo>
                    <a:pt x="8042" y="23"/>
                    <a:pt x="7778" y="1"/>
                    <a:pt x="7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0" name="Google Shape;6170;p22"/>
            <p:cNvSpPr/>
            <p:nvPr/>
          </p:nvSpPr>
          <p:spPr>
            <a:xfrm>
              <a:off x="2562554" y="869364"/>
              <a:ext cx="194881" cy="685420"/>
            </a:xfrm>
            <a:custGeom>
              <a:avLst/>
              <a:gdLst/>
              <a:ahLst/>
              <a:cxnLst/>
              <a:rect l="l" t="t" r="r" b="b"/>
              <a:pathLst>
                <a:path w="3885" h="13664" fill="none" extrusionOk="0">
                  <a:moveTo>
                    <a:pt x="2191" y="1"/>
                  </a:moveTo>
                  <a:cubicBezTo>
                    <a:pt x="527" y="1882"/>
                    <a:pt x="0" y="4596"/>
                    <a:pt x="447" y="7066"/>
                  </a:cubicBezTo>
                  <a:cubicBezTo>
                    <a:pt x="896" y="9536"/>
                    <a:pt x="2229" y="11778"/>
                    <a:pt x="3885" y="13664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1" name="Google Shape;6171;p22"/>
            <p:cNvSpPr/>
            <p:nvPr/>
          </p:nvSpPr>
          <p:spPr>
            <a:xfrm>
              <a:off x="2665235" y="918473"/>
              <a:ext cx="249508" cy="472029"/>
            </a:xfrm>
            <a:custGeom>
              <a:avLst/>
              <a:gdLst/>
              <a:ahLst/>
              <a:cxnLst/>
              <a:rect l="l" t="t" r="r" b="b"/>
              <a:pathLst>
                <a:path w="4974" h="9410" fill="none" extrusionOk="0">
                  <a:moveTo>
                    <a:pt x="66" y="1"/>
                  </a:moveTo>
                  <a:cubicBezTo>
                    <a:pt x="0" y="1824"/>
                    <a:pt x="575" y="3633"/>
                    <a:pt x="1487" y="5214"/>
                  </a:cubicBezTo>
                  <a:cubicBezTo>
                    <a:pt x="2400" y="6795"/>
                    <a:pt x="3641" y="8165"/>
                    <a:pt x="4974" y="9410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2" name="Google Shape;6172;p22"/>
            <p:cNvSpPr/>
            <p:nvPr/>
          </p:nvSpPr>
          <p:spPr>
            <a:xfrm>
              <a:off x="2621494" y="587053"/>
              <a:ext cx="1252859" cy="755648"/>
            </a:xfrm>
            <a:custGeom>
              <a:avLst/>
              <a:gdLst/>
              <a:ahLst/>
              <a:cxnLst/>
              <a:rect l="l" t="t" r="r" b="b"/>
              <a:pathLst>
                <a:path w="24976" h="15064" extrusionOk="0">
                  <a:moveTo>
                    <a:pt x="12252" y="1"/>
                  </a:moveTo>
                  <a:cubicBezTo>
                    <a:pt x="8935" y="1"/>
                    <a:pt x="5350" y="936"/>
                    <a:pt x="2605" y="2763"/>
                  </a:cubicBezTo>
                  <a:cubicBezTo>
                    <a:pt x="1595" y="3435"/>
                    <a:pt x="714" y="4363"/>
                    <a:pt x="320" y="5509"/>
                  </a:cubicBezTo>
                  <a:cubicBezTo>
                    <a:pt x="0" y="6437"/>
                    <a:pt x="55" y="7478"/>
                    <a:pt x="515" y="8348"/>
                  </a:cubicBezTo>
                  <a:cubicBezTo>
                    <a:pt x="689" y="8677"/>
                    <a:pt x="855" y="9049"/>
                    <a:pt x="1113" y="9319"/>
                  </a:cubicBezTo>
                  <a:cubicBezTo>
                    <a:pt x="1522" y="9742"/>
                    <a:pt x="2022" y="10042"/>
                    <a:pt x="2340" y="10553"/>
                  </a:cubicBezTo>
                  <a:cubicBezTo>
                    <a:pt x="2838" y="11351"/>
                    <a:pt x="2965" y="12567"/>
                    <a:pt x="3876" y="12801"/>
                  </a:cubicBezTo>
                  <a:cubicBezTo>
                    <a:pt x="3968" y="12825"/>
                    <a:pt x="4060" y="12835"/>
                    <a:pt x="4150" y="12835"/>
                  </a:cubicBezTo>
                  <a:cubicBezTo>
                    <a:pt x="4837" y="12835"/>
                    <a:pt x="5484" y="12234"/>
                    <a:pt x="6204" y="12167"/>
                  </a:cubicBezTo>
                  <a:cubicBezTo>
                    <a:pt x="6249" y="12163"/>
                    <a:pt x="6294" y="12161"/>
                    <a:pt x="6338" y="12161"/>
                  </a:cubicBezTo>
                  <a:cubicBezTo>
                    <a:pt x="7137" y="12161"/>
                    <a:pt x="7812" y="12806"/>
                    <a:pt x="8340" y="13429"/>
                  </a:cubicBezTo>
                  <a:cubicBezTo>
                    <a:pt x="8896" y="14085"/>
                    <a:pt x="9509" y="14826"/>
                    <a:pt x="10365" y="14926"/>
                  </a:cubicBezTo>
                  <a:cubicBezTo>
                    <a:pt x="10433" y="14935"/>
                    <a:pt x="10500" y="14938"/>
                    <a:pt x="10567" y="14938"/>
                  </a:cubicBezTo>
                  <a:cubicBezTo>
                    <a:pt x="11707" y="14938"/>
                    <a:pt x="12654" y="13815"/>
                    <a:pt x="13818" y="13676"/>
                  </a:cubicBezTo>
                  <a:cubicBezTo>
                    <a:pt x="13904" y="13666"/>
                    <a:pt x="13990" y="13661"/>
                    <a:pt x="14075" y="13661"/>
                  </a:cubicBezTo>
                  <a:cubicBezTo>
                    <a:pt x="14876" y="13661"/>
                    <a:pt x="15634" y="14095"/>
                    <a:pt x="16355" y="14475"/>
                  </a:cubicBezTo>
                  <a:cubicBezTo>
                    <a:pt x="16938" y="14781"/>
                    <a:pt x="17597" y="15064"/>
                    <a:pt x="18237" y="15064"/>
                  </a:cubicBezTo>
                  <a:cubicBezTo>
                    <a:pt x="18472" y="15064"/>
                    <a:pt x="18705" y="15025"/>
                    <a:pt x="18931" y="14936"/>
                  </a:cubicBezTo>
                  <a:cubicBezTo>
                    <a:pt x="20029" y="14502"/>
                    <a:pt x="20451" y="13052"/>
                    <a:pt x="21545" y="12610"/>
                  </a:cubicBezTo>
                  <a:cubicBezTo>
                    <a:pt x="22364" y="12278"/>
                    <a:pt x="23373" y="12600"/>
                    <a:pt x="24131" y="12148"/>
                  </a:cubicBezTo>
                  <a:cubicBezTo>
                    <a:pt x="24709" y="11805"/>
                    <a:pt x="24976" y="11085"/>
                    <a:pt x="24953" y="10413"/>
                  </a:cubicBezTo>
                  <a:cubicBezTo>
                    <a:pt x="24933" y="9740"/>
                    <a:pt x="24672" y="9102"/>
                    <a:pt x="24406" y="8485"/>
                  </a:cubicBezTo>
                  <a:cubicBezTo>
                    <a:pt x="23727" y="6908"/>
                    <a:pt x="22977" y="5337"/>
                    <a:pt x="21867" y="4027"/>
                  </a:cubicBezTo>
                  <a:cubicBezTo>
                    <a:pt x="19691" y="1460"/>
                    <a:pt x="16280" y="143"/>
                    <a:pt x="12916" y="13"/>
                  </a:cubicBezTo>
                  <a:cubicBezTo>
                    <a:pt x="12696" y="5"/>
                    <a:pt x="12475" y="1"/>
                    <a:pt x="12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3" name="Google Shape;6173;p22"/>
            <p:cNvSpPr/>
            <p:nvPr/>
          </p:nvSpPr>
          <p:spPr>
            <a:xfrm>
              <a:off x="2934340" y="661747"/>
              <a:ext cx="703429" cy="511507"/>
            </a:xfrm>
            <a:custGeom>
              <a:avLst/>
              <a:gdLst/>
              <a:ahLst/>
              <a:cxnLst/>
              <a:rect l="l" t="t" r="r" b="b"/>
              <a:pathLst>
                <a:path w="14023" h="10197" extrusionOk="0">
                  <a:moveTo>
                    <a:pt x="1742" y="1"/>
                  </a:moveTo>
                  <a:cubicBezTo>
                    <a:pt x="1242" y="1"/>
                    <a:pt x="762" y="136"/>
                    <a:pt x="366" y="479"/>
                  </a:cubicBezTo>
                  <a:cubicBezTo>
                    <a:pt x="200" y="623"/>
                    <a:pt x="51" y="806"/>
                    <a:pt x="24" y="1023"/>
                  </a:cubicBezTo>
                  <a:cubicBezTo>
                    <a:pt x="0" y="1224"/>
                    <a:pt x="85" y="1427"/>
                    <a:pt x="212" y="1585"/>
                  </a:cubicBezTo>
                  <a:cubicBezTo>
                    <a:pt x="612" y="2079"/>
                    <a:pt x="1423" y="2227"/>
                    <a:pt x="1999" y="2412"/>
                  </a:cubicBezTo>
                  <a:cubicBezTo>
                    <a:pt x="2045" y="2427"/>
                    <a:pt x="2092" y="2444"/>
                    <a:pt x="2136" y="2459"/>
                  </a:cubicBezTo>
                  <a:cubicBezTo>
                    <a:pt x="1610" y="3750"/>
                    <a:pt x="1654" y="5270"/>
                    <a:pt x="2280" y="6521"/>
                  </a:cubicBezTo>
                  <a:cubicBezTo>
                    <a:pt x="2331" y="6621"/>
                    <a:pt x="2406" y="6735"/>
                    <a:pt x="2520" y="6739"/>
                  </a:cubicBezTo>
                  <a:cubicBezTo>
                    <a:pt x="2522" y="6740"/>
                    <a:pt x="2525" y="6740"/>
                    <a:pt x="2527" y="6740"/>
                  </a:cubicBezTo>
                  <a:cubicBezTo>
                    <a:pt x="2631" y="6740"/>
                    <a:pt x="2713" y="6640"/>
                    <a:pt x="2732" y="6537"/>
                  </a:cubicBezTo>
                  <a:cubicBezTo>
                    <a:pt x="2751" y="6431"/>
                    <a:pt x="2719" y="6324"/>
                    <a:pt x="2694" y="6221"/>
                  </a:cubicBezTo>
                  <a:cubicBezTo>
                    <a:pt x="2402" y="5092"/>
                    <a:pt x="2585" y="3853"/>
                    <a:pt x="3176" y="2848"/>
                  </a:cubicBezTo>
                  <a:cubicBezTo>
                    <a:pt x="4771" y="3516"/>
                    <a:pt x="6246" y="4469"/>
                    <a:pt x="7521" y="5643"/>
                  </a:cubicBezTo>
                  <a:cubicBezTo>
                    <a:pt x="6669" y="6549"/>
                    <a:pt x="6234" y="7836"/>
                    <a:pt x="6377" y="9072"/>
                  </a:cubicBezTo>
                  <a:cubicBezTo>
                    <a:pt x="6387" y="9163"/>
                    <a:pt x="6401" y="9256"/>
                    <a:pt x="6448" y="9336"/>
                  </a:cubicBezTo>
                  <a:cubicBezTo>
                    <a:pt x="6491" y="9409"/>
                    <a:pt x="6570" y="9469"/>
                    <a:pt x="6655" y="9469"/>
                  </a:cubicBezTo>
                  <a:cubicBezTo>
                    <a:pt x="6661" y="9469"/>
                    <a:pt x="6666" y="9469"/>
                    <a:pt x="6671" y="9468"/>
                  </a:cubicBezTo>
                  <a:cubicBezTo>
                    <a:pt x="6844" y="9454"/>
                    <a:pt x="6903" y="9233"/>
                    <a:pt x="6928" y="9063"/>
                  </a:cubicBezTo>
                  <a:cubicBezTo>
                    <a:pt x="7072" y="8062"/>
                    <a:pt x="7567" y="7115"/>
                    <a:pt x="8298" y="6419"/>
                  </a:cubicBezTo>
                  <a:cubicBezTo>
                    <a:pt x="9221" y="7402"/>
                    <a:pt x="10013" y="8507"/>
                    <a:pt x="10632" y="9708"/>
                  </a:cubicBezTo>
                  <a:cubicBezTo>
                    <a:pt x="10748" y="9932"/>
                    <a:pt x="10938" y="10196"/>
                    <a:pt x="11166" y="10196"/>
                  </a:cubicBezTo>
                  <a:cubicBezTo>
                    <a:pt x="11223" y="10196"/>
                    <a:pt x="11281" y="10180"/>
                    <a:pt x="11341" y="10144"/>
                  </a:cubicBezTo>
                  <a:cubicBezTo>
                    <a:pt x="11506" y="10045"/>
                    <a:pt x="11573" y="9834"/>
                    <a:pt x="11514" y="9652"/>
                  </a:cubicBezTo>
                  <a:cubicBezTo>
                    <a:pt x="11295" y="8970"/>
                    <a:pt x="11000" y="8327"/>
                    <a:pt x="10648" y="7715"/>
                  </a:cubicBezTo>
                  <a:cubicBezTo>
                    <a:pt x="10816" y="7662"/>
                    <a:pt x="10992" y="7639"/>
                    <a:pt x="11170" y="7639"/>
                  </a:cubicBezTo>
                  <a:cubicBezTo>
                    <a:pt x="11450" y="7639"/>
                    <a:pt x="11736" y="7695"/>
                    <a:pt x="12004" y="7777"/>
                  </a:cubicBezTo>
                  <a:cubicBezTo>
                    <a:pt x="12512" y="7934"/>
                    <a:pt x="12994" y="8176"/>
                    <a:pt x="13513" y="8285"/>
                  </a:cubicBezTo>
                  <a:cubicBezTo>
                    <a:pt x="13564" y="8296"/>
                    <a:pt x="13620" y="8303"/>
                    <a:pt x="13675" y="8303"/>
                  </a:cubicBezTo>
                  <a:cubicBezTo>
                    <a:pt x="13798" y="8303"/>
                    <a:pt x="13916" y="8267"/>
                    <a:pt x="13962" y="8159"/>
                  </a:cubicBezTo>
                  <a:cubicBezTo>
                    <a:pt x="14022" y="8018"/>
                    <a:pt x="13906" y="7867"/>
                    <a:pt x="13796" y="7761"/>
                  </a:cubicBezTo>
                  <a:cubicBezTo>
                    <a:pt x="12897" y="6909"/>
                    <a:pt x="11675" y="6364"/>
                    <a:pt x="10449" y="6364"/>
                  </a:cubicBezTo>
                  <a:cubicBezTo>
                    <a:pt x="10230" y="6364"/>
                    <a:pt x="10011" y="6381"/>
                    <a:pt x="9794" y="6417"/>
                  </a:cubicBezTo>
                  <a:cubicBezTo>
                    <a:pt x="8841" y="5130"/>
                    <a:pt x="7677" y="3971"/>
                    <a:pt x="6526" y="2848"/>
                  </a:cubicBezTo>
                  <a:cubicBezTo>
                    <a:pt x="6291" y="2618"/>
                    <a:pt x="6055" y="2388"/>
                    <a:pt x="5814" y="2165"/>
                  </a:cubicBezTo>
                  <a:cubicBezTo>
                    <a:pt x="5955" y="2153"/>
                    <a:pt x="6098" y="2147"/>
                    <a:pt x="6240" y="2147"/>
                  </a:cubicBezTo>
                  <a:cubicBezTo>
                    <a:pt x="6901" y="2147"/>
                    <a:pt x="7561" y="2275"/>
                    <a:pt x="8172" y="2524"/>
                  </a:cubicBezTo>
                  <a:cubicBezTo>
                    <a:pt x="8686" y="2733"/>
                    <a:pt x="9187" y="3030"/>
                    <a:pt x="9742" y="3045"/>
                  </a:cubicBezTo>
                  <a:cubicBezTo>
                    <a:pt x="9747" y="3045"/>
                    <a:pt x="9753" y="3045"/>
                    <a:pt x="9759" y="3045"/>
                  </a:cubicBezTo>
                  <a:cubicBezTo>
                    <a:pt x="9922" y="3045"/>
                    <a:pt x="10117" y="2981"/>
                    <a:pt x="10133" y="2821"/>
                  </a:cubicBezTo>
                  <a:cubicBezTo>
                    <a:pt x="10144" y="2706"/>
                    <a:pt x="10051" y="2610"/>
                    <a:pt x="9957" y="2542"/>
                  </a:cubicBezTo>
                  <a:cubicBezTo>
                    <a:pt x="9745" y="2385"/>
                    <a:pt x="9500" y="2280"/>
                    <a:pt x="9258" y="2175"/>
                  </a:cubicBezTo>
                  <a:cubicBezTo>
                    <a:pt x="8509" y="1854"/>
                    <a:pt x="7755" y="1529"/>
                    <a:pt x="6963" y="1331"/>
                  </a:cubicBezTo>
                  <a:cubicBezTo>
                    <a:pt x="6496" y="1215"/>
                    <a:pt x="6013" y="1144"/>
                    <a:pt x="5532" y="1144"/>
                  </a:cubicBezTo>
                  <a:cubicBezTo>
                    <a:pt x="5257" y="1144"/>
                    <a:pt x="4983" y="1167"/>
                    <a:pt x="4714" y="1218"/>
                  </a:cubicBezTo>
                  <a:cubicBezTo>
                    <a:pt x="4532" y="1079"/>
                    <a:pt x="4346" y="947"/>
                    <a:pt x="4156" y="821"/>
                  </a:cubicBezTo>
                  <a:cubicBezTo>
                    <a:pt x="3502" y="392"/>
                    <a:pt x="2593" y="1"/>
                    <a:pt x="174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4" name="Google Shape;6174;p22"/>
            <p:cNvSpPr/>
            <p:nvPr/>
          </p:nvSpPr>
          <p:spPr>
            <a:xfrm>
              <a:off x="3449666" y="777970"/>
              <a:ext cx="413189" cy="344265"/>
            </a:xfrm>
            <a:custGeom>
              <a:avLst/>
              <a:gdLst/>
              <a:ahLst/>
              <a:cxnLst/>
              <a:rect l="l" t="t" r="r" b="b"/>
              <a:pathLst>
                <a:path w="8237" h="6863" extrusionOk="0">
                  <a:moveTo>
                    <a:pt x="2680" y="1"/>
                  </a:moveTo>
                  <a:cubicBezTo>
                    <a:pt x="2625" y="1"/>
                    <a:pt x="2570" y="4"/>
                    <a:pt x="2515" y="9"/>
                  </a:cubicBezTo>
                  <a:cubicBezTo>
                    <a:pt x="0" y="259"/>
                    <a:pt x="4327" y="6863"/>
                    <a:pt x="6501" y="6863"/>
                  </a:cubicBezTo>
                  <a:cubicBezTo>
                    <a:pt x="6646" y="6863"/>
                    <a:pt x="6781" y="6833"/>
                    <a:pt x="6904" y="6771"/>
                  </a:cubicBezTo>
                  <a:cubicBezTo>
                    <a:pt x="8237" y="6094"/>
                    <a:pt x="5323" y="1"/>
                    <a:pt x="2680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5" name="Google Shape;6175;p22"/>
            <p:cNvSpPr/>
            <p:nvPr/>
          </p:nvSpPr>
          <p:spPr>
            <a:xfrm>
              <a:off x="2822493" y="1111696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2" y="379"/>
                  </a:cubicBezTo>
                  <a:cubicBezTo>
                    <a:pt x="299" y="379"/>
                    <a:pt x="328" y="373"/>
                    <a:pt x="357" y="358"/>
                  </a:cubicBezTo>
                  <a:cubicBezTo>
                    <a:pt x="543" y="263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6" name="Google Shape;6176;p22"/>
            <p:cNvSpPr/>
            <p:nvPr/>
          </p:nvSpPr>
          <p:spPr>
            <a:xfrm>
              <a:off x="2840601" y="1055565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2" y="379"/>
                  </a:cubicBezTo>
                  <a:cubicBezTo>
                    <a:pt x="299" y="379"/>
                    <a:pt x="327" y="372"/>
                    <a:pt x="357" y="357"/>
                  </a:cubicBezTo>
                  <a:cubicBezTo>
                    <a:pt x="543" y="262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7" name="Google Shape;6177;p22"/>
            <p:cNvSpPr/>
            <p:nvPr/>
          </p:nvSpPr>
          <p:spPr>
            <a:xfrm>
              <a:off x="2764104" y="1046988"/>
              <a:ext cx="27288" cy="19062"/>
            </a:xfrm>
            <a:custGeom>
              <a:avLst/>
              <a:gdLst/>
              <a:ahLst/>
              <a:cxnLst/>
              <a:rect l="l" t="t" r="r" b="b"/>
              <a:pathLst>
                <a:path w="544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3" y="379"/>
                  </a:cubicBezTo>
                  <a:cubicBezTo>
                    <a:pt x="300" y="379"/>
                    <a:pt x="329" y="373"/>
                    <a:pt x="359" y="357"/>
                  </a:cubicBezTo>
                  <a:cubicBezTo>
                    <a:pt x="543" y="262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8" name="Google Shape;6178;p22"/>
            <p:cNvSpPr/>
            <p:nvPr/>
          </p:nvSpPr>
          <p:spPr>
            <a:xfrm>
              <a:off x="3182203" y="1071567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2" y="380"/>
                    <a:pt x="271" y="380"/>
                  </a:cubicBezTo>
                  <a:cubicBezTo>
                    <a:pt x="298" y="380"/>
                    <a:pt x="327" y="373"/>
                    <a:pt x="357" y="358"/>
                  </a:cubicBezTo>
                  <a:cubicBezTo>
                    <a:pt x="543" y="263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9" name="Google Shape;6179;p22"/>
            <p:cNvSpPr/>
            <p:nvPr/>
          </p:nvSpPr>
          <p:spPr>
            <a:xfrm>
              <a:off x="3231262" y="991458"/>
              <a:ext cx="27288" cy="19062"/>
            </a:xfrm>
            <a:custGeom>
              <a:avLst/>
              <a:gdLst/>
              <a:ahLst/>
              <a:cxnLst/>
              <a:rect l="l" t="t" r="r" b="b"/>
              <a:pathLst>
                <a:path w="544" h="380" extrusionOk="0">
                  <a:moveTo>
                    <a:pt x="272" y="1"/>
                  </a:moveTo>
                  <a:cubicBezTo>
                    <a:pt x="245" y="1"/>
                    <a:pt x="216" y="7"/>
                    <a:pt x="187" y="23"/>
                  </a:cubicBezTo>
                  <a:cubicBezTo>
                    <a:pt x="1" y="118"/>
                    <a:pt x="102" y="380"/>
                    <a:pt x="272" y="380"/>
                  </a:cubicBezTo>
                  <a:cubicBezTo>
                    <a:pt x="299" y="380"/>
                    <a:pt x="328" y="373"/>
                    <a:pt x="358" y="358"/>
                  </a:cubicBezTo>
                  <a:cubicBezTo>
                    <a:pt x="543" y="263"/>
                    <a:pt x="441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0" name="Google Shape;6180;p22"/>
            <p:cNvSpPr/>
            <p:nvPr/>
          </p:nvSpPr>
          <p:spPr>
            <a:xfrm>
              <a:off x="3140067" y="1021104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8"/>
                    <a:pt x="272" y="378"/>
                  </a:cubicBezTo>
                  <a:cubicBezTo>
                    <a:pt x="300" y="378"/>
                    <a:pt x="329" y="371"/>
                    <a:pt x="359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1" name="Google Shape;6181;p22"/>
            <p:cNvSpPr/>
            <p:nvPr/>
          </p:nvSpPr>
          <p:spPr>
            <a:xfrm>
              <a:off x="3485031" y="86780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1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2" name="Google Shape;6182;p22"/>
            <p:cNvSpPr/>
            <p:nvPr/>
          </p:nvSpPr>
          <p:spPr>
            <a:xfrm>
              <a:off x="3580489" y="874782"/>
              <a:ext cx="27238" cy="18961"/>
            </a:xfrm>
            <a:custGeom>
              <a:avLst/>
              <a:gdLst/>
              <a:ahLst/>
              <a:cxnLst/>
              <a:rect l="l" t="t" r="r" b="b"/>
              <a:pathLst>
                <a:path w="543" h="378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1" y="117"/>
                    <a:pt x="102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3" name="Google Shape;6183;p22"/>
            <p:cNvSpPr/>
            <p:nvPr/>
          </p:nvSpPr>
          <p:spPr>
            <a:xfrm>
              <a:off x="3531230" y="929709"/>
              <a:ext cx="27188" cy="19062"/>
            </a:xfrm>
            <a:custGeom>
              <a:avLst/>
              <a:gdLst/>
              <a:ahLst/>
              <a:cxnLst/>
              <a:rect l="l" t="t" r="r" b="b"/>
              <a:pathLst>
                <a:path w="542" h="380" extrusionOk="0">
                  <a:moveTo>
                    <a:pt x="271" y="1"/>
                  </a:moveTo>
                  <a:cubicBezTo>
                    <a:pt x="243" y="1"/>
                    <a:pt x="215" y="7"/>
                    <a:pt x="185" y="23"/>
                  </a:cubicBezTo>
                  <a:cubicBezTo>
                    <a:pt x="0" y="118"/>
                    <a:pt x="102" y="380"/>
                    <a:pt x="271" y="380"/>
                  </a:cubicBezTo>
                  <a:cubicBezTo>
                    <a:pt x="299" y="380"/>
                    <a:pt x="328" y="373"/>
                    <a:pt x="357" y="358"/>
                  </a:cubicBezTo>
                  <a:cubicBezTo>
                    <a:pt x="542" y="263"/>
                    <a:pt x="440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4" name="Google Shape;6184;p22"/>
            <p:cNvSpPr/>
            <p:nvPr/>
          </p:nvSpPr>
          <p:spPr>
            <a:xfrm>
              <a:off x="3308912" y="645392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1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5" name="Google Shape;6185;p22"/>
            <p:cNvSpPr/>
            <p:nvPr/>
          </p:nvSpPr>
          <p:spPr>
            <a:xfrm>
              <a:off x="3235927" y="62597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3" y="1"/>
                  </a:moveTo>
                  <a:cubicBezTo>
                    <a:pt x="245" y="1"/>
                    <a:pt x="216" y="8"/>
                    <a:pt x="186" y="23"/>
                  </a:cubicBezTo>
                  <a:cubicBezTo>
                    <a:pt x="1" y="118"/>
                    <a:pt x="102" y="379"/>
                    <a:pt x="271" y="379"/>
                  </a:cubicBezTo>
                  <a:cubicBezTo>
                    <a:pt x="298" y="379"/>
                    <a:pt x="327" y="372"/>
                    <a:pt x="357" y="357"/>
                  </a:cubicBezTo>
                  <a:cubicBezTo>
                    <a:pt x="543" y="262"/>
                    <a:pt x="442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6" name="Google Shape;6186;p22"/>
            <p:cNvSpPr/>
            <p:nvPr/>
          </p:nvSpPr>
          <p:spPr>
            <a:xfrm>
              <a:off x="3468126" y="118999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1"/>
                  </a:moveTo>
                  <a:cubicBezTo>
                    <a:pt x="245" y="1"/>
                    <a:pt x="216" y="8"/>
                    <a:pt x="186" y="23"/>
                  </a:cubicBezTo>
                  <a:cubicBezTo>
                    <a:pt x="1" y="118"/>
                    <a:pt x="102" y="379"/>
                    <a:pt x="271" y="379"/>
                  </a:cubicBezTo>
                  <a:cubicBezTo>
                    <a:pt x="298" y="379"/>
                    <a:pt x="327" y="372"/>
                    <a:pt x="357" y="357"/>
                  </a:cubicBezTo>
                  <a:cubicBezTo>
                    <a:pt x="543" y="262"/>
                    <a:pt x="442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7" name="Google Shape;6187;p22"/>
            <p:cNvSpPr/>
            <p:nvPr/>
          </p:nvSpPr>
          <p:spPr>
            <a:xfrm>
              <a:off x="3429903" y="1173496"/>
              <a:ext cx="27288" cy="19112"/>
            </a:xfrm>
            <a:custGeom>
              <a:avLst/>
              <a:gdLst/>
              <a:ahLst/>
              <a:cxnLst/>
              <a:rect l="l" t="t" r="r" b="b"/>
              <a:pathLst>
                <a:path w="544" h="381" extrusionOk="0">
                  <a:moveTo>
                    <a:pt x="272" y="1"/>
                  </a:moveTo>
                  <a:cubicBezTo>
                    <a:pt x="245" y="1"/>
                    <a:pt x="216" y="8"/>
                    <a:pt x="187" y="23"/>
                  </a:cubicBezTo>
                  <a:cubicBezTo>
                    <a:pt x="1" y="118"/>
                    <a:pt x="102" y="380"/>
                    <a:pt x="272" y="380"/>
                  </a:cubicBezTo>
                  <a:cubicBezTo>
                    <a:pt x="299" y="380"/>
                    <a:pt x="328" y="373"/>
                    <a:pt x="357" y="358"/>
                  </a:cubicBezTo>
                  <a:cubicBezTo>
                    <a:pt x="543" y="263"/>
                    <a:pt x="442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8" name="Google Shape;6188;p22"/>
          <p:cNvGrpSpPr/>
          <p:nvPr/>
        </p:nvGrpSpPr>
        <p:grpSpPr>
          <a:xfrm rot="1628651">
            <a:off x="1974787" y="4519314"/>
            <a:ext cx="907678" cy="609834"/>
            <a:chOff x="1655277" y="1307879"/>
            <a:chExt cx="907741" cy="609876"/>
          </a:xfrm>
        </p:grpSpPr>
        <p:sp>
          <p:nvSpPr>
            <p:cNvPr id="6189" name="Google Shape;6189;p22"/>
            <p:cNvSpPr/>
            <p:nvPr/>
          </p:nvSpPr>
          <p:spPr>
            <a:xfrm>
              <a:off x="1660193" y="1307879"/>
              <a:ext cx="902825" cy="597486"/>
            </a:xfrm>
            <a:custGeom>
              <a:avLst/>
              <a:gdLst/>
              <a:ahLst/>
              <a:cxnLst/>
              <a:rect l="l" t="t" r="r" b="b"/>
              <a:pathLst>
                <a:path w="17998" h="11911" extrusionOk="0">
                  <a:moveTo>
                    <a:pt x="11105" y="0"/>
                  </a:moveTo>
                  <a:cubicBezTo>
                    <a:pt x="10057" y="0"/>
                    <a:pt x="8890" y="550"/>
                    <a:pt x="7695" y="1896"/>
                  </a:cubicBezTo>
                  <a:cubicBezTo>
                    <a:pt x="6975" y="1672"/>
                    <a:pt x="6331" y="1571"/>
                    <a:pt x="5760" y="1571"/>
                  </a:cubicBezTo>
                  <a:cubicBezTo>
                    <a:pt x="1" y="1571"/>
                    <a:pt x="1648" y="11910"/>
                    <a:pt x="7324" y="11910"/>
                  </a:cubicBezTo>
                  <a:cubicBezTo>
                    <a:pt x="8258" y="11910"/>
                    <a:pt x="9300" y="11631"/>
                    <a:pt x="10437" y="10980"/>
                  </a:cubicBezTo>
                  <a:cubicBezTo>
                    <a:pt x="17997" y="10491"/>
                    <a:pt x="15683" y="0"/>
                    <a:pt x="11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0" name="Google Shape;6190;p22"/>
            <p:cNvSpPr/>
            <p:nvPr/>
          </p:nvSpPr>
          <p:spPr>
            <a:xfrm>
              <a:off x="1655277" y="1320219"/>
              <a:ext cx="902775" cy="597536"/>
            </a:xfrm>
            <a:custGeom>
              <a:avLst/>
              <a:gdLst/>
              <a:ahLst/>
              <a:cxnLst/>
              <a:rect l="l" t="t" r="r" b="b"/>
              <a:pathLst>
                <a:path w="17997" h="11912" extrusionOk="0">
                  <a:moveTo>
                    <a:pt x="11104" y="1"/>
                  </a:moveTo>
                  <a:cubicBezTo>
                    <a:pt x="10056" y="1"/>
                    <a:pt x="8889" y="551"/>
                    <a:pt x="7694" y="1896"/>
                  </a:cubicBezTo>
                  <a:cubicBezTo>
                    <a:pt x="6974" y="1672"/>
                    <a:pt x="6331" y="1571"/>
                    <a:pt x="5759" y="1571"/>
                  </a:cubicBezTo>
                  <a:cubicBezTo>
                    <a:pt x="1" y="1571"/>
                    <a:pt x="1647" y="11912"/>
                    <a:pt x="7325" y="11912"/>
                  </a:cubicBezTo>
                  <a:cubicBezTo>
                    <a:pt x="8258" y="11912"/>
                    <a:pt x="9301" y="11632"/>
                    <a:pt x="10437" y="10981"/>
                  </a:cubicBezTo>
                  <a:cubicBezTo>
                    <a:pt x="17997" y="10491"/>
                    <a:pt x="15683" y="1"/>
                    <a:pt x="11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1" name="Google Shape;6191;p22"/>
            <p:cNvSpPr/>
            <p:nvPr/>
          </p:nvSpPr>
          <p:spPr>
            <a:xfrm>
              <a:off x="1812935" y="1472160"/>
              <a:ext cx="413489" cy="388157"/>
            </a:xfrm>
            <a:custGeom>
              <a:avLst/>
              <a:gdLst/>
              <a:ahLst/>
              <a:cxnLst/>
              <a:rect l="l" t="t" r="r" b="b"/>
              <a:pathLst>
                <a:path w="8243" h="7738" extrusionOk="0">
                  <a:moveTo>
                    <a:pt x="3035" y="1"/>
                  </a:moveTo>
                  <a:cubicBezTo>
                    <a:pt x="2811" y="1"/>
                    <a:pt x="2531" y="91"/>
                    <a:pt x="2182" y="304"/>
                  </a:cubicBezTo>
                  <a:cubicBezTo>
                    <a:pt x="1" y="1632"/>
                    <a:pt x="810" y="7737"/>
                    <a:pt x="3794" y="7737"/>
                  </a:cubicBezTo>
                  <a:cubicBezTo>
                    <a:pt x="4049" y="7737"/>
                    <a:pt x="4320" y="7692"/>
                    <a:pt x="4607" y="7596"/>
                  </a:cubicBezTo>
                  <a:cubicBezTo>
                    <a:pt x="8243" y="6375"/>
                    <a:pt x="3705" y="3231"/>
                    <a:pt x="3705" y="3231"/>
                  </a:cubicBezTo>
                  <a:cubicBezTo>
                    <a:pt x="3705" y="3231"/>
                    <a:pt x="4370" y="1"/>
                    <a:pt x="30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2" name="Google Shape;6192;p22"/>
            <p:cNvSpPr/>
            <p:nvPr/>
          </p:nvSpPr>
          <p:spPr>
            <a:xfrm>
              <a:off x="2058428" y="1386684"/>
              <a:ext cx="377623" cy="404410"/>
            </a:xfrm>
            <a:custGeom>
              <a:avLst/>
              <a:gdLst/>
              <a:ahLst/>
              <a:cxnLst/>
              <a:rect l="l" t="t" r="r" b="b"/>
              <a:pathLst>
                <a:path w="7528" h="8062" extrusionOk="0">
                  <a:moveTo>
                    <a:pt x="2663" y="0"/>
                  </a:moveTo>
                  <a:cubicBezTo>
                    <a:pt x="0" y="0"/>
                    <a:pt x="2656" y="3775"/>
                    <a:pt x="2656" y="3775"/>
                  </a:cubicBezTo>
                  <a:cubicBezTo>
                    <a:pt x="2656" y="3775"/>
                    <a:pt x="960" y="8061"/>
                    <a:pt x="3562" y="8061"/>
                  </a:cubicBezTo>
                  <a:cubicBezTo>
                    <a:pt x="3696" y="8061"/>
                    <a:pt x="3842" y="8050"/>
                    <a:pt x="4000" y="8026"/>
                  </a:cubicBezTo>
                  <a:cubicBezTo>
                    <a:pt x="7527" y="7488"/>
                    <a:pt x="5543" y="103"/>
                    <a:pt x="2773" y="3"/>
                  </a:cubicBezTo>
                  <a:cubicBezTo>
                    <a:pt x="2735" y="1"/>
                    <a:pt x="2698" y="0"/>
                    <a:pt x="26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3" name="Google Shape;6193;p22"/>
            <p:cNvSpPr/>
            <p:nvPr/>
          </p:nvSpPr>
          <p:spPr>
            <a:xfrm>
              <a:off x="2019502" y="1494030"/>
              <a:ext cx="7976" cy="110408"/>
            </a:xfrm>
            <a:custGeom>
              <a:avLst/>
              <a:gdLst/>
              <a:ahLst/>
              <a:cxnLst/>
              <a:rect l="l" t="t" r="r" b="b"/>
              <a:pathLst>
                <a:path w="159" h="2201" fill="none" extrusionOk="0">
                  <a:moveTo>
                    <a:pt x="33" y="0"/>
                  </a:moveTo>
                  <a:cubicBezTo>
                    <a:pt x="159" y="727"/>
                    <a:pt x="148" y="1477"/>
                    <a:pt x="1" y="2201"/>
                  </a:cubicBezTo>
                </a:path>
              </a:pathLst>
            </a:custGeom>
            <a:solidFill>
              <a:schemeClr val="dk1"/>
            </a:solidFill>
            <a:ln w="325" cap="rnd" cmpd="sng">
              <a:solidFill>
                <a:srgbClr val="2130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4" name="Google Shape;6194;p22"/>
            <p:cNvSpPr/>
            <p:nvPr/>
          </p:nvSpPr>
          <p:spPr>
            <a:xfrm>
              <a:off x="2140944" y="1592799"/>
              <a:ext cx="26285" cy="122497"/>
            </a:xfrm>
            <a:custGeom>
              <a:avLst/>
              <a:gdLst/>
              <a:ahLst/>
              <a:cxnLst/>
              <a:rect l="l" t="t" r="r" b="b"/>
              <a:pathLst>
                <a:path w="524" h="2442" fill="none" extrusionOk="0">
                  <a:moveTo>
                    <a:pt x="524" y="0"/>
                  </a:moveTo>
                  <a:cubicBezTo>
                    <a:pt x="141" y="746"/>
                    <a:pt x="0" y="1614"/>
                    <a:pt x="128" y="2442"/>
                  </a:cubicBezTo>
                </a:path>
              </a:pathLst>
            </a:custGeom>
            <a:solidFill>
              <a:schemeClr val="dk1"/>
            </a:solidFill>
            <a:ln w="325" cap="rnd" cmpd="sng">
              <a:solidFill>
                <a:srgbClr val="2130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5" name="Google Shape;6195;p22"/>
            <p:cNvSpPr/>
            <p:nvPr/>
          </p:nvSpPr>
          <p:spPr>
            <a:xfrm>
              <a:off x="2284758" y="1690464"/>
              <a:ext cx="36869" cy="19363"/>
            </a:xfrm>
            <a:custGeom>
              <a:avLst/>
              <a:gdLst/>
              <a:ahLst/>
              <a:cxnLst/>
              <a:rect l="l" t="t" r="r" b="b"/>
              <a:pathLst>
                <a:path w="735" h="386" extrusionOk="0">
                  <a:moveTo>
                    <a:pt x="288" y="0"/>
                  </a:moveTo>
                  <a:cubicBezTo>
                    <a:pt x="135" y="0"/>
                    <a:pt x="0" y="38"/>
                    <a:pt x="4" y="111"/>
                  </a:cubicBezTo>
                  <a:cubicBezTo>
                    <a:pt x="13" y="291"/>
                    <a:pt x="218" y="385"/>
                    <a:pt x="403" y="385"/>
                  </a:cubicBezTo>
                  <a:cubicBezTo>
                    <a:pt x="543" y="385"/>
                    <a:pt x="672" y="332"/>
                    <a:pt x="699" y="220"/>
                  </a:cubicBezTo>
                  <a:cubicBezTo>
                    <a:pt x="735" y="71"/>
                    <a:pt x="495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6" name="Google Shape;6196;p22"/>
            <p:cNvSpPr/>
            <p:nvPr/>
          </p:nvSpPr>
          <p:spPr>
            <a:xfrm>
              <a:off x="2198630" y="1514597"/>
              <a:ext cx="39628" cy="25934"/>
            </a:xfrm>
            <a:custGeom>
              <a:avLst/>
              <a:gdLst/>
              <a:ahLst/>
              <a:cxnLst/>
              <a:rect l="l" t="t" r="r" b="b"/>
              <a:pathLst>
                <a:path w="790" h="517" extrusionOk="0">
                  <a:moveTo>
                    <a:pt x="576" y="0"/>
                  </a:moveTo>
                  <a:cubicBezTo>
                    <a:pt x="367" y="0"/>
                    <a:pt x="0" y="351"/>
                    <a:pt x="100" y="450"/>
                  </a:cubicBezTo>
                  <a:cubicBezTo>
                    <a:pt x="148" y="497"/>
                    <a:pt x="208" y="517"/>
                    <a:pt x="272" y="517"/>
                  </a:cubicBezTo>
                  <a:cubicBezTo>
                    <a:pt x="506" y="517"/>
                    <a:pt x="789" y="246"/>
                    <a:pt x="686" y="62"/>
                  </a:cubicBezTo>
                  <a:cubicBezTo>
                    <a:pt x="663" y="18"/>
                    <a:pt x="623" y="0"/>
                    <a:pt x="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7" name="Google Shape;6197;p22"/>
            <p:cNvSpPr/>
            <p:nvPr/>
          </p:nvSpPr>
          <p:spPr>
            <a:xfrm>
              <a:off x="2195921" y="1439655"/>
              <a:ext cx="39628" cy="25934"/>
            </a:xfrm>
            <a:custGeom>
              <a:avLst/>
              <a:gdLst/>
              <a:ahLst/>
              <a:cxnLst/>
              <a:rect l="l" t="t" r="r" b="b"/>
              <a:pathLst>
                <a:path w="790" h="517" extrusionOk="0">
                  <a:moveTo>
                    <a:pt x="576" y="1"/>
                  </a:moveTo>
                  <a:cubicBezTo>
                    <a:pt x="367" y="1"/>
                    <a:pt x="0" y="351"/>
                    <a:pt x="100" y="449"/>
                  </a:cubicBezTo>
                  <a:cubicBezTo>
                    <a:pt x="148" y="497"/>
                    <a:pt x="208" y="517"/>
                    <a:pt x="272" y="517"/>
                  </a:cubicBezTo>
                  <a:cubicBezTo>
                    <a:pt x="507" y="517"/>
                    <a:pt x="789" y="246"/>
                    <a:pt x="688" y="63"/>
                  </a:cubicBezTo>
                  <a:cubicBezTo>
                    <a:pt x="664" y="19"/>
                    <a:pt x="624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8" name="Google Shape;6198;p22"/>
            <p:cNvSpPr/>
            <p:nvPr/>
          </p:nvSpPr>
          <p:spPr>
            <a:xfrm>
              <a:off x="2234696" y="1653144"/>
              <a:ext cx="23275" cy="13544"/>
            </a:xfrm>
            <a:custGeom>
              <a:avLst/>
              <a:gdLst/>
              <a:ahLst/>
              <a:cxnLst/>
              <a:rect l="l" t="t" r="r" b="b"/>
              <a:pathLst>
                <a:path w="464" h="270" extrusionOk="0">
                  <a:moveTo>
                    <a:pt x="344" y="0"/>
                  </a:moveTo>
                  <a:cubicBezTo>
                    <a:pt x="215" y="0"/>
                    <a:pt x="0" y="140"/>
                    <a:pt x="42" y="205"/>
                  </a:cubicBezTo>
                  <a:cubicBezTo>
                    <a:pt x="73" y="251"/>
                    <a:pt x="122" y="269"/>
                    <a:pt x="176" y="269"/>
                  </a:cubicBezTo>
                  <a:cubicBezTo>
                    <a:pt x="307" y="269"/>
                    <a:pt x="463" y="159"/>
                    <a:pt x="430" y="52"/>
                  </a:cubicBezTo>
                  <a:cubicBezTo>
                    <a:pt x="419" y="15"/>
                    <a:pt x="386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9" name="Google Shape;6199;p22"/>
            <p:cNvSpPr/>
            <p:nvPr/>
          </p:nvSpPr>
          <p:spPr>
            <a:xfrm>
              <a:off x="2265646" y="1581212"/>
              <a:ext cx="36769" cy="19262"/>
            </a:xfrm>
            <a:custGeom>
              <a:avLst/>
              <a:gdLst/>
              <a:ahLst/>
              <a:cxnLst/>
              <a:rect l="l" t="t" r="r" b="b"/>
              <a:pathLst>
                <a:path w="733" h="384" extrusionOk="0">
                  <a:moveTo>
                    <a:pt x="446" y="1"/>
                  </a:moveTo>
                  <a:cubicBezTo>
                    <a:pt x="240" y="1"/>
                    <a:pt x="0" y="81"/>
                    <a:pt x="24" y="177"/>
                  </a:cubicBezTo>
                  <a:cubicBezTo>
                    <a:pt x="58" y="320"/>
                    <a:pt x="211" y="383"/>
                    <a:pt x="365" y="383"/>
                  </a:cubicBezTo>
                  <a:cubicBezTo>
                    <a:pt x="541" y="383"/>
                    <a:pt x="720" y="300"/>
                    <a:pt x="727" y="158"/>
                  </a:cubicBezTo>
                  <a:cubicBezTo>
                    <a:pt x="732" y="44"/>
                    <a:pt x="598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0" name="Google Shape;6200;p22"/>
            <p:cNvSpPr/>
            <p:nvPr/>
          </p:nvSpPr>
          <p:spPr>
            <a:xfrm>
              <a:off x="2276581" y="1499949"/>
              <a:ext cx="20968" cy="13644"/>
            </a:xfrm>
            <a:custGeom>
              <a:avLst/>
              <a:gdLst/>
              <a:ahLst/>
              <a:cxnLst/>
              <a:rect l="l" t="t" r="r" b="b"/>
              <a:pathLst>
                <a:path w="418" h="272" extrusionOk="0">
                  <a:moveTo>
                    <a:pt x="305" y="1"/>
                  </a:moveTo>
                  <a:cubicBezTo>
                    <a:pt x="194" y="1"/>
                    <a:pt x="0" y="182"/>
                    <a:pt x="52" y="235"/>
                  </a:cubicBezTo>
                  <a:cubicBezTo>
                    <a:pt x="78" y="261"/>
                    <a:pt x="110" y="272"/>
                    <a:pt x="144" y="272"/>
                  </a:cubicBezTo>
                  <a:cubicBezTo>
                    <a:pt x="268" y="272"/>
                    <a:pt x="418" y="132"/>
                    <a:pt x="365" y="34"/>
                  </a:cubicBezTo>
                  <a:cubicBezTo>
                    <a:pt x="352" y="11"/>
                    <a:pt x="331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1" name="Google Shape;6201;p22"/>
            <p:cNvSpPr/>
            <p:nvPr/>
          </p:nvSpPr>
          <p:spPr>
            <a:xfrm>
              <a:off x="1947419" y="1773833"/>
              <a:ext cx="40933" cy="26586"/>
            </a:xfrm>
            <a:custGeom>
              <a:avLst/>
              <a:gdLst/>
              <a:ahLst/>
              <a:cxnLst/>
              <a:rect l="l" t="t" r="r" b="b"/>
              <a:pathLst>
                <a:path w="816" h="530" extrusionOk="0">
                  <a:moveTo>
                    <a:pt x="632" y="0"/>
                  </a:moveTo>
                  <a:cubicBezTo>
                    <a:pt x="444" y="0"/>
                    <a:pt x="0" y="308"/>
                    <a:pt x="152" y="472"/>
                  </a:cubicBezTo>
                  <a:cubicBezTo>
                    <a:pt x="189" y="512"/>
                    <a:pt x="239" y="529"/>
                    <a:pt x="295" y="529"/>
                  </a:cubicBezTo>
                  <a:cubicBezTo>
                    <a:pt x="514" y="529"/>
                    <a:pt x="816" y="260"/>
                    <a:pt x="705" y="35"/>
                  </a:cubicBezTo>
                  <a:cubicBezTo>
                    <a:pt x="693" y="11"/>
                    <a:pt x="667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22"/>
            <p:cNvSpPr/>
            <p:nvPr/>
          </p:nvSpPr>
          <p:spPr>
            <a:xfrm>
              <a:off x="1939945" y="1587482"/>
              <a:ext cx="36719" cy="19463"/>
            </a:xfrm>
            <a:custGeom>
              <a:avLst/>
              <a:gdLst/>
              <a:ahLst/>
              <a:cxnLst/>
              <a:rect l="l" t="t" r="r" b="b"/>
              <a:pathLst>
                <a:path w="732" h="388" extrusionOk="0">
                  <a:moveTo>
                    <a:pt x="257" y="1"/>
                  </a:moveTo>
                  <a:cubicBezTo>
                    <a:pt x="118" y="1"/>
                    <a:pt x="1" y="41"/>
                    <a:pt x="1" y="148"/>
                  </a:cubicBezTo>
                  <a:cubicBezTo>
                    <a:pt x="3" y="296"/>
                    <a:pt x="193" y="387"/>
                    <a:pt x="376" y="387"/>
                  </a:cubicBezTo>
                  <a:cubicBezTo>
                    <a:pt x="523" y="387"/>
                    <a:pt x="665" y="329"/>
                    <a:pt x="704" y="194"/>
                  </a:cubicBezTo>
                  <a:cubicBezTo>
                    <a:pt x="732" y="95"/>
                    <a:pt x="469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22"/>
            <p:cNvSpPr/>
            <p:nvPr/>
          </p:nvSpPr>
          <p:spPr>
            <a:xfrm>
              <a:off x="1905384" y="1520967"/>
              <a:ext cx="36769" cy="19413"/>
            </a:xfrm>
            <a:custGeom>
              <a:avLst/>
              <a:gdLst/>
              <a:ahLst/>
              <a:cxnLst/>
              <a:rect l="l" t="t" r="r" b="b"/>
              <a:pathLst>
                <a:path w="733" h="387" extrusionOk="0">
                  <a:moveTo>
                    <a:pt x="257" y="0"/>
                  </a:moveTo>
                  <a:cubicBezTo>
                    <a:pt x="118" y="0"/>
                    <a:pt x="1" y="41"/>
                    <a:pt x="2" y="147"/>
                  </a:cubicBezTo>
                  <a:cubicBezTo>
                    <a:pt x="3" y="295"/>
                    <a:pt x="194" y="387"/>
                    <a:pt x="377" y="387"/>
                  </a:cubicBezTo>
                  <a:cubicBezTo>
                    <a:pt x="524" y="387"/>
                    <a:pt x="666" y="329"/>
                    <a:pt x="705" y="195"/>
                  </a:cubicBezTo>
                  <a:cubicBezTo>
                    <a:pt x="732" y="94"/>
                    <a:pt x="469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22"/>
            <p:cNvSpPr/>
            <p:nvPr/>
          </p:nvSpPr>
          <p:spPr>
            <a:xfrm>
              <a:off x="1986897" y="1720009"/>
              <a:ext cx="21821" cy="11487"/>
            </a:xfrm>
            <a:custGeom>
              <a:avLst/>
              <a:gdLst/>
              <a:ahLst/>
              <a:cxnLst/>
              <a:rect l="l" t="t" r="r" b="b"/>
              <a:pathLst>
                <a:path w="435" h="229" extrusionOk="0">
                  <a:moveTo>
                    <a:pt x="255" y="1"/>
                  </a:moveTo>
                  <a:cubicBezTo>
                    <a:pt x="134" y="1"/>
                    <a:pt x="0" y="41"/>
                    <a:pt x="20" y="127"/>
                  </a:cubicBezTo>
                  <a:cubicBezTo>
                    <a:pt x="35" y="195"/>
                    <a:pt x="113" y="228"/>
                    <a:pt x="197" y="228"/>
                  </a:cubicBezTo>
                  <a:cubicBezTo>
                    <a:pt x="305" y="228"/>
                    <a:pt x="424" y="174"/>
                    <a:pt x="432" y="70"/>
                  </a:cubicBezTo>
                  <a:cubicBezTo>
                    <a:pt x="435" y="25"/>
                    <a:pt x="349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22"/>
            <p:cNvSpPr/>
            <p:nvPr/>
          </p:nvSpPr>
          <p:spPr>
            <a:xfrm>
              <a:off x="1909497" y="1671904"/>
              <a:ext cx="40030" cy="23476"/>
            </a:xfrm>
            <a:custGeom>
              <a:avLst/>
              <a:gdLst/>
              <a:ahLst/>
              <a:cxnLst/>
              <a:rect l="l" t="t" r="r" b="b"/>
              <a:pathLst>
                <a:path w="798" h="468" extrusionOk="0">
                  <a:moveTo>
                    <a:pt x="625" y="0"/>
                  </a:moveTo>
                  <a:cubicBezTo>
                    <a:pt x="417" y="0"/>
                    <a:pt x="1" y="203"/>
                    <a:pt x="113" y="381"/>
                  </a:cubicBezTo>
                  <a:cubicBezTo>
                    <a:pt x="151" y="441"/>
                    <a:pt x="220" y="467"/>
                    <a:pt x="298" y="467"/>
                  </a:cubicBezTo>
                  <a:cubicBezTo>
                    <a:pt x="511" y="467"/>
                    <a:pt x="797" y="273"/>
                    <a:pt x="734" y="52"/>
                  </a:cubicBezTo>
                  <a:cubicBezTo>
                    <a:pt x="724" y="16"/>
                    <a:pt x="68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6" name="Google Shape;6206;p22"/>
            <p:cNvSpPr/>
            <p:nvPr/>
          </p:nvSpPr>
          <p:spPr>
            <a:xfrm>
              <a:off x="1878246" y="1607346"/>
              <a:ext cx="19463" cy="10283"/>
            </a:xfrm>
            <a:custGeom>
              <a:avLst/>
              <a:gdLst/>
              <a:ahLst/>
              <a:cxnLst/>
              <a:rect l="l" t="t" r="r" b="b"/>
              <a:pathLst>
                <a:path w="388" h="205" extrusionOk="0">
                  <a:moveTo>
                    <a:pt x="142" y="1"/>
                  </a:moveTo>
                  <a:cubicBezTo>
                    <a:pt x="66" y="1"/>
                    <a:pt x="0" y="23"/>
                    <a:pt x="2" y="81"/>
                  </a:cubicBezTo>
                  <a:cubicBezTo>
                    <a:pt x="3" y="158"/>
                    <a:pt x="102" y="204"/>
                    <a:pt x="198" y="204"/>
                  </a:cubicBezTo>
                  <a:cubicBezTo>
                    <a:pt x="277" y="204"/>
                    <a:pt x="354" y="173"/>
                    <a:pt x="374" y="100"/>
                  </a:cubicBezTo>
                  <a:cubicBezTo>
                    <a:pt x="388" y="48"/>
                    <a:pt x="253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7" name="Google Shape;6207;p22"/>
            <p:cNvSpPr/>
            <p:nvPr/>
          </p:nvSpPr>
          <p:spPr>
            <a:xfrm>
              <a:off x="1783340" y="1467143"/>
              <a:ext cx="168847" cy="210432"/>
            </a:xfrm>
            <a:custGeom>
              <a:avLst/>
              <a:gdLst/>
              <a:ahLst/>
              <a:cxnLst/>
              <a:rect l="l" t="t" r="r" b="b"/>
              <a:pathLst>
                <a:path w="3366" h="4195" extrusionOk="0">
                  <a:moveTo>
                    <a:pt x="1867" y="0"/>
                  </a:moveTo>
                  <a:cubicBezTo>
                    <a:pt x="1812" y="0"/>
                    <a:pt x="1753" y="6"/>
                    <a:pt x="1691" y="18"/>
                  </a:cubicBezTo>
                  <a:cubicBezTo>
                    <a:pt x="22" y="332"/>
                    <a:pt x="0" y="3872"/>
                    <a:pt x="1102" y="4180"/>
                  </a:cubicBezTo>
                  <a:cubicBezTo>
                    <a:pt x="1136" y="4190"/>
                    <a:pt x="1170" y="4194"/>
                    <a:pt x="1205" y="4194"/>
                  </a:cubicBezTo>
                  <a:cubicBezTo>
                    <a:pt x="2245" y="4194"/>
                    <a:pt x="3366" y="0"/>
                    <a:pt x="1867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8" name="Google Shape;6208;p22"/>
          <p:cNvGrpSpPr/>
          <p:nvPr/>
        </p:nvGrpSpPr>
        <p:grpSpPr>
          <a:xfrm rot="-10706224">
            <a:off x="3547048" y="4763528"/>
            <a:ext cx="539539" cy="420767"/>
            <a:chOff x="3251316" y="2649443"/>
            <a:chExt cx="735796" cy="573820"/>
          </a:xfrm>
        </p:grpSpPr>
        <p:sp>
          <p:nvSpPr>
            <p:cNvPr id="6209" name="Google Shape;6209;p22"/>
            <p:cNvSpPr/>
            <p:nvPr/>
          </p:nvSpPr>
          <p:spPr>
            <a:xfrm>
              <a:off x="3457147" y="2649443"/>
              <a:ext cx="469784" cy="535818"/>
            </a:xfrm>
            <a:custGeom>
              <a:avLst/>
              <a:gdLst/>
              <a:ahLst/>
              <a:cxnLst/>
              <a:rect l="l" t="t" r="r" b="b"/>
              <a:pathLst>
                <a:path w="10273" h="11717" extrusionOk="0">
                  <a:moveTo>
                    <a:pt x="3098" y="1"/>
                  </a:moveTo>
                  <a:cubicBezTo>
                    <a:pt x="2053" y="1"/>
                    <a:pt x="994" y="261"/>
                    <a:pt x="1" y="959"/>
                  </a:cubicBezTo>
                  <a:lnTo>
                    <a:pt x="7965" y="11716"/>
                  </a:lnTo>
                  <a:cubicBezTo>
                    <a:pt x="10272" y="9701"/>
                    <a:pt x="9223" y="4648"/>
                    <a:pt x="9702" y="2703"/>
                  </a:cubicBezTo>
                  <a:cubicBezTo>
                    <a:pt x="9769" y="2433"/>
                    <a:pt x="9629" y="2154"/>
                    <a:pt x="9370" y="2050"/>
                  </a:cubicBezTo>
                  <a:cubicBezTo>
                    <a:pt x="8108" y="1541"/>
                    <a:pt x="5642" y="1"/>
                    <a:pt x="3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0" name="Google Shape;6210;p22"/>
            <p:cNvSpPr/>
            <p:nvPr/>
          </p:nvSpPr>
          <p:spPr>
            <a:xfrm>
              <a:off x="3251316" y="2662567"/>
              <a:ext cx="735796" cy="560696"/>
            </a:xfrm>
            <a:custGeom>
              <a:avLst/>
              <a:gdLst/>
              <a:ahLst/>
              <a:cxnLst/>
              <a:rect l="l" t="t" r="r" b="b"/>
              <a:pathLst>
                <a:path w="16090" h="12261" extrusionOk="0">
                  <a:moveTo>
                    <a:pt x="6331" y="1"/>
                  </a:moveTo>
                  <a:cubicBezTo>
                    <a:pt x="5611" y="1"/>
                    <a:pt x="4908" y="267"/>
                    <a:pt x="4267" y="878"/>
                  </a:cubicBezTo>
                  <a:cubicBezTo>
                    <a:pt x="1" y="4946"/>
                    <a:pt x="5552" y="12261"/>
                    <a:pt x="10164" y="12261"/>
                  </a:cubicBezTo>
                  <a:cubicBezTo>
                    <a:pt x="10595" y="12261"/>
                    <a:pt x="11019" y="12197"/>
                    <a:pt x="11425" y="12060"/>
                  </a:cubicBezTo>
                  <a:cubicBezTo>
                    <a:pt x="16090" y="10490"/>
                    <a:pt x="10853" y="1"/>
                    <a:pt x="6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1" name="Google Shape;6211;p22"/>
            <p:cNvSpPr/>
            <p:nvPr/>
          </p:nvSpPr>
          <p:spPr>
            <a:xfrm>
              <a:off x="3327685" y="2721422"/>
              <a:ext cx="586762" cy="448931"/>
            </a:xfrm>
            <a:custGeom>
              <a:avLst/>
              <a:gdLst/>
              <a:ahLst/>
              <a:cxnLst/>
              <a:rect l="l" t="t" r="r" b="b"/>
              <a:pathLst>
                <a:path w="12831" h="9817" extrusionOk="0">
                  <a:moveTo>
                    <a:pt x="5005" y="504"/>
                  </a:moveTo>
                  <a:cubicBezTo>
                    <a:pt x="8151" y="504"/>
                    <a:pt x="12192" y="8137"/>
                    <a:pt x="8979" y="9108"/>
                  </a:cubicBezTo>
                  <a:cubicBezTo>
                    <a:pt x="8741" y="9179"/>
                    <a:pt x="8493" y="9213"/>
                    <a:pt x="8238" y="9213"/>
                  </a:cubicBezTo>
                  <a:cubicBezTo>
                    <a:pt x="5024" y="9213"/>
                    <a:pt x="814" y="3818"/>
                    <a:pt x="3686" y="1059"/>
                  </a:cubicBezTo>
                  <a:cubicBezTo>
                    <a:pt x="4088" y="673"/>
                    <a:pt x="4537" y="504"/>
                    <a:pt x="5005" y="504"/>
                  </a:cubicBezTo>
                  <a:close/>
                  <a:moveTo>
                    <a:pt x="4757" y="1"/>
                  </a:moveTo>
                  <a:cubicBezTo>
                    <a:pt x="4225" y="1"/>
                    <a:pt x="3714" y="194"/>
                    <a:pt x="3255" y="634"/>
                  </a:cubicBezTo>
                  <a:cubicBezTo>
                    <a:pt x="0" y="3757"/>
                    <a:pt x="4715" y="9817"/>
                    <a:pt x="8345" y="9817"/>
                  </a:cubicBezTo>
                  <a:cubicBezTo>
                    <a:pt x="8638" y="9817"/>
                    <a:pt x="8924" y="9777"/>
                    <a:pt x="9198" y="9693"/>
                  </a:cubicBezTo>
                  <a:cubicBezTo>
                    <a:pt x="12830" y="8585"/>
                    <a:pt x="8311" y="1"/>
                    <a:pt x="47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2" name="Google Shape;6212;p22"/>
            <p:cNvSpPr/>
            <p:nvPr/>
          </p:nvSpPr>
          <p:spPr>
            <a:xfrm>
              <a:off x="3437346" y="2809315"/>
              <a:ext cx="366800" cy="280645"/>
            </a:xfrm>
            <a:custGeom>
              <a:avLst/>
              <a:gdLst/>
              <a:ahLst/>
              <a:cxnLst/>
              <a:rect l="l" t="t" r="r" b="b"/>
              <a:pathLst>
                <a:path w="8021" h="6137" extrusionOk="0">
                  <a:moveTo>
                    <a:pt x="3097" y="691"/>
                  </a:moveTo>
                  <a:cubicBezTo>
                    <a:pt x="4880" y="691"/>
                    <a:pt x="7163" y="5010"/>
                    <a:pt x="5342" y="5562"/>
                  </a:cubicBezTo>
                  <a:cubicBezTo>
                    <a:pt x="5206" y="5603"/>
                    <a:pt x="5064" y="5622"/>
                    <a:pt x="4919" y="5622"/>
                  </a:cubicBezTo>
                  <a:cubicBezTo>
                    <a:pt x="3097" y="5622"/>
                    <a:pt x="719" y="2569"/>
                    <a:pt x="2348" y="1006"/>
                  </a:cubicBezTo>
                  <a:cubicBezTo>
                    <a:pt x="2577" y="787"/>
                    <a:pt x="2831" y="691"/>
                    <a:pt x="3097" y="691"/>
                  </a:cubicBezTo>
                  <a:close/>
                  <a:moveTo>
                    <a:pt x="2974" y="1"/>
                  </a:moveTo>
                  <a:cubicBezTo>
                    <a:pt x="2641" y="1"/>
                    <a:pt x="2322" y="121"/>
                    <a:pt x="2035" y="396"/>
                  </a:cubicBezTo>
                  <a:cubicBezTo>
                    <a:pt x="1" y="2350"/>
                    <a:pt x="2949" y="6137"/>
                    <a:pt x="5217" y="6137"/>
                  </a:cubicBezTo>
                  <a:cubicBezTo>
                    <a:pt x="5400" y="6137"/>
                    <a:pt x="5578" y="6112"/>
                    <a:pt x="5749" y="6060"/>
                  </a:cubicBezTo>
                  <a:cubicBezTo>
                    <a:pt x="8021" y="5367"/>
                    <a:pt x="5195" y="1"/>
                    <a:pt x="29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3" name="Google Shape;6213;p22"/>
            <p:cNvSpPr/>
            <p:nvPr/>
          </p:nvSpPr>
          <p:spPr>
            <a:xfrm>
              <a:off x="3516322" y="2883444"/>
              <a:ext cx="189002" cy="144598"/>
            </a:xfrm>
            <a:custGeom>
              <a:avLst/>
              <a:gdLst/>
              <a:ahLst/>
              <a:cxnLst/>
              <a:rect l="l" t="t" r="r" b="b"/>
              <a:pathLst>
                <a:path w="4133" h="3162" extrusionOk="0">
                  <a:moveTo>
                    <a:pt x="1707" y="382"/>
                  </a:moveTo>
                  <a:cubicBezTo>
                    <a:pt x="2600" y="382"/>
                    <a:pt x="3744" y="2545"/>
                    <a:pt x="2831" y="2821"/>
                  </a:cubicBezTo>
                  <a:cubicBezTo>
                    <a:pt x="2763" y="2842"/>
                    <a:pt x="2692" y="2852"/>
                    <a:pt x="2620" y="2852"/>
                  </a:cubicBezTo>
                  <a:cubicBezTo>
                    <a:pt x="1708" y="2852"/>
                    <a:pt x="515" y="1322"/>
                    <a:pt x="1332" y="540"/>
                  </a:cubicBezTo>
                  <a:cubicBezTo>
                    <a:pt x="1446" y="430"/>
                    <a:pt x="1574" y="382"/>
                    <a:pt x="1707" y="382"/>
                  </a:cubicBezTo>
                  <a:close/>
                  <a:moveTo>
                    <a:pt x="1533" y="0"/>
                  </a:moveTo>
                  <a:cubicBezTo>
                    <a:pt x="1361" y="0"/>
                    <a:pt x="1197" y="63"/>
                    <a:pt x="1049" y="204"/>
                  </a:cubicBezTo>
                  <a:cubicBezTo>
                    <a:pt x="0" y="1209"/>
                    <a:pt x="1519" y="3161"/>
                    <a:pt x="2687" y="3161"/>
                  </a:cubicBezTo>
                  <a:cubicBezTo>
                    <a:pt x="2782" y="3161"/>
                    <a:pt x="2874" y="3149"/>
                    <a:pt x="2962" y="3122"/>
                  </a:cubicBezTo>
                  <a:cubicBezTo>
                    <a:pt x="4132" y="2765"/>
                    <a:pt x="2677" y="0"/>
                    <a:pt x="15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6214;p22"/>
            <p:cNvSpPr/>
            <p:nvPr/>
          </p:nvSpPr>
          <p:spPr>
            <a:xfrm>
              <a:off x="3477680" y="3013820"/>
              <a:ext cx="289242" cy="179307"/>
            </a:xfrm>
            <a:custGeom>
              <a:avLst/>
              <a:gdLst/>
              <a:ahLst/>
              <a:cxnLst/>
              <a:rect l="l" t="t" r="r" b="b"/>
              <a:pathLst>
                <a:path w="6325" h="3921" extrusionOk="0">
                  <a:moveTo>
                    <a:pt x="752" y="0"/>
                  </a:moveTo>
                  <a:cubicBezTo>
                    <a:pt x="465" y="0"/>
                    <a:pt x="274" y="115"/>
                    <a:pt x="235" y="386"/>
                  </a:cubicBezTo>
                  <a:cubicBezTo>
                    <a:pt x="0" y="2037"/>
                    <a:pt x="2804" y="3921"/>
                    <a:pt x="4380" y="3921"/>
                  </a:cubicBezTo>
                  <a:cubicBezTo>
                    <a:pt x="4602" y="3921"/>
                    <a:pt x="4800" y="3883"/>
                    <a:pt x="4961" y="3802"/>
                  </a:cubicBezTo>
                  <a:cubicBezTo>
                    <a:pt x="6325" y="3119"/>
                    <a:pt x="2244" y="0"/>
                    <a:pt x="752" y="0"/>
                  </a:cubicBezTo>
                  <a:close/>
                </a:path>
              </a:pathLst>
            </a:custGeom>
            <a:solidFill>
              <a:srgbClr val="F9F7E4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6215;p22"/>
            <p:cNvSpPr/>
            <p:nvPr/>
          </p:nvSpPr>
          <p:spPr>
            <a:xfrm>
              <a:off x="3503700" y="2686621"/>
              <a:ext cx="13125" cy="9237"/>
            </a:xfrm>
            <a:custGeom>
              <a:avLst/>
              <a:gdLst/>
              <a:ahLst/>
              <a:cxnLst/>
              <a:rect l="l" t="t" r="r" b="b"/>
              <a:pathLst>
                <a:path w="287" h="202" extrusionOk="0">
                  <a:moveTo>
                    <a:pt x="140" y="1"/>
                  </a:moveTo>
                  <a:cubicBezTo>
                    <a:pt x="119" y="1"/>
                    <a:pt x="97" y="8"/>
                    <a:pt x="76" y="27"/>
                  </a:cubicBezTo>
                  <a:cubicBezTo>
                    <a:pt x="1" y="94"/>
                    <a:pt x="67" y="202"/>
                    <a:pt x="146" y="202"/>
                  </a:cubicBezTo>
                  <a:cubicBezTo>
                    <a:pt x="167" y="202"/>
                    <a:pt x="189" y="194"/>
                    <a:pt x="209" y="177"/>
                  </a:cubicBezTo>
                  <a:cubicBezTo>
                    <a:pt x="286" y="110"/>
                    <a:pt x="219" y="1"/>
                    <a:pt x="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6" name="Google Shape;6216;p22"/>
            <p:cNvSpPr/>
            <p:nvPr/>
          </p:nvSpPr>
          <p:spPr>
            <a:xfrm>
              <a:off x="3530132" y="2680494"/>
              <a:ext cx="13125" cy="9237"/>
            </a:xfrm>
            <a:custGeom>
              <a:avLst/>
              <a:gdLst/>
              <a:ahLst/>
              <a:cxnLst/>
              <a:rect l="l" t="t" r="r" b="b"/>
              <a:pathLst>
                <a:path w="287" h="202" extrusionOk="0">
                  <a:moveTo>
                    <a:pt x="141" y="1"/>
                  </a:moveTo>
                  <a:cubicBezTo>
                    <a:pt x="120" y="1"/>
                    <a:pt x="98" y="8"/>
                    <a:pt x="78" y="26"/>
                  </a:cubicBezTo>
                  <a:cubicBezTo>
                    <a:pt x="1" y="93"/>
                    <a:pt x="68" y="202"/>
                    <a:pt x="148" y="202"/>
                  </a:cubicBezTo>
                  <a:cubicBezTo>
                    <a:pt x="169" y="202"/>
                    <a:pt x="190" y="194"/>
                    <a:pt x="211" y="176"/>
                  </a:cubicBezTo>
                  <a:cubicBezTo>
                    <a:pt x="286" y="110"/>
                    <a:pt x="220" y="1"/>
                    <a:pt x="1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7" name="Google Shape;6217;p22"/>
            <p:cNvSpPr/>
            <p:nvPr/>
          </p:nvSpPr>
          <p:spPr>
            <a:xfrm>
              <a:off x="3508090" y="2796282"/>
              <a:ext cx="13125" cy="9192"/>
            </a:xfrm>
            <a:custGeom>
              <a:avLst/>
              <a:gdLst/>
              <a:ahLst/>
              <a:cxnLst/>
              <a:rect l="l" t="t" r="r" b="b"/>
              <a:pathLst>
                <a:path w="287" h="201" extrusionOk="0">
                  <a:moveTo>
                    <a:pt x="141" y="0"/>
                  </a:moveTo>
                  <a:cubicBezTo>
                    <a:pt x="120" y="0"/>
                    <a:pt x="98" y="8"/>
                    <a:pt x="78" y="25"/>
                  </a:cubicBezTo>
                  <a:cubicBezTo>
                    <a:pt x="1" y="92"/>
                    <a:pt x="68" y="200"/>
                    <a:pt x="147" y="200"/>
                  </a:cubicBezTo>
                  <a:cubicBezTo>
                    <a:pt x="168" y="200"/>
                    <a:pt x="190" y="193"/>
                    <a:pt x="210" y="175"/>
                  </a:cubicBezTo>
                  <a:cubicBezTo>
                    <a:pt x="286" y="108"/>
                    <a:pt x="220" y="0"/>
                    <a:pt x="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6218;p22"/>
            <p:cNvSpPr/>
            <p:nvPr/>
          </p:nvSpPr>
          <p:spPr>
            <a:xfrm>
              <a:off x="3540147" y="2781374"/>
              <a:ext cx="13079" cy="9192"/>
            </a:xfrm>
            <a:custGeom>
              <a:avLst/>
              <a:gdLst/>
              <a:ahLst/>
              <a:cxnLst/>
              <a:rect l="l" t="t" r="r" b="b"/>
              <a:pathLst>
                <a:path w="286" h="201" extrusionOk="0">
                  <a:moveTo>
                    <a:pt x="140" y="0"/>
                  </a:moveTo>
                  <a:cubicBezTo>
                    <a:pt x="119" y="0"/>
                    <a:pt x="98" y="8"/>
                    <a:pt x="78" y="25"/>
                  </a:cubicBezTo>
                  <a:cubicBezTo>
                    <a:pt x="1" y="92"/>
                    <a:pt x="68" y="201"/>
                    <a:pt x="147" y="201"/>
                  </a:cubicBezTo>
                  <a:cubicBezTo>
                    <a:pt x="167" y="201"/>
                    <a:pt x="189" y="193"/>
                    <a:pt x="209" y="176"/>
                  </a:cubicBezTo>
                  <a:cubicBezTo>
                    <a:pt x="286" y="108"/>
                    <a:pt x="219" y="0"/>
                    <a:pt x="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6219;p22"/>
            <p:cNvSpPr/>
            <p:nvPr/>
          </p:nvSpPr>
          <p:spPr>
            <a:xfrm>
              <a:off x="3632293" y="2986565"/>
              <a:ext cx="13125" cy="9192"/>
            </a:xfrm>
            <a:custGeom>
              <a:avLst/>
              <a:gdLst/>
              <a:ahLst/>
              <a:cxnLst/>
              <a:rect l="l" t="t" r="r" b="b"/>
              <a:pathLst>
                <a:path w="287" h="201" extrusionOk="0">
                  <a:moveTo>
                    <a:pt x="141" y="0"/>
                  </a:moveTo>
                  <a:cubicBezTo>
                    <a:pt x="120" y="0"/>
                    <a:pt x="98" y="8"/>
                    <a:pt x="78" y="25"/>
                  </a:cubicBezTo>
                  <a:cubicBezTo>
                    <a:pt x="1" y="92"/>
                    <a:pt x="68" y="201"/>
                    <a:pt x="147" y="201"/>
                  </a:cubicBezTo>
                  <a:cubicBezTo>
                    <a:pt x="168" y="201"/>
                    <a:pt x="190" y="193"/>
                    <a:pt x="210" y="175"/>
                  </a:cubicBezTo>
                  <a:cubicBezTo>
                    <a:pt x="286" y="108"/>
                    <a:pt x="220" y="0"/>
                    <a:pt x="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6220;p22"/>
            <p:cNvSpPr/>
            <p:nvPr/>
          </p:nvSpPr>
          <p:spPr>
            <a:xfrm>
              <a:off x="3611120" y="2975681"/>
              <a:ext cx="13079" cy="9192"/>
            </a:xfrm>
            <a:custGeom>
              <a:avLst/>
              <a:gdLst/>
              <a:ahLst/>
              <a:cxnLst/>
              <a:rect l="l" t="t" r="r" b="b"/>
              <a:pathLst>
                <a:path w="286" h="201" extrusionOk="0">
                  <a:moveTo>
                    <a:pt x="139" y="0"/>
                  </a:moveTo>
                  <a:cubicBezTo>
                    <a:pt x="118" y="0"/>
                    <a:pt x="96" y="8"/>
                    <a:pt x="76" y="25"/>
                  </a:cubicBezTo>
                  <a:cubicBezTo>
                    <a:pt x="0" y="92"/>
                    <a:pt x="67" y="200"/>
                    <a:pt x="146" y="200"/>
                  </a:cubicBezTo>
                  <a:cubicBezTo>
                    <a:pt x="167" y="200"/>
                    <a:pt x="189" y="193"/>
                    <a:pt x="209" y="175"/>
                  </a:cubicBezTo>
                  <a:cubicBezTo>
                    <a:pt x="286" y="108"/>
                    <a:pt x="219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1" name="Google Shape;6221;p22"/>
          <p:cNvGrpSpPr/>
          <p:nvPr/>
        </p:nvGrpSpPr>
        <p:grpSpPr>
          <a:xfrm rot="9234618">
            <a:off x="2855825" y="4068212"/>
            <a:ext cx="705592" cy="1423119"/>
            <a:chOff x="4243844" y="2649404"/>
            <a:chExt cx="962480" cy="1941240"/>
          </a:xfrm>
        </p:grpSpPr>
        <p:sp>
          <p:nvSpPr>
            <p:cNvPr id="6222" name="Google Shape;6222;p22"/>
            <p:cNvSpPr/>
            <p:nvPr/>
          </p:nvSpPr>
          <p:spPr>
            <a:xfrm>
              <a:off x="4723781" y="3271973"/>
              <a:ext cx="482543" cy="824603"/>
            </a:xfrm>
            <a:custGeom>
              <a:avLst/>
              <a:gdLst/>
              <a:ahLst/>
              <a:cxnLst/>
              <a:rect l="l" t="t" r="r" b="b"/>
              <a:pathLst>
                <a:path w="10552" h="18032" extrusionOk="0">
                  <a:moveTo>
                    <a:pt x="1" y="0"/>
                  </a:moveTo>
                  <a:cubicBezTo>
                    <a:pt x="1" y="0"/>
                    <a:pt x="2640" y="11052"/>
                    <a:pt x="7401" y="17659"/>
                  </a:cubicBezTo>
                  <a:cubicBezTo>
                    <a:pt x="7576" y="17900"/>
                    <a:pt x="7850" y="18031"/>
                    <a:pt x="8131" y="18031"/>
                  </a:cubicBezTo>
                  <a:cubicBezTo>
                    <a:pt x="8272" y="18031"/>
                    <a:pt x="8414" y="17998"/>
                    <a:pt x="8546" y="17929"/>
                  </a:cubicBezTo>
                  <a:cubicBezTo>
                    <a:pt x="9009" y="17688"/>
                    <a:pt x="9619" y="17334"/>
                    <a:pt x="10114" y="16923"/>
                  </a:cubicBezTo>
                  <a:cubicBezTo>
                    <a:pt x="10493" y="16610"/>
                    <a:pt x="10552" y="16053"/>
                    <a:pt x="10245" y="15668"/>
                  </a:cubicBezTo>
                  <a:cubicBezTo>
                    <a:pt x="8631" y="13637"/>
                    <a:pt x="3453" y="6816"/>
                    <a:pt x="1211" y="1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6223;p22"/>
            <p:cNvSpPr/>
            <p:nvPr/>
          </p:nvSpPr>
          <p:spPr>
            <a:xfrm>
              <a:off x="4805638" y="3515257"/>
              <a:ext cx="198514" cy="411753"/>
            </a:xfrm>
            <a:custGeom>
              <a:avLst/>
              <a:gdLst/>
              <a:ahLst/>
              <a:cxnLst/>
              <a:rect l="l" t="t" r="r" b="b"/>
              <a:pathLst>
                <a:path w="4341" h="9004" fill="none" extrusionOk="0">
                  <a:moveTo>
                    <a:pt x="4340" y="9004"/>
                  </a:moveTo>
                  <a:cubicBezTo>
                    <a:pt x="2001" y="4964"/>
                    <a:pt x="1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4" name="Google Shape;6224;p22"/>
            <p:cNvSpPr/>
            <p:nvPr/>
          </p:nvSpPr>
          <p:spPr>
            <a:xfrm>
              <a:off x="4740198" y="3415520"/>
              <a:ext cx="413216" cy="1050418"/>
            </a:xfrm>
            <a:custGeom>
              <a:avLst/>
              <a:gdLst/>
              <a:ahLst/>
              <a:cxnLst/>
              <a:rect l="l" t="t" r="r" b="b"/>
              <a:pathLst>
                <a:path w="9036" h="22970" extrusionOk="0">
                  <a:moveTo>
                    <a:pt x="1" y="0"/>
                  </a:moveTo>
                  <a:cubicBezTo>
                    <a:pt x="1" y="1"/>
                    <a:pt x="775" y="13574"/>
                    <a:pt x="4986" y="22360"/>
                  </a:cubicBezTo>
                  <a:cubicBezTo>
                    <a:pt x="5169" y="22742"/>
                    <a:pt x="5552" y="22969"/>
                    <a:pt x="5957" y="22969"/>
                  </a:cubicBezTo>
                  <a:cubicBezTo>
                    <a:pt x="6063" y="22969"/>
                    <a:pt x="6171" y="22954"/>
                    <a:pt x="6278" y="22921"/>
                  </a:cubicBezTo>
                  <a:cubicBezTo>
                    <a:pt x="6873" y="22734"/>
                    <a:pt x="7667" y="22446"/>
                    <a:pt x="8336" y="22068"/>
                  </a:cubicBezTo>
                  <a:cubicBezTo>
                    <a:pt x="8848" y="21779"/>
                    <a:pt x="9035" y="21134"/>
                    <a:pt x="8756" y="20617"/>
                  </a:cubicBezTo>
                  <a:cubicBezTo>
                    <a:pt x="7283" y="17885"/>
                    <a:pt x="2628" y="8756"/>
                    <a:pt x="1398" y="4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5" name="Google Shape;6225;p22"/>
            <p:cNvSpPr/>
            <p:nvPr/>
          </p:nvSpPr>
          <p:spPr>
            <a:xfrm>
              <a:off x="4764024" y="3596519"/>
              <a:ext cx="169292" cy="614200"/>
            </a:xfrm>
            <a:custGeom>
              <a:avLst/>
              <a:gdLst/>
              <a:ahLst/>
              <a:cxnLst/>
              <a:rect l="l" t="t" r="r" b="b"/>
              <a:pathLst>
                <a:path w="3702" h="13431" fill="none" extrusionOk="0">
                  <a:moveTo>
                    <a:pt x="3702" y="13430"/>
                  </a:moveTo>
                  <a:cubicBezTo>
                    <a:pt x="625" y="5217"/>
                    <a:pt x="1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6" name="Google Shape;6226;p22"/>
            <p:cNvSpPr/>
            <p:nvPr/>
          </p:nvSpPr>
          <p:spPr>
            <a:xfrm>
              <a:off x="4600676" y="3431342"/>
              <a:ext cx="290751" cy="1159301"/>
            </a:xfrm>
            <a:custGeom>
              <a:avLst/>
              <a:gdLst/>
              <a:ahLst/>
              <a:cxnLst/>
              <a:rect l="l" t="t" r="r" b="b"/>
              <a:pathLst>
                <a:path w="6358" h="25351" extrusionOk="0">
                  <a:moveTo>
                    <a:pt x="3314" y="1"/>
                  </a:moveTo>
                  <a:lnTo>
                    <a:pt x="1997" y="826"/>
                  </a:lnTo>
                  <a:cubicBezTo>
                    <a:pt x="3090" y="9750"/>
                    <a:pt x="884" y="20454"/>
                    <a:pt x="141" y="23683"/>
                  </a:cubicBezTo>
                  <a:cubicBezTo>
                    <a:pt x="1" y="24293"/>
                    <a:pt x="376" y="24903"/>
                    <a:pt x="984" y="25056"/>
                  </a:cubicBezTo>
                  <a:cubicBezTo>
                    <a:pt x="1779" y="25255"/>
                    <a:pt x="2677" y="25327"/>
                    <a:pt x="3343" y="25350"/>
                  </a:cubicBezTo>
                  <a:cubicBezTo>
                    <a:pt x="3356" y="25350"/>
                    <a:pt x="3369" y="25350"/>
                    <a:pt x="3382" y="25350"/>
                  </a:cubicBezTo>
                  <a:cubicBezTo>
                    <a:pt x="3934" y="25350"/>
                    <a:pt x="4413" y="24957"/>
                    <a:pt x="4511" y="24409"/>
                  </a:cubicBezTo>
                  <a:cubicBezTo>
                    <a:pt x="6357" y="14181"/>
                    <a:pt x="3314" y="1"/>
                    <a:pt x="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7" name="Google Shape;6227;p22"/>
            <p:cNvSpPr/>
            <p:nvPr/>
          </p:nvSpPr>
          <p:spPr>
            <a:xfrm>
              <a:off x="4762835" y="3559844"/>
              <a:ext cx="41889" cy="720385"/>
            </a:xfrm>
            <a:custGeom>
              <a:avLst/>
              <a:gdLst/>
              <a:ahLst/>
              <a:cxnLst/>
              <a:rect l="l" t="t" r="r" b="b"/>
              <a:pathLst>
                <a:path w="916" h="15753" fill="none" extrusionOk="0">
                  <a:moveTo>
                    <a:pt x="458" y="1"/>
                  </a:moveTo>
                  <a:cubicBezTo>
                    <a:pt x="916" y="9584"/>
                    <a:pt x="1" y="15752"/>
                    <a:pt x="1" y="15752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8" name="Google Shape;6228;p22"/>
            <p:cNvSpPr/>
            <p:nvPr/>
          </p:nvSpPr>
          <p:spPr>
            <a:xfrm>
              <a:off x="4535948" y="3128044"/>
              <a:ext cx="287687" cy="1086270"/>
            </a:xfrm>
            <a:custGeom>
              <a:avLst/>
              <a:gdLst/>
              <a:ahLst/>
              <a:cxnLst/>
              <a:rect l="l" t="t" r="r" b="b"/>
              <a:pathLst>
                <a:path w="6291" h="23754" extrusionOk="0">
                  <a:moveTo>
                    <a:pt x="3906" y="0"/>
                  </a:moveTo>
                  <a:lnTo>
                    <a:pt x="2645" y="731"/>
                  </a:lnTo>
                  <a:cubicBezTo>
                    <a:pt x="3375" y="9127"/>
                    <a:pt x="954" y="19084"/>
                    <a:pt x="153" y="22082"/>
                  </a:cubicBezTo>
                  <a:cubicBezTo>
                    <a:pt x="1" y="22651"/>
                    <a:pt x="331" y="23233"/>
                    <a:pt x="897" y="23398"/>
                  </a:cubicBezTo>
                  <a:cubicBezTo>
                    <a:pt x="1634" y="23612"/>
                    <a:pt x="2474" y="23708"/>
                    <a:pt x="3095" y="23751"/>
                  </a:cubicBezTo>
                  <a:cubicBezTo>
                    <a:pt x="3120" y="23753"/>
                    <a:pt x="3146" y="23753"/>
                    <a:pt x="3170" y="23753"/>
                  </a:cubicBezTo>
                  <a:cubicBezTo>
                    <a:pt x="3673" y="23753"/>
                    <a:pt x="4115" y="23405"/>
                    <a:pt x="4223" y="22908"/>
                  </a:cubicBezTo>
                  <a:cubicBezTo>
                    <a:pt x="6290" y="13387"/>
                    <a:pt x="3906" y="0"/>
                    <a:pt x="3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9" name="Google Shape;6229;p22"/>
            <p:cNvSpPr/>
            <p:nvPr/>
          </p:nvSpPr>
          <p:spPr>
            <a:xfrm>
              <a:off x="4695520" y="3446250"/>
              <a:ext cx="35029" cy="500423"/>
            </a:xfrm>
            <a:custGeom>
              <a:avLst/>
              <a:gdLst/>
              <a:ahLst/>
              <a:cxnLst/>
              <a:rect l="l" t="t" r="r" b="b"/>
              <a:pathLst>
                <a:path w="766" h="10943" fill="none" extrusionOk="0">
                  <a:moveTo>
                    <a:pt x="1" y="10942"/>
                  </a:moveTo>
                  <a:cubicBezTo>
                    <a:pt x="766" y="6295"/>
                    <a:pt x="55" y="0"/>
                    <a:pt x="5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0" name="Google Shape;6230;p22"/>
            <p:cNvSpPr/>
            <p:nvPr/>
          </p:nvSpPr>
          <p:spPr>
            <a:xfrm>
              <a:off x="4447846" y="2649404"/>
              <a:ext cx="250738" cy="101749"/>
            </a:xfrm>
            <a:custGeom>
              <a:avLst/>
              <a:gdLst/>
              <a:ahLst/>
              <a:cxnLst/>
              <a:rect l="l" t="t" r="r" b="b"/>
              <a:pathLst>
                <a:path w="5483" h="2225" extrusionOk="0">
                  <a:moveTo>
                    <a:pt x="4190" y="0"/>
                  </a:moveTo>
                  <a:cubicBezTo>
                    <a:pt x="3672" y="0"/>
                    <a:pt x="3183" y="1169"/>
                    <a:pt x="3183" y="1169"/>
                  </a:cubicBezTo>
                  <a:cubicBezTo>
                    <a:pt x="3183" y="1169"/>
                    <a:pt x="2044" y="103"/>
                    <a:pt x="1476" y="103"/>
                  </a:cubicBezTo>
                  <a:cubicBezTo>
                    <a:pt x="1417" y="103"/>
                    <a:pt x="1364" y="114"/>
                    <a:pt x="1320" y="140"/>
                  </a:cubicBezTo>
                  <a:cubicBezTo>
                    <a:pt x="844" y="411"/>
                    <a:pt x="1901" y="1179"/>
                    <a:pt x="1901" y="1179"/>
                  </a:cubicBezTo>
                  <a:cubicBezTo>
                    <a:pt x="1901" y="1179"/>
                    <a:pt x="1381" y="1037"/>
                    <a:pt x="916" y="1037"/>
                  </a:cubicBezTo>
                  <a:cubicBezTo>
                    <a:pt x="607" y="1037"/>
                    <a:pt x="323" y="1099"/>
                    <a:pt x="231" y="1308"/>
                  </a:cubicBezTo>
                  <a:cubicBezTo>
                    <a:pt x="1" y="1831"/>
                    <a:pt x="2353" y="2225"/>
                    <a:pt x="2353" y="2225"/>
                  </a:cubicBezTo>
                  <a:lnTo>
                    <a:pt x="4285" y="1941"/>
                  </a:lnTo>
                  <a:cubicBezTo>
                    <a:pt x="4285" y="1941"/>
                    <a:pt x="5482" y="1064"/>
                    <a:pt x="5347" y="799"/>
                  </a:cubicBezTo>
                  <a:cubicBezTo>
                    <a:pt x="5326" y="758"/>
                    <a:pt x="5284" y="740"/>
                    <a:pt x="5228" y="740"/>
                  </a:cubicBezTo>
                  <a:cubicBezTo>
                    <a:pt x="4925" y="740"/>
                    <a:pt x="4211" y="1254"/>
                    <a:pt x="4211" y="1254"/>
                  </a:cubicBezTo>
                  <a:cubicBezTo>
                    <a:pt x="4211" y="1254"/>
                    <a:pt x="4737" y="34"/>
                    <a:pt x="4211" y="1"/>
                  </a:cubicBezTo>
                  <a:cubicBezTo>
                    <a:pt x="4204" y="0"/>
                    <a:pt x="4197" y="0"/>
                    <a:pt x="4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1" name="Google Shape;6231;p22"/>
            <p:cNvSpPr/>
            <p:nvPr/>
          </p:nvSpPr>
          <p:spPr>
            <a:xfrm>
              <a:off x="4243844" y="2727922"/>
              <a:ext cx="860776" cy="1034413"/>
            </a:xfrm>
            <a:custGeom>
              <a:avLst/>
              <a:gdLst/>
              <a:ahLst/>
              <a:cxnLst/>
              <a:rect l="l" t="t" r="r" b="b"/>
              <a:pathLst>
                <a:path w="18823" h="22620" extrusionOk="0">
                  <a:moveTo>
                    <a:pt x="9653" y="0"/>
                  </a:moveTo>
                  <a:cubicBezTo>
                    <a:pt x="5669" y="0"/>
                    <a:pt x="1541" y="1821"/>
                    <a:pt x="995" y="5044"/>
                  </a:cubicBezTo>
                  <a:cubicBezTo>
                    <a:pt x="1" y="10920"/>
                    <a:pt x="5235" y="13524"/>
                    <a:pt x="6458" y="14781"/>
                  </a:cubicBezTo>
                  <a:cubicBezTo>
                    <a:pt x="7545" y="15898"/>
                    <a:pt x="7987" y="18590"/>
                    <a:pt x="7330" y="21132"/>
                  </a:cubicBezTo>
                  <a:cubicBezTo>
                    <a:pt x="7290" y="21286"/>
                    <a:pt x="7413" y="21402"/>
                    <a:pt x="7541" y="21402"/>
                  </a:cubicBezTo>
                  <a:cubicBezTo>
                    <a:pt x="7600" y="21402"/>
                    <a:pt x="7661" y="21377"/>
                    <a:pt x="7706" y="21319"/>
                  </a:cubicBezTo>
                  <a:cubicBezTo>
                    <a:pt x="8503" y="20307"/>
                    <a:pt x="9704" y="18284"/>
                    <a:pt x="9520" y="15447"/>
                  </a:cubicBezTo>
                  <a:lnTo>
                    <a:pt x="9520" y="15447"/>
                  </a:lnTo>
                  <a:cubicBezTo>
                    <a:pt x="9520" y="15447"/>
                    <a:pt x="10988" y="19480"/>
                    <a:pt x="11273" y="22426"/>
                  </a:cubicBezTo>
                  <a:cubicBezTo>
                    <a:pt x="11285" y="22552"/>
                    <a:pt x="11386" y="22619"/>
                    <a:pt x="11487" y="22619"/>
                  </a:cubicBezTo>
                  <a:cubicBezTo>
                    <a:pt x="11575" y="22619"/>
                    <a:pt x="11663" y="22568"/>
                    <a:pt x="11693" y="22461"/>
                  </a:cubicBezTo>
                  <a:cubicBezTo>
                    <a:pt x="12116" y="20923"/>
                    <a:pt x="12661" y="18110"/>
                    <a:pt x="12014" y="15327"/>
                  </a:cubicBezTo>
                  <a:lnTo>
                    <a:pt x="12014" y="15327"/>
                  </a:lnTo>
                  <a:cubicBezTo>
                    <a:pt x="12015" y="15328"/>
                    <a:pt x="12982" y="18739"/>
                    <a:pt x="15896" y="20280"/>
                  </a:cubicBezTo>
                  <a:cubicBezTo>
                    <a:pt x="15929" y="20298"/>
                    <a:pt x="15963" y="20305"/>
                    <a:pt x="15995" y="20305"/>
                  </a:cubicBezTo>
                  <a:cubicBezTo>
                    <a:pt x="16151" y="20305"/>
                    <a:pt x="16274" y="20120"/>
                    <a:pt x="16170" y="19968"/>
                  </a:cubicBezTo>
                  <a:cubicBezTo>
                    <a:pt x="15096" y="18370"/>
                    <a:pt x="14139" y="16732"/>
                    <a:pt x="14406" y="14691"/>
                  </a:cubicBezTo>
                  <a:cubicBezTo>
                    <a:pt x="14834" y="11397"/>
                    <a:pt x="18822" y="8490"/>
                    <a:pt x="17122" y="3933"/>
                  </a:cubicBezTo>
                  <a:cubicBezTo>
                    <a:pt x="16114" y="1233"/>
                    <a:pt x="12933" y="0"/>
                    <a:pt x="96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2" name="Google Shape;6232;p22"/>
            <p:cNvSpPr/>
            <p:nvPr/>
          </p:nvSpPr>
          <p:spPr>
            <a:xfrm>
              <a:off x="4393884" y="295085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1"/>
                  </a:cubicBezTo>
                  <a:cubicBezTo>
                    <a:pt x="0" y="20"/>
                    <a:pt x="20" y="266"/>
                    <a:pt x="175" y="266"/>
                  </a:cubicBezTo>
                  <a:cubicBezTo>
                    <a:pt x="181" y="266"/>
                    <a:pt x="187" y="266"/>
                    <a:pt x="192" y="265"/>
                  </a:cubicBezTo>
                  <a:cubicBezTo>
                    <a:pt x="356" y="248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3" name="Google Shape;6233;p22"/>
            <p:cNvSpPr/>
            <p:nvPr/>
          </p:nvSpPr>
          <p:spPr>
            <a:xfrm>
              <a:off x="4433944" y="3008705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70" y="0"/>
                    <a:pt x="164" y="1"/>
                  </a:cubicBezTo>
                  <a:cubicBezTo>
                    <a:pt x="1" y="20"/>
                    <a:pt x="22" y="265"/>
                    <a:pt x="177" y="265"/>
                  </a:cubicBezTo>
                  <a:cubicBezTo>
                    <a:pt x="182" y="265"/>
                    <a:pt x="188" y="265"/>
                    <a:pt x="193" y="264"/>
                  </a:cubicBezTo>
                  <a:cubicBezTo>
                    <a:pt x="357" y="246"/>
                    <a:pt x="335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4" name="Google Shape;6234;p22"/>
            <p:cNvSpPr/>
            <p:nvPr/>
          </p:nvSpPr>
          <p:spPr>
            <a:xfrm>
              <a:off x="4378245" y="2998187"/>
              <a:ext cx="16326" cy="12073"/>
            </a:xfrm>
            <a:custGeom>
              <a:avLst/>
              <a:gdLst/>
              <a:ahLst/>
              <a:cxnLst/>
              <a:rect l="l" t="t" r="r" b="b"/>
              <a:pathLst>
                <a:path w="357" h="264" extrusionOk="0">
                  <a:moveTo>
                    <a:pt x="181" y="0"/>
                  </a:moveTo>
                  <a:cubicBezTo>
                    <a:pt x="176" y="0"/>
                    <a:pt x="170" y="0"/>
                    <a:pt x="164" y="1"/>
                  </a:cubicBezTo>
                  <a:cubicBezTo>
                    <a:pt x="1" y="18"/>
                    <a:pt x="22" y="264"/>
                    <a:pt x="176" y="264"/>
                  </a:cubicBezTo>
                  <a:cubicBezTo>
                    <a:pt x="181" y="264"/>
                    <a:pt x="187" y="264"/>
                    <a:pt x="193" y="263"/>
                  </a:cubicBezTo>
                  <a:cubicBezTo>
                    <a:pt x="356" y="246"/>
                    <a:pt x="335" y="0"/>
                    <a:pt x="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5" name="Google Shape;6235;p22"/>
            <p:cNvSpPr/>
            <p:nvPr/>
          </p:nvSpPr>
          <p:spPr>
            <a:xfrm>
              <a:off x="4789770" y="317040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2"/>
                  </a:cubicBezTo>
                  <a:cubicBezTo>
                    <a:pt x="0" y="20"/>
                    <a:pt x="22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7" y="247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6" name="Google Shape;6236;p22"/>
            <p:cNvSpPr/>
            <p:nvPr/>
          </p:nvSpPr>
          <p:spPr>
            <a:xfrm>
              <a:off x="4799099" y="313560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2" y="0"/>
                  </a:moveTo>
                  <a:cubicBezTo>
                    <a:pt x="176" y="0"/>
                    <a:pt x="170" y="0"/>
                    <a:pt x="164" y="1"/>
                  </a:cubicBezTo>
                  <a:cubicBezTo>
                    <a:pt x="1" y="18"/>
                    <a:pt x="22" y="265"/>
                    <a:pt x="177" y="265"/>
                  </a:cubicBezTo>
                  <a:cubicBezTo>
                    <a:pt x="182" y="265"/>
                    <a:pt x="188" y="265"/>
                    <a:pt x="193" y="265"/>
                  </a:cubicBezTo>
                  <a:cubicBezTo>
                    <a:pt x="356" y="246"/>
                    <a:pt x="335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7" name="Google Shape;6237;p22"/>
            <p:cNvSpPr/>
            <p:nvPr/>
          </p:nvSpPr>
          <p:spPr>
            <a:xfrm>
              <a:off x="4627016" y="3382731"/>
              <a:ext cx="16326" cy="12210"/>
            </a:xfrm>
            <a:custGeom>
              <a:avLst/>
              <a:gdLst/>
              <a:ahLst/>
              <a:cxnLst/>
              <a:rect l="l" t="t" r="r" b="b"/>
              <a:pathLst>
                <a:path w="357" h="267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0" y="19"/>
                    <a:pt x="22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8" name="Google Shape;6238;p22"/>
            <p:cNvSpPr/>
            <p:nvPr/>
          </p:nvSpPr>
          <p:spPr>
            <a:xfrm>
              <a:off x="4627108" y="3338556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70" y="1"/>
                    <a:pt x="164" y="2"/>
                  </a:cubicBezTo>
                  <a:cubicBezTo>
                    <a:pt x="0" y="19"/>
                    <a:pt x="20" y="265"/>
                    <a:pt x="175" y="265"/>
                  </a:cubicBezTo>
                  <a:cubicBezTo>
                    <a:pt x="181" y="265"/>
                    <a:pt x="186" y="264"/>
                    <a:pt x="192" y="264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9" name="Google Shape;6239;p22"/>
            <p:cNvSpPr/>
            <p:nvPr/>
          </p:nvSpPr>
          <p:spPr>
            <a:xfrm>
              <a:off x="4598984" y="3353327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1"/>
                  </a:cubicBezTo>
                  <a:cubicBezTo>
                    <a:pt x="0" y="20"/>
                    <a:pt x="22" y="266"/>
                    <a:pt x="177" y="266"/>
                  </a:cubicBezTo>
                  <a:cubicBezTo>
                    <a:pt x="182" y="266"/>
                    <a:pt x="187" y="265"/>
                    <a:pt x="193" y="265"/>
                  </a:cubicBezTo>
                  <a:cubicBezTo>
                    <a:pt x="356" y="246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0" name="Google Shape;6240;p22"/>
            <p:cNvSpPr/>
            <p:nvPr/>
          </p:nvSpPr>
          <p:spPr>
            <a:xfrm>
              <a:off x="4564320" y="2835068"/>
              <a:ext cx="16280" cy="12164"/>
            </a:xfrm>
            <a:custGeom>
              <a:avLst/>
              <a:gdLst/>
              <a:ahLst/>
              <a:cxnLst/>
              <a:rect l="l" t="t" r="r" b="b"/>
              <a:pathLst>
                <a:path w="356" h="266" extrusionOk="0">
                  <a:moveTo>
                    <a:pt x="179" y="0"/>
                  </a:moveTo>
                  <a:cubicBezTo>
                    <a:pt x="174" y="0"/>
                    <a:pt x="169" y="1"/>
                    <a:pt x="163" y="1"/>
                  </a:cubicBezTo>
                  <a:cubicBezTo>
                    <a:pt x="0" y="20"/>
                    <a:pt x="21" y="266"/>
                    <a:pt x="175" y="266"/>
                  </a:cubicBezTo>
                  <a:cubicBezTo>
                    <a:pt x="180" y="266"/>
                    <a:pt x="186" y="265"/>
                    <a:pt x="192" y="265"/>
                  </a:cubicBezTo>
                  <a:cubicBezTo>
                    <a:pt x="356" y="248"/>
                    <a:pt x="334" y="0"/>
                    <a:pt x="1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1" name="Google Shape;6241;p22"/>
            <p:cNvSpPr/>
            <p:nvPr/>
          </p:nvSpPr>
          <p:spPr>
            <a:xfrm>
              <a:off x="4622489" y="2881255"/>
              <a:ext cx="16326" cy="12210"/>
            </a:xfrm>
            <a:custGeom>
              <a:avLst/>
              <a:gdLst/>
              <a:ahLst/>
              <a:cxnLst/>
              <a:rect l="l" t="t" r="r" b="b"/>
              <a:pathLst>
                <a:path w="357" h="267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0" y="19"/>
                    <a:pt x="20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2" name="Google Shape;6242;p22"/>
            <p:cNvSpPr/>
            <p:nvPr/>
          </p:nvSpPr>
          <p:spPr>
            <a:xfrm>
              <a:off x="4545663" y="2860585"/>
              <a:ext cx="16326" cy="12118"/>
            </a:xfrm>
            <a:custGeom>
              <a:avLst/>
              <a:gdLst/>
              <a:ahLst/>
              <a:cxnLst/>
              <a:rect l="l" t="t" r="r" b="b"/>
              <a:pathLst>
                <a:path w="357" h="265" extrusionOk="0">
                  <a:moveTo>
                    <a:pt x="182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1" y="19"/>
                    <a:pt x="21" y="265"/>
                    <a:pt x="176" y="265"/>
                  </a:cubicBezTo>
                  <a:cubicBezTo>
                    <a:pt x="181" y="265"/>
                    <a:pt x="187" y="264"/>
                    <a:pt x="193" y="264"/>
                  </a:cubicBezTo>
                  <a:cubicBezTo>
                    <a:pt x="356" y="247"/>
                    <a:pt x="335" y="1"/>
                    <a:pt x="1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3" name="Google Shape;6243;p22"/>
            <p:cNvSpPr/>
            <p:nvPr/>
          </p:nvSpPr>
          <p:spPr>
            <a:xfrm>
              <a:off x="4847893" y="277607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69" y="0"/>
                    <a:pt x="164" y="1"/>
                  </a:cubicBezTo>
                  <a:cubicBezTo>
                    <a:pt x="1" y="19"/>
                    <a:pt x="22" y="265"/>
                    <a:pt x="175" y="265"/>
                  </a:cubicBezTo>
                  <a:cubicBezTo>
                    <a:pt x="181" y="265"/>
                    <a:pt x="187" y="265"/>
                    <a:pt x="193" y="264"/>
                  </a:cubicBezTo>
                  <a:cubicBezTo>
                    <a:pt x="357" y="247"/>
                    <a:pt x="336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4" name="Google Shape;6244;p22"/>
            <p:cNvSpPr/>
            <p:nvPr/>
          </p:nvSpPr>
          <p:spPr>
            <a:xfrm>
              <a:off x="4878852" y="2794139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1" y="19"/>
                    <a:pt x="22" y="265"/>
                    <a:pt x="175" y="265"/>
                  </a:cubicBezTo>
                  <a:cubicBezTo>
                    <a:pt x="181" y="265"/>
                    <a:pt x="187" y="264"/>
                    <a:pt x="193" y="264"/>
                  </a:cubicBezTo>
                  <a:cubicBezTo>
                    <a:pt x="356" y="247"/>
                    <a:pt x="336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5" name="Google Shape;6245;p22"/>
            <p:cNvSpPr/>
            <p:nvPr/>
          </p:nvSpPr>
          <p:spPr>
            <a:xfrm>
              <a:off x="4843228" y="3447073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70" y="1"/>
                    <a:pt x="164" y="2"/>
                  </a:cubicBezTo>
                  <a:cubicBezTo>
                    <a:pt x="0" y="18"/>
                    <a:pt x="20" y="264"/>
                    <a:pt x="175" y="264"/>
                  </a:cubicBezTo>
                  <a:cubicBezTo>
                    <a:pt x="181" y="264"/>
                    <a:pt x="187" y="264"/>
                    <a:pt x="193" y="263"/>
                  </a:cubicBezTo>
                  <a:cubicBezTo>
                    <a:pt x="356" y="246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6" name="Google Shape;6246;p22"/>
            <p:cNvSpPr/>
            <p:nvPr/>
          </p:nvSpPr>
          <p:spPr>
            <a:xfrm>
              <a:off x="4843365" y="3410444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69" y="0"/>
                    <a:pt x="164" y="1"/>
                  </a:cubicBezTo>
                  <a:cubicBezTo>
                    <a:pt x="0" y="20"/>
                    <a:pt x="22" y="265"/>
                    <a:pt x="177" y="265"/>
                  </a:cubicBezTo>
                  <a:cubicBezTo>
                    <a:pt x="182" y="265"/>
                    <a:pt x="187" y="265"/>
                    <a:pt x="193" y="264"/>
                  </a:cubicBezTo>
                  <a:cubicBezTo>
                    <a:pt x="356" y="246"/>
                    <a:pt x="335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7" name="Google Shape;6247;p22"/>
            <p:cNvSpPr/>
            <p:nvPr/>
          </p:nvSpPr>
          <p:spPr>
            <a:xfrm>
              <a:off x="4989107" y="3072864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2"/>
                  </a:cubicBezTo>
                  <a:cubicBezTo>
                    <a:pt x="1" y="20"/>
                    <a:pt x="22" y="266"/>
                    <a:pt x="175" y="266"/>
                  </a:cubicBezTo>
                  <a:cubicBezTo>
                    <a:pt x="181" y="266"/>
                    <a:pt x="187" y="266"/>
                    <a:pt x="193" y="265"/>
                  </a:cubicBezTo>
                  <a:cubicBezTo>
                    <a:pt x="357" y="248"/>
                    <a:pt x="336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8" name="Google Shape;6248;p22"/>
            <p:cNvSpPr/>
            <p:nvPr/>
          </p:nvSpPr>
          <p:spPr>
            <a:xfrm>
              <a:off x="5004244" y="3020869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69" y="1"/>
                    <a:pt x="163" y="2"/>
                  </a:cubicBezTo>
                  <a:cubicBezTo>
                    <a:pt x="0" y="19"/>
                    <a:pt x="21" y="265"/>
                    <a:pt x="175" y="265"/>
                  </a:cubicBezTo>
                  <a:cubicBezTo>
                    <a:pt x="181" y="265"/>
                    <a:pt x="186" y="264"/>
                    <a:pt x="192" y="264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9" name="Google Shape;6249;p22"/>
            <p:cNvSpPr/>
            <p:nvPr/>
          </p:nvSpPr>
          <p:spPr>
            <a:xfrm>
              <a:off x="4767682" y="2763317"/>
              <a:ext cx="178987" cy="695370"/>
            </a:xfrm>
            <a:custGeom>
              <a:avLst/>
              <a:gdLst/>
              <a:ahLst/>
              <a:cxnLst/>
              <a:rect l="l" t="t" r="r" b="b"/>
              <a:pathLst>
                <a:path w="3914" h="15206" fill="none" extrusionOk="0">
                  <a:moveTo>
                    <a:pt x="0" y="1"/>
                  </a:moveTo>
                  <a:cubicBezTo>
                    <a:pt x="2373" y="1248"/>
                    <a:pt x="3914" y="3927"/>
                    <a:pt x="3799" y="6604"/>
                  </a:cubicBezTo>
                  <a:cubicBezTo>
                    <a:pt x="3737" y="8067"/>
                    <a:pt x="3227" y="9467"/>
                    <a:pt x="2849" y="10880"/>
                  </a:cubicBezTo>
                  <a:cubicBezTo>
                    <a:pt x="2469" y="12295"/>
                    <a:pt x="2220" y="13813"/>
                    <a:pt x="2670" y="15206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0" name="Google Shape;6250;p22"/>
            <p:cNvSpPr/>
            <p:nvPr/>
          </p:nvSpPr>
          <p:spPr>
            <a:xfrm>
              <a:off x="4343444" y="2814489"/>
              <a:ext cx="276941" cy="689197"/>
            </a:xfrm>
            <a:custGeom>
              <a:avLst/>
              <a:gdLst/>
              <a:ahLst/>
              <a:cxnLst/>
              <a:rect l="l" t="t" r="r" b="b"/>
              <a:pathLst>
                <a:path w="6056" h="15071" fill="none" extrusionOk="0">
                  <a:moveTo>
                    <a:pt x="6007" y="15070"/>
                  </a:moveTo>
                  <a:cubicBezTo>
                    <a:pt x="6055" y="13892"/>
                    <a:pt x="5592" y="12741"/>
                    <a:pt x="4947" y="11754"/>
                  </a:cubicBezTo>
                  <a:cubicBezTo>
                    <a:pt x="4304" y="10766"/>
                    <a:pt x="3480" y="9911"/>
                    <a:pt x="2707" y="9019"/>
                  </a:cubicBezTo>
                  <a:cubicBezTo>
                    <a:pt x="1934" y="8128"/>
                    <a:pt x="1197" y="7178"/>
                    <a:pt x="775" y="6078"/>
                  </a:cubicBezTo>
                  <a:cubicBezTo>
                    <a:pt x="1" y="4061"/>
                    <a:pt x="425" y="1633"/>
                    <a:pt x="1840" y="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1" name="Google Shape;6251;p22"/>
            <p:cNvSpPr/>
            <p:nvPr/>
          </p:nvSpPr>
          <p:spPr>
            <a:xfrm>
              <a:off x="4490741" y="2807767"/>
              <a:ext cx="264731" cy="712931"/>
            </a:xfrm>
            <a:custGeom>
              <a:avLst/>
              <a:gdLst/>
              <a:ahLst/>
              <a:cxnLst/>
              <a:rect l="l" t="t" r="r" b="b"/>
              <a:pathLst>
                <a:path w="5789" h="15590" fill="none" extrusionOk="0">
                  <a:moveTo>
                    <a:pt x="377" y="1"/>
                  </a:moveTo>
                  <a:cubicBezTo>
                    <a:pt x="0" y="1521"/>
                    <a:pt x="66" y="3134"/>
                    <a:pt x="449" y="4652"/>
                  </a:cubicBezTo>
                  <a:cubicBezTo>
                    <a:pt x="832" y="6171"/>
                    <a:pt x="1527" y="7600"/>
                    <a:pt x="2384" y="8910"/>
                  </a:cubicBezTo>
                  <a:cubicBezTo>
                    <a:pt x="3077" y="9972"/>
                    <a:pt x="3878" y="10961"/>
                    <a:pt x="4539" y="12042"/>
                  </a:cubicBezTo>
                  <a:cubicBezTo>
                    <a:pt x="5201" y="13123"/>
                    <a:pt x="5726" y="14323"/>
                    <a:pt x="5788" y="15589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2" name="Google Shape;6252;p22"/>
            <p:cNvSpPr/>
            <p:nvPr/>
          </p:nvSpPr>
          <p:spPr>
            <a:xfrm>
              <a:off x="4600401" y="2779231"/>
              <a:ext cx="145330" cy="551047"/>
            </a:xfrm>
            <a:custGeom>
              <a:avLst/>
              <a:gdLst/>
              <a:ahLst/>
              <a:cxnLst/>
              <a:rect l="l" t="t" r="r" b="b"/>
              <a:pathLst>
                <a:path w="3178" h="12050" fill="none" extrusionOk="0">
                  <a:moveTo>
                    <a:pt x="3178" y="12049"/>
                  </a:moveTo>
                  <a:cubicBezTo>
                    <a:pt x="3167" y="7850"/>
                    <a:pt x="2060" y="3659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3" name="Google Shape;6253;p22"/>
            <p:cNvSpPr/>
            <p:nvPr/>
          </p:nvSpPr>
          <p:spPr>
            <a:xfrm>
              <a:off x="4694285" y="2776670"/>
              <a:ext cx="157494" cy="611273"/>
            </a:xfrm>
            <a:custGeom>
              <a:avLst/>
              <a:gdLst/>
              <a:ahLst/>
              <a:cxnLst/>
              <a:rect l="l" t="t" r="r" b="b"/>
              <a:pathLst>
                <a:path w="3444" h="13367" fill="none" extrusionOk="0">
                  <a:moveTo>
                    <a:pt x="1" y="1"/>
                  </a:moveTo>
                  <a:cubicBezTo>
                    <a:pt x="1618" y="1403"/>
                    <a:pt x="2718" y="3391"/>
                    <a:pt x="3044" y="5508"/>
                  </a:cubicBezTo>
                  <a:cubicBezTo>
                    <a:pt x="3443" y="8102"/>
                    <a:pt x="2713" y="10745"/>
                    <a:pt x="2846" y="13367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4" name="Google Shape;6254;p22"/>
            <p:cNvSpPr/>
            <p:nvPr/>
          </p:nvSpPr>
          <p:spPr>
            <a:xfrm>
              <a:off x="4846887" y="2870463"/>
              <a:ext cx="156625" cy="307123"/>
            </a:xfrm>
            <a:custGeom>
              <a:avLst/>
              <a:gdLst/>
              <a:ahLst/>
              <a:cxnLst/>
              <a:rect l="l" t="t" r="r" b="b"/>
              <a:pathLst>
                <a:path w="3425" h="6716" extrusionOk="0">
                  <a:moveTo>
                    <a:pt x="1342" y="1"/>
                  </a:moveTo>
                  <a:cubicBezTo>
                    <a:pt x="1267" y="1"/>
                    <a:pt x="1191" y="9"/>
                    <a:pt x="1117" y="27"/>
                  </a:cubicBezTo>
                  <a:cubicBezTo>
                    <a:pt x="770" y="112"/>
                    <a:pt x="497" y="393"/>
                    <a:pt x="344" y="714"/>
                  </a:cubicBezTo>
                  <a:cubicBezTo>
                    <a:pt x="189" y="1035"/>
                    <a:pt x="138" y="1394"/>
                    <a:pt x="100" y="1748"/>
                  </a:cubicBezTo>
                  <a:cubicBezTo>
                    <a:pt x="14" y="2572"/>
                    <a:pt x="1" y="3409"/>
                    <a:pt x="130" y="4230"/>
                  </a:cubicBezTo>
                  <a:cubicBezTo>
                    <a:pt x="237" y="4919"/>
                    <a:pt x="430" y="5865"/>
                    <a:pt x="940" y="6380"/>
                  </a:cubicBezTo>
                  <a:cubicBezTo>
                    <a:pt x="1138" y="6581"/>
                    <a:pt x="1418" y="6716"/>
                    <a:pt x="1694" y="6716"/>
                  </a:cubicBezTo>
                  <a:cubicBezTo>
                    <a:pt x="1781" y="6716"/>
                    <a:pt x="1867" y="6703"/>
                    <a:pt x="1950" y="6674"/>
                  </a:cubicBezTo>
                  <a:cubicBezTo>
                    <a:pt x="2859" y="6363"/>
                    <a:pt x="3145" y="4860"/>
                    <a:pt x="3261" y="4049"/>
                  </a:cubicBezTo>
                  <a:cubicBezTo>
                    <a:pt x="3424" y="2920"/>
                    <a:pt x="3240" y="1708"/>
                    <a:pt x="2576" y="779"/>
                  </a:cubicBezTo>
                  <a:cubicBezTo>
                    <a:pt x="2407" y="543"/>
                    <a:pt x="2206" y="324"/>
                    <a:pt x="1955" y="177"/>
                  </a:cubicBezTo>
                  <a:cubicBezTo>
                    <a:pt x="1770" y="68"/>
                    <a:pt x="1556" y="1"/>
                    <a:pt x="134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5" name="Google Shape;6255;p22"/>
          <p:cNvGrpSpPr/>
          <p:nvPr/>
        </p:nvGrpSpPr>
        <p:grpSpPr>
          <a:xfrm rot="-10463717">
            <a:off x="7223614" y="4441505"/>
            <a:ext cx="1086603" cy="765466"/>
            <a:chOff x="2494785" y="587053"/>
            <a:chExt cx="1411208" cy="1053812"/>
          </a:xfrm>
        </p:grpSpPr>
        <p:sp>
          <p:nvSpPr>
            <p:cNvPr id="6256" name="Google Shape;6256;p22"/>
            <p:cNvSpPr/>
            <p:nvPr/>
          </p:nvSpPr>
          <p:spPr>
            <a:xfrm>
              <a:off x="3545375" y="853012"/>
              <a:ext cx="360618" cy="322996"/>
            </a:xfrm>
            <a:custGeom>
              <a:avLst/>
              <a:gdLst/>
              <a:ahLst/>
              <a:cxnLst/>
              <a:rect l="l" t="t" r="r" b="b"/>
              <a:pathLst>
                <a:path w="7189" h="6439" extrusionOk="0">
                  <a:moveTo>
                    <a:pt x="2080" y="0"/>
                  </a:moveTo>
                  <a:cubicBezTo>
                    <a:pt x="1875" y="0"/>
                    <a:pt x="1692" y="88"/>
                    <a:pt x="1543" y="285"/>
                  </a:cubicBezTo>
                  <a:cubicBezTo>
                    <a:pt x="0" y="2323"/>
                    <a:pt x="1707" y="5401"/>
                    <a:pt x="4009" y="6262"/>
                  </a:cubicBezTo>
                  <a:cubicBezTo>
                    <a:pt x="4334" y="6383"/>
                    <a:pt x="4603" y="6439"/>
                    <a:pt x="4823" y="6439"/>
                  </a:cubicBezTo>
                  <a:cubicBezTo>
                    <a:pt x="7188" y="6439"/>
                    <a:pt x="3832" y="0"/>
                    <a:pt x="20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7" name="Google Shape;6257;p22"/>
            <p:cNvSpPr/>
            <p:nvPr/>
          </p:nvSpPr>
          <p:spPr>
            <a:xfrm>
              <a:off x="2811558" y="897455"/>
              <a:ext cx="984088" cy="717775"/>
            </a:xfrm>
            <a:custGeom>
              <a:avLst/>
              <a:gdLst/>
              <a:ahLst/>
              <a:cxnLst/>
              <a:rect l="l" t="t" r="r" b="b"/>
              <a:pathLst>
                <a:path w="19618" h="14309" extrusionOk="0">
                  <a:moveTo>
                    <a:pt x="11258" y="1"/>
                  </a:moveTo>
                  <a:cubicBezTo>
                    <a:pt x="9900" y="1"/>
                    <a:pt x="8592" y="499"/>
                    <a:pt x="7340" y="1033"/>
                  </a:cubicBezTo>
                  <a:cubicBezTo>
                    <a:pt x="5578" y="1782"/>
                    <a:pt x="3820" y="2634"/>
                    <a:pt x="2419" y="3940"/>
                  </a:cubicBezTo>
                  <a:cubicBezTo>
                    <a:pt x="1017" y="5246"/>
                    <a:pt x="0" y="7079"/>
                    <a:pt x="74" y="8994"/>
                  </a:cubicBezTo>
                  <a:cubicBezTo>
                    <a:pt x="131" y="10532"/>
                    <a:pt x="871" y="11965"/>
                    <a:pt x="1760" y="13222"/>
                  </a:cubicBezTo>
                  <a:cubicBezTo>
                    <a:pt x="2134" y="13750"/>
                    <a:pt x="2660" y="14308"/>
                    <a:pt x="3279" y="14308"/>
                  </a:cubicBezTo>
                  <a:cubicBezTo>
                    <a:pt x="3340" y="14308"/>
                    <a:pt x="3401" y="14303"/>
                    <a:pt x="3464" y="14292"/>
                  </a:cubicBezTo>
                  <a:cubicBezTo>
                    <a:pt x="4246" y="14150"/>
                    <a:pt x="4728" y="13119"/>
                    <a:pt x="5490" y="13119"/>
                  </a:cubicBezTo>
                  <a:cubicBezTo>
                    <a:pt x="5525" y="13119"/>
                    <a:pt x="5561" y="13121"/>
                    <a:pt x="5598" y="13126"/>
                  </a:cubicBezTo>
                  <a:cubicBezTo>
                    <a:pt x="6191" y="13203"/>
                    <a:pt x="6574" y="13910"/>
                    <a:pt x="7171" y="13928"/>
                  </a:cubicBezTo>
                  <a:cubicBezTo>
                    <a:pt x="7179" y="13928"/>
                    <a:pt x="7187" y="13928"/>
                    <a:pt x="7195" y="13928"/>
                  </a:cubicBezTo>
                  <a:cubicBezTo>
                    <a:pt x="7576" y="13928"/>
                    <a:pt x="7899" y="13637"/>
                    <a:pt x="8123" y="13324"/>
                  </a:cubicBezTo>
                  <a:cubicBezTo>
                    <a:pt x="8349" y="13006"/>
                    <a:pt x="8523" y="12641"/>
                    <a:pt x="8824" y="12388"/>
                  </a:cubicBezTo>
                  <a:cubicBezTo>
                    <a:pt x="9131" y="12133"/>
                    <a:pt x="9527" y="12034"/>
                    <a:pt x="9932" y="12034"/>
                  </a:cubicBezTo>
                  <a:cubicBezTo>
                    <a:pt x="10162" y="12034"/>
                    <a:pt x="10396" y="12066"/>
                    <a:pt x="10617" y="12120"/>
                  </a:cubicBezTo>
                  <a:cubicBezTo>
                    <a:pt x="11227" y="12270"/>
                    <a:pt x="11795" y="12559"/>
                    <a:pt x="12403" y="12709"/>
                  </a:cubicBezTo>
                  <a:cubicBezTo>
                    <a:pt x="12628" y="12765"/>
                    <a:pt x="12864" y="12798"/>
                    <a:pt x="13098" y="12798"/>
                  </a:cubicBezTo>
                  <a:cubicBezTo>
                    <a:pt x="13500" y="12798"/>
                    <a:pt x="13893" y="12699"/>
                    <a:pt x="14198" y="12446"/>
                  </a:cubicBezTo>
                  <a:cubicBezTo>
                    <a:pt x="14744" y="11994"/>
                    <a:pt x="14846" y="11213"/>
                    <a:pt x="14937" y="10511"/>
                  </a:cubicBezTo>
                  <a:cubicBezTo>
                    <a:pt x="15028" y="9808"/>
                    <a:pt x="15207" y="9019"/>
                    <a:pt x="15819" y="8662"/>
                  </a:cubicBezTo>
                  <a:cubicBezTo>
                    <a:pt x="16258" y="8403"/>
                    <a:pt x="16804" y="8443"/>
                    <a:pt x="17299" y="8326"/>
                  </a:cubicBezTo>
                  <a:cubicBezTo>
                    <a:pt x="18089" y="8138"/>
                    <a:pt x="18758" y="7506"/>
                    <a:pt x="18991" y="6728"/>
                  </a:cubicBezTo>
                  <a:cubicBezTo>
                    <a:pt x="19617" y="4630"/>
                    <a:pt x="16853" y="2548"/>
                    <a:pt x="15404" y="1504"/>
                  </a:cubicBezTo>
                  <a:cubicBezTo>
                    <a:pt x="14214" y="646"/>
                    <a:pt x="12807" y="24"/>
                    <a:pt x="11340" y="1"/>
                  </a:cubicBezTo>
                  <a:cubicBezTo>
                    <a:pt x="11313" y="1"/>
                    <a:pt x="11285" y="1"/>
                    <a:pt x="11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8" name="Google Shape;6258;p22"/>
            <p:cNvSpPr/>
            <p:nvPr/>
          </p:nvSpPr>
          <p:spPr>
            <a:xfrm>
              <a:off x="3128380" y="1029632"/>
              <a:ext cx="328865" cy="401350"/>
            </a:xfrm>
            <a:custGeom>
              <a:avLst/>
              <a:gdLst/>
              <a:ahLst/>
              <a:cxnLst/>
              <a:rect l="l" t="t" r="r" b="b"/>
              <a:pathLst>
                <a:path w="6556" h="8001" fill="none" extrusionOk="0">
                  <a:moveTo>
                    <a:pt x="6555" y="8000"/>
                  </a:moveTo>
                  <a:cubicBezTo>
                    <a:pt x="3965" y="5704"/>
                    <a:pt x="1744" y="2993"/>
                    <a:pt x="1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9" name="Google Shape;6259;p22"/>
            <p:cNvSpPr/>
            <p:nvPr/>
          </p:nvSpPr>
          <p:spPr>
            <a:xfrm>
              <a:off x="3048723" y="1078439"/>
              <a:ext cx="143615" cy="418757"/>
            </a:xfrm>
            <a:custGeom>
              <a:avLst/>
              <a:gdLst/>
              <a:ahLst/>
              <a:cxnLst/>
              <a:rect l="l" t="t" r="r" b="b"/>
              <a:pathLst>
                <a:path w="2863" h="8348" fill="none" extrusionOk="0">
                  <a:moveTo>
                    <a:pt x="2863" y="8348"/>
                  </a:moveTo>
                  <a:cubicBezTo>
                    <a:pt x="1436" y="5760"/>
                    <a:pt x="463" y="2921"/>
                    <a:pt x="0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0" name="Google Shape;6260;p22"/>
            <p:cNvSpPr/>
            <p:nvPr/>
          </p:nvSpPr>
          <p:spPr>
            <a:xfrm>
              <a:off x="2995200" y="1218892"/>
              <a:ext cx="34010" cy="308901"/>
            </a:xfrm>
            <a:custGeom>
              <a:avLst/>
              <a:gdLst/>
              <a:ahLst/>
              <a:cxnLst/>
              <a:rect l="l" t="t" r="r" b="b"/>
              <a:pathLst>
                <a:path w="678" h="6158" fill="none" extrusionOk="0">
                  <a:moveTo>
                    <a:pt x="1" y="6158"/>
                  </a:moveTo>
                  <a:cubicBezTo>
                    <a:pt x="9" y="4090"/>
                    <a:pt x="235" y="2022"/>
                    <a:pt x="678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1" name="Google Shape;6261;p22"/>
            <p:cNvSpPr/>
            <p:nvPr/>
          </p:nvSpPr>
          <p:spPr>
            <a:xfrm>
              <a:off x="2494785" y="697410"/>
              <a:ext cx="634857" cy="943456"/>
            </a:xfrm>
            <a:custGeom>
              <a:avLst/>
              <a:gdLst/>
              <a:ahLst/>
              <a:cxnLst/>
              <a:rect l="l" t="t" r="r" b="b"/>
              <a:pathLst>
                <a:path w="12656" h="18808" extrusionOk="0">
                  <a:moveTo>
                    <a:pt x="7510" y="1"/>
                  </a:moveTo>
                  <a:cubicBezTo>
                    <a:pt x="6438" y="1"/>
                    <a:pt x="5301" y="349"/>
                    <a:pt x="4506" y="1026"/>
                  </a:cubicBezTo>
                  <a:cubicBezTo>
                    <a:pt x="3261" y="2088"/>
                    <a:pt x="2498" y="2972"/>
                    <a:pt x="1714" y="4277"/>
                  </a:cubicBezTo>
                  <a:cubicBezTo>
                    <a:pt x="1276" y="5002"/>
                    <a:pt x="930" y="5781"/>
                    <a:pt x="689" y="6592"/>
                  </a:cubicBezTo>
                  <a:cubicBezTo>
                    <a:pt x="0" y="8904"/>
                    <a:pt x="173" y="11463"/>
                    <a:pt x="1166" y="13662"/>
                  </a:cubicBezTo>
                  <a:cubicBezTo>
                    <a:pt x="1845" y="15166"/>
                    <a:pt x="2882" y="16485"/>
                    <a:pt x="4045" y="17657"/>
                  </a:cubicBezTo>
                  <a:cubicBezTo>
                    <a:pt x="4449" y="18064"/>
                    <a:pt x="4883" y="18465"/>
                    <a:pt x="5418" y="18674"/>
                  </a:cubicBezTo>
                  <a:cubicBezTo>
                    <a:pt x="5637" y="18760"/>
                    <a:pt x="5878" y="18808"/>
                    <a:pt x="6115" y="18808"/>
                  </a:cubicBezTo>
                  <a:cubicBezTo>
                    <a:pt x="6455" y="18808"/>
                    <a:pt x="6789" y="18710"/>
                    <a:pt x="7043" y="18487"/>
                  </a:cubicBezTo>
                  <a:cubicBezTo>
                    <a:pt x="7538" y="18058"/>
                    <a:pt x="7634" y="17275"/>
                    <a:pt x="8167" y="16892"/>
                  </a:cubicBezTo>
                  <a:cubicBezTo>
                    <a:pt x="8602" y="16579"/>
                    <a:pt x="9212" y="16622"/>
                    <a:pt x="9667" y="16338"/>
                  </a:cubicBezTo>
                  <a:cubicBezTo>
                    <a:pt x="10237" y="15980"/>
                    <a:pt x="10398" y="15211"/>
                    <a:pt x="10328" y="14542"/>
                  </a:cubicBezTo>
                  <a:cubicBezTo>
                    <a:pt x="10267" y="13980"/>
                    <a:pt x="10095" y="13367"/>
                    <a:pt x="10393" y="12888"/>
                  </a:cubicBezTo>
                  <a:cubicBezTo>
                    <a:pt x="10745" y="12321"/>
                    <a:pt x="11559" y="12265"/>
                    <a:pt x="12059" y="11823"/>
                  </a:cubicBezTo>
                  <a:cubicBezTo>
                    <a:pt x="12635" y="11313"/>
                    <a:pt x="12656" y="10390"/>
                    <a:pt x="12344" y="9686"/>
                  </a:cubicBezTo>
                  <a:cubicBezTo>
                    <a:pt x="12033" y="8984"/>
                    <a:pt x="11463" y="8435"/>
                    <a:pt x="10954" y="7860"/>
                  </a:cubicBezTo>
                  <a:cubicBezTo>
                    <a:pt x="10443" y="7285"/>
                    <a:pt x="9962" y="6619"/>
                    <a:pt x="9901" y="5853"/>
                  </a:cubicBezTo>
                  <a:cubicBezTo>
                    <a:pt x="9804" y="4644"/>
                    <a:pt x="10770" y="3537"/>
                    <a:pt x="10671" y="2329"/>
                  </a:cubicBezTo>
                  <a:cubicBezTo>
                    <a:pt x="10575" y="1155"/>
                    <a:pt x="9456" y="267"/>
                    <a:pt x="8295" y="66"/>
                  </a:cubicBezTo>
                  <a:cubicBezTo>
                    <a:pt x="8042" y="23"/>
                    <a:pt x="7778" y="1"/>
                    <a:pt x="7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2" name="Google Shape;6262;p22"/>
            <p:cNvSpPr/>
            <p:nvPr/>
          </p:nvSpPr>
          <p:spPr>
            <a:xfrm>
              <a:off x="2562554" y="869364"/>
              <a:ext cx="194881" cy="685420"/>
            </a:xfrm>
            <a:custGeom>
              <a:avLst/>
              <a:gdLst/>
              <a:ahLst/>
              <a:cxnLst/>
              <a:rect l="l" t="t" r="r" b="b"/>
              <a:pathLst>
                <a:path w="3885" h="13664" fill="none" extrusionOk="0">
                  <a:moveTo>
                    <a:pt x="2191" y="1"/>
                  </a:moveTo>
                  <a:cubicBezTo>
                    <a:pt x="527" y="1882"/>
                    <a:pt x="0" y="4596"/>
                    <a:pt x="447" y="7066"/>
                  </a:cubicBezTo>
                  <a:cubicBezTo>
                    <a:pt x="896" y="9536"/>
                    <a:pt x="2229" y="11778"/>
                    <a:pt x="3885" y="13664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3" name="Google Shape;6263;p22"/>
            <p:cNvSpPr/>
            <p:nvPr/>
          </p:nvSpPr>
          <p:spPr>
            <a:xfrm>
              <a:off x="2665235" y="918473"/>
              <a:ext cx="249508" cy="472029"/>
            </a:xfrm>
            <a:custGeom>
              <a:avLst/>
              <a:gdLst/>
              <a:ahLst/>
              <a:cxnLst/>
              <a:rect l="l" t="t" r="r" b="b"/>
              <a:pathLst>
                <a:path w="4974" h="9410" fill="none" extrusionOk="0">
                  <a:moveTo>
                    <a:pt x="66" y="1"/>
                  </a:moveTo>
                  <a:cubicBezTo>
                    <a:pt x="0" y="1824"/>
                    <a:pt x="575" y="3633"/>
                    <a:pt x="1487" y="5214"/>
                  </a:cubicBezTo>
                  <a:cubicBezTo>
                    <a:pt x="2400" y="6795"/>
                    <a:pt x="3641" y="8165"/>
                    <a:pt x="4974" y="9410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4" name="Google Shape;6264;p22"/>
            <p:cNvSpPr/>
            <p:nvPr/>
          </p:nvSpPr>
          <p:spPr>
            <a:xfrm>
              <a:off x="2621494" y="587053"/>
              <a:ext cx="1252859" cy="755648"/>
            </a:xfrm>
            <a:custGeom>
              <a:avLst/>
              <a:gdLst/>
              <a:ahLst/>
              <a:cxnLst/>
              <a:rect l="l" t="t" r="r" b="b"/>
              <a:pathLst>
                <a:path w="24976" h="15064" extrusionOk="0">
                  <a:moveTo>
                    <a:pt x="12252" y="1"/>
                  </a:moveTo>
                  <a:cubicBezTo>
                    <a:pt x="8935" y="1"/>
                    <a:pt x="5350" y="936"/>
                    <a:pt x="2605" y="2763"/>
                  </a:cubicBezTo>
                  <a:cubicBezTo>
                    <a:pt x="1595" y="3435"/>
                    <a:pt x="714" y="4363"/>
                    <a:pt x="320" y="5509"/>
                  </a:cubicBezTo>
                  <a:cubicBezTo>
                    <a:pt x="0" y="6437"/>
                    <a:pt x="55" y="7478"/>
                    <a:pt x="515" y="8348"/>
                  </a:cubicBezTo>
                  <a:cubicBezTo>
                    <a:pt x="689" y="8677"/>
                    <a:pt x="855" y="9049"/>
                    <a:pt x="1113" y="9319"/>
                  </a:cubicBezTo>
                  <a:cubicBezTo>
                    <a:pt x="1522" y="9742"/>
                    <a:pt x="2022" y="10042"/>
                    <a:pt x="2340" y="10553"/>
                  </a:cubicBezTo>
                  <a:cubicBezTo>
                    <a:pt x="2838" y="11351"/>
                    <a:pt x="2965" y="12567"/>
                    <a:pt x="3876" y="12801"/>
                  </a:cubicBezTo>
                  <a:cubicBezTo>
                    <a:pt x="3968" y="12825"/>
                    <a:pt x="4060" y="12835"/>
                    <a:pt x="4150" y="12835"/>
                  </a:cubicBezTo>
                  <a:cubicBezTo>
                    <a:pt x="4837" y="12835"/>
                    <a:pt x="5484" y="12234"/>
                    <a:pt x="6204" y="12167"/>
                  </a:cubicBezTo>
                  <a:cubicBezTo>
                    <a:pt x="6249" y="12163"/>
                    <a:pt x="6294" y="12161"/>
                    <a:pt x="6338" y="12161"/>
                  </a:cubicBezTo>
                  <a:cubicBezTo>
                    <a:pt x="7137" y="12161"/>
                    <a:pt x="7812" y="12806"/>
                    <a:pt x="8340" y="13429"/>
                  </a:cubicBezTo>
                  <a:cubicBezTo>
                    <a:pt x="8896" y="14085"/>
                    <a:pt x="9509" y="14826"/>
                    <a:pt x="10365" y="14926"/>
                  </a:cubicBezTo>
                  <a:cubicBezTo>
                    <a:pt x="10433" y="14935"/>
                    <a:pt x="10500" y="14938"/>
                    <a:pt x="10567" y="14938"/>
                  </a:cubicBezTo>
                  <a:cubicBezTo>
                    <a:pt x="11707" y="14938"/>
                    <a:pt x="12654" y="13815"/>
                    <a:pt x="13818" y="13676"/>
                  </a:cubicBezTo>
                  <a:cubicBezTo>
                    <a:pt x="13904" y="13666"/>
                    <a:pt x="13990" y="13661"/>
                    <a:pt x="14075" y="13661"/>
                  </a:cubicBezTo>
                  <a:cubicBezTo>
                    <a:pt x="14876" y="13661"/>
                    <a:pt x="15634" y="14095"/>
                    <a:pt x="16355" y="14475"/>
                  </a:cubicBezTo>
                  <a:cubicBezTo>
                    <a:pt x="16938" y="14781"/>
                    <a:pt x="17597" y="15064"/>
                    <a:pt x="18237" y="15064"/>
                  </a:cubicBezTo>
                  <a:cubicBezTo>
                    <a:pt x="18472" y="15064"/>
                    <a:pt x="18705" y="15025"/>
                    <a:pt x="18931" y="14936"/>
                  </a:cubicBezTo>
                  <a:cubicBezTo>
                    <a:pt x="20029" y="14502"/>
                    <a:pt x="20451" y="13052"/>
                    <a:pt x="21545" y="12610"/>
                  </a:cubicBezTo>
                  <a:cubicBezTo>
                    <a:pt x="22364" y="12278"/>
                    <a:pt x="23373" y="12600"/>
                    <a:pt x="24131" y="12148"/>
                  </a:cubicBezTo>
                  <a:cubicBezTo>
                    <a:pt x="24709" y="11805"/>
                    <a:pt x="24976" y="11085"/>
                    <a:pt x="24953" y="10413"/>
                  </a:cubicBezTo>
                  <a:cubicBezTo>
                    <a:pt x="24933" y="9740"/>
                    <a:pt x="24672" y="9102"/>
                    <a:pt x="24406" y="8485"/>
                  </a:cubicBezTo>
                  <a:cubicBezTo>
                    <a:pt x="23727" y="6908"/>
                    <a:pt x="22977" y="5337"/>
                    <a:pt x="21867" y="4027"/>
                  </a:cubicBezTo>
                  <a:cubicBezTo>
                    <a:pt x="19691" y="1460"/>
                    <a:pt x="16280" y="143"/>
                    <a:pt x="12916" y="13"/>
                  </a:cubicBezTo>
                  <a:cubicBezTo>
                    <a:pt x="12696" y="5"/>
                    <a:pt x="12475" y="1"/>
                    <a:pt x="12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5" name="Google Shape;6265;p22"/>
            <p:cNvSpPr/>
            <p:nvPr/>
          </p:nvSpPr>
          <p:spPr>
            <a:xfrm>
              <a:off x="2934340" y="661747"/>
              <a:ext cx="703429" cy="511507"/>
            </a:xfrm>
            <a:custGeom>
              <a:avLst/>
              <a:gdLst/>
              <a:ahLst/>
              <a:cxnLst/>
              <a:rect l="l" t="t" r="r" b="b"/>
              <a:pathLst>
                <a:path w="14023" h="10197" extrusionOk="0">
                  <a:moveTo>
                    <a:pt x="1742" y="1"/>
                  </a:moveTo>
                  <a:cubicBezTo>
                    <a:pt x="1242" y="1"/>
                    <a:pt x="762" y="136"/>
                    <a:pt x="366" y="479"/>
                  </a:cubicBezTo>
                  <a:cubicBezTo>
                    <a:pt x="200" y="623"/>
                    <a:pt x="51" y="806"/>
                    <a:pt x="24" y="1023"/>
                  </a:cubicBezTo>
                  <a:cubicBezTo>
                    <a:pt x="0" y="1224"/>
                    <a:pt x="85" y="1427"/>
                    <a:pt x="212" y="1585"/>
                  </a:cubicBezTo>
                  <a:cubicBezTo>
                    <a:pt x="612" y="2079"/>
                    <a:pt x="1423" y="2227"/>
                    <a:pt x="1999" y="2412"/>
                  </a:cubicBezTo>
                  <a:cubicBezTo>
                    <a:pt x="2045" y="2427"/>
                    <a:pt x="2092" y="2444"/>
                    <a:pt x="2136" y="2459"/>
                  </a:cubicBezTo>
                  <a:cubicBezTo>
                    <a:pt x="1610" y="3750"/>
                    <a:pt x="1654" y="5270"/>
                    <a:pt x="2280" y="6521"/>
                  </a:cubicBezTo>
                  <a:cubicBezTo>
                    <a:pt x="2331" y="6621"/>
                    <a:pt x="2406" y="6735"/>
                    <a:pt x="2520" y="6739"/>
                  </a:cubicBezTo>
                  <a:cubicBezTo>
                    <a:pt x="2522" y="6740"/>
                    <a:pt x="2525" y="6740"/>
                    <a:pt x="2527" y="6740"/>
                  </a:cubicBezTo>
                  <a:cubicBezTo>
                    <a:pt x="2631" y="6740"/>
                    <a:pt x="2713" y="6640"/>
                    <a:pt x="2732" y="6537"/>
                  </a:cubicBezTo>
                  <a:cubicBezTo>
                    <a:pt x="2751" y="6431"/>
                    <a:pt x="2719" y="6324"/>
                    <a:pt x="2694" y="6221"/>
                  </a:cubicBezTo>
                  <a:cubicBezTo>
                    <a:pt x="2402" y="5092"/>
                    <a:pt x="2585" y="3853"/>
                    <a:pt x="3176" y="2848"/>
                  </a:cubicBezTo>
                  <a:cubicBezTo>
                    <a:pt x="4771" y="3516"/>
                    <a:pt x="6246" y="4469"/>
                    <a:pt x="7521" y="5643"/>
                  </a:cubicBezTo>
                  <a:cubicBezTo>
                    <a:pt x="6669" y="6549"/>
                    <a:pt x="6234" y="7836"/>
                    <a:pt x="6377" y="9072"/>
                  </a:cubicBezTo>
                  <a:cubicBezTo>
                    <a:pt x="6387" y="9163"/>
                    <a:pt x="6401" y="9256"/>
                    <a:pt x="6448" y="9336"/>
                  </a:cubicBezTo>
                  <a:cubicBezTo>
                    <a:pt x="6491" y="9409"/>
                    <a:pt x="6570" y="9469"/>
                    <a:pt x="6655" y="9469"/>
                  </a:cubicBezTo>
                  <a:cubicBezTo>
                    <a:pt x="6661" y="9469"/>
                    <a:pt x="6666" y="9469"/>
                    <a:pt x="6671" y="9468"/>
                  </a:cubicBezTo>
                  <a:cubicBezTo>
                    <a:pt x="6844" y="9454"/>
                    <a:pt x="6903" y="9233"/>
                    <a:pt x="6928" y="9063"/>
                  </a:cubicBezTo>
                  <a:cubicBezTo>
                    <a:pt x="7072" y="8062"/>
                    <a:pt x="7567" y="7115"/>
                    <a:pt x="8298" y="6419"/>
                  </a:cubicBezTo>
                  <a:cubicBezTo>
                    <a:pt x="9221" y="7402"/>
                    <a:pt x="10013" y="8507"/>
                    <a:pt x="10632" y="9708"/>
                  </a:cubicBezTo>
                  <a:cubicBezTo>
                    <a:pt x="10748" y="9932"/>
                    <a:pt x="10938" y="10196"/>
                    <a:pt x="11166" y="10196"/>
                  </a:cubicBezTo>
                  <a:cubicBezTo>
                    <a:pt x="11223" y="10196"/>
                    <a:pt x="11281" y="10180"/>
                    <a:pt x="11341" y="10144"/>
                  </a:cubicBezTo>
                  <a:cubicBezTo>
                    <a:pt x="11506" y="10045"/>
                    <a:pt x="11573" y="9834"/>
                    <a:pt x="11514" y="9652"/>
                  </a:cubicBezTo>
                  <a:cubicBezTo>
                    <a:pt x="11295" y="8970"/>
                    <a:pt x="11000" y="8327"/>
                    <a:pt x="10648" y="7715"/>
                  </a:cubicBezTo>
                  <a:cubicBezTo>
                    <a:pt x="10816" y="7662"/>
                    <a:pt x="10992" y="7639"/>
                    <a:pt x="11170" y="7639"/>
                  </a:cubicBezTo>
                  <a:cubicBezTo>
                    <a:pt x="11450" y="7639"/>
                    <a:pt x="11736" y="7695"/>
                    <a:pt x="12004" y="7777"/>
                  </a:cubicBezTo>
                  <a:cubicBezTo>
                    <a:pt x="12512" y="7934"/>
                    <a:pt x="12994" y="8176"/>
                    <a:pt x="13513" y="8285"/>
                  </a:cubicBezTo>
                  <a:cubicBezTo>
                    <a:pt x="13564" y="8296"/>
                    <a:pt x="13620" y="8303"/>
                    <a:pt x="13675" y="8303"/>
                  </a:cubicBezTo>
                  <a:cubicBezTo>
                    <a:pt x="13798" y="8303"/>
                    <a:pt x="13916" y="8267"/>
                    <a:pt x="13962" y="8159"/>
                  </a:cubicBezTo>
                  <a:cubicBezTo>
                    <a:pt x="14022" y="8018"/>
                    <a:pt x="13906" y="7867"/>
                    <a:pt x="13796" y="7761"/>
                  </a:cubicBezTo>
                  <a:cubicBezTo>
                    <a:pt x="12897" y="6909"/>
                    <a:pt x="11675" y="6364"/>
                    <a:pt x="10449" y="6364"/>
                  </a:cubicBezTo>
                  <a:cubicBezTo>
                    <a:pt x="10230" y="6364"/>
                    <a:pt x="10011" y="6381"/>
                    <a:pt x="9794" y="6417"/>
                  </a:cubicBezTo>
                  <a:cubicBezTo>
                    <a:pt x="8841" y="5130"/>
                    <a:pt x="7677" y="3971"/>
                    <a:pt x="6526" y="2848"/>
                  </a:cubicBezTo>
                  <a:cubicBezTo>
                    <a:pt x="6291" y="2618"/>
                    <a:pt x="6055" y="2388"/>
                    <a:pt x="5814" y="2165"/>
                  </a:cubicBezTo>
                  <a:cubicBezTo>
                    <a:pt x="5955" y="2153"/>
                    <a:pt x="6098" y="2147"/>
                    <a:pt x="6240" y="2147"/>
                  </a:cubicBezTo>
                  <a:cubicBezTo>
                    <a:pt x="6901" y="2147"/>
                    <a:pt x="7561" y="2275"/>
                    <a:pt x="8172" y="2524"/>
                  </a:cubicBezTo>
                  <a:cubicBezTo>
                    <a:pt x="8686" y="2733"/>
                    <a:pt x="9187" y="3030"/>
                    <a:pt x="9742" y="3045"/>
                  </a:cubicBezTo>
                  <a:cubicBezTo>
                    <a:pt x="9747" y="3045"/>
                    <a:pt x="9753" y="3045"/>
                    <a:pt x="9759" y="3045"/>
                  </a:cubicBezTo>
                  <a:cubicBezTo>
                    <a:pt x="9922" y="3045"/>
                    <a:pt x="10117" y="2981"/>
                    <a:pt x="10133" y="2821"/>
                  </a:cubicBezTo>
                  <a:cubicBezTo>
                    <a:pt x="10144" y="2706"/>
                    <a:pt x="10051" y="2610"/>
                    <a:pt x="9957" y="2542"/>
                  </a:cubicBezTo>
                  <a:cubicBezTo>
                    <a:pt x="9745" y="2385"/>
                    <a:pt x="9500" y="2280"/>
                    <a:pt x="9258" y="2175"/>
                  </a:cubicBezTo>
                  <a:cubicBezTo>
                    <a:pt x="8509" y="1854"/>
                    <a:pt x="7755" y="1529"/>
                    <a:pt x="6963" y="1331"/>
                  </a:cubicBezTo>
                  <a:cubicBezTo>
                    <a:pt x="6496" y="1215"/>
                    <a:pt x="6013" y="1144"/>
                    <a:pt x="5532" y="1144"/>
                  </a:cubicBezTo>
                  <a:cubicBezTo>
                    <a:pt x="5257" y="1144"/>
                    <a:pt x="4983" y="1167"/>
                    <a:pt x="4714" y="1218"/>
                  </a:cubicBezTo>
                  <a:cubicBezTo>
                    <a:pt x="4532" y="1079"/>
                    <a:pt x="4346" y="947"/>
                    <a:pt x="4156" y="821"/>
                  </a:cubicBezTo>
                  <a:cubicBezTo>
                    <a:pt x="3502" y="392"/>
                    <a:pt x="2593" y="1"/>
                    <a:pt x="174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6" name="Google Shape;6266;p22"/>
            <p:cNvSpPr/>
            <p:nvPr/>
          </p:nvSpPr>
          <p:spPr>
            <a:xfrm>
              <a:off x="3449666" y="777970"/>
              <a:ext cx="413189" cy="344265"/>
            </a:xfrm>
            <a:custGeom>
              <a:avLst/>
              <a:gdLst/>
              <a:ahLst/>
              <a:cxnLst/>
              <a:rect l="l" t="t" r="r" b="b"/>
              <a:pathLst>
                <a:path w="8237" h="6863" extrusionOk="0">
                  <a:moveTo>
                    <a:pt x="2680" y="1"/>
                  </a:moveTo>
                  <a:cubicBezTo>
                    <a:pt x="2625" y="1"/>
                    <a:pt x="2570" y="4"/>
                    <a:pt x="2515" y="9"/>
                  </a:cubicBezTo>
                  <a:cubicBezTo>
                    <a:pt x="0" y="259"/>
                    <a:pt x="4327" y="6863"/>
                    <a:pt x="6501" y="6863"/>
                  </a:cubicBezTo>
                  <a:cubicBezTo>
                    <a:pt x="6646" y="6863"/>
                    <a:pt x="6781" y="6833"/>
                    <a:pt x="6904" y="6771"/>
                  </a:cubicBezTo>
                  <a:cubicBezTo>
                    <a:pt x="8237" y="6094"/>
                    <a:pt x="5323" y="1"/>
                    <a:pt x="2680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7" name="Google Shape;6267;p22"/>
            <p:cNvSpPr/>
            <p:nvPr/>
          </p:nvSpPr>
          <p:spPr>
            <a:xfrm>
              <a:off x="2822493" y="1111696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2" y="379"/>
                  </a:cubicBezTo>
                  <a:cubicBezTo>
                    <a:pt x="299" y="379"/>
                    <a:pt x="328" y="373"/>
                    <a:pt x="357" y="358"/>
                  </a:cubicBezTo>
                  <a:cubicBezTo>
                    <a:pt x="543" y="263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8" name="Google Shape;6268;p22"/>
            <p:cNvSpPr/>
            <p:nvPr/>
          </p:nvSpPr>
          <p:spPr>
            <a:xfrm>
              <a:off x="2840601" y="1055565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2" y="379"/>
                  </a:cubicBezTo>
                  <a:cubicBezTo>
                    <a:pt x="299" y="379"/>
                    <a:pt x="327" y="372"/>
                    <a:pt x="357" y="357"/>
                  </a:cubicBezTo>
                  <a:cubicBezTo>
                    <a:pt x="543" y="262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9" name="Google Shape;6269;p22"/>
            <p:cNvSpPr/>
            <p:nvPr/>
          </p:nvSpPr>
          <p:spPr>
            <a:xfrm>
              <a:off x="2764104" y="1046988"/>
              <a:ext cx="27288" cy="19062"/>
            </a:xfrm>
            <a:custGeom>
              <a:avLst/>
              <a:gdLst/>
              <a:ahLst/>
              <a:cxnLst/>
              <a:rect l="l" t="t" r="r" b="b"/>
              <a:pathLst>
                <a:path w="544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3" y="379"/>
                  </a:cubicBezTo>
                  <a:cubicBezTo>
                    <a:pt x="300" y="379"/>
                    <a:pt x="329" y="373"/>
                    <a:pt x="359" y="357"/>
                  </a:cubicBezTo>
                  <a:cubicBezTo>
                    <a:pt x="543" y="262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0" name="Google Shape;6270;p22"/>
            <p:cNvSpPr/>
            <p:nvPr/>
          </p:nvSpPr>
          <p:spPr>
            <a:xfrm>
              <a:off x="3182203" y="1071567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2" y="380"/>
                    <a:pt x="271" y="380"/>
                  </a:cubicBezTo>
                  <a:cubicBezTo>
                    <a:pt x="298" y="380"/>
                    <a:pt x="327" y="373"/>
                    <a:pt x="357" y="358"/>
                  </a:cubicBezTo>
                  <a:cubicBezTo>
                    <a:pt x="543" y="263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1" name="Google Shape;6271;p22"/>
            <p:cNvSpPr/>
            <p:nvPr/>
          </p:nvSpPr>
          <p:spPr>
            <a:xfrm>
              <a:off x="3231262" y="991458"/>
              <a:ext cx="27288" cy="19062"/>
            </a:xfrm>
            <a:custGeom>
              <a:avLst/>
              <a:gdLst/>
              <a:ahLst/>
              <a:cxnLst/>
              <a:rect l="l" t="t" r="r" b="b"/>
              <a:pathLst>
                <a:path w="544" h="380" extrusionOk="0">
                  <a:moveTo>
                    <a:pt x="272" y="1"/>
                  </a:moveTo>
                  <a:cubicBezTo>
                    <a:pt x="245" y="1"/>
                    <a:pt x="216" y="7"/>
                    <a:pt x="187" y="23"/>
                  </a:cubicBezTo>
                  <a:cubicBezTo>
                    <a:pt x="1" y="118"/>
                    <a:pt x="102" y="380"/>
                    <a:pt x="272" y="380"/>
                  </a:cubicBezTo>
                  <a:cubicBezTo>
                    <a:pt x="299" y="380"/>
                    <a:pt x="328" y="373"/>
                    <a:pt x="358" y="358"/>
                  </a:cubicBezTo>
                  <a:cubicBezTo>
                    <a:pt x="543" y="263"/>
                    <a:pt x="441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2" name="Google Shape;6272;p22"/>
            <p:cNvSpPr/>
            <p:nvPr/>
          </p:nvSpPr>
          <p:spPr>
            <a:xfrm>
              <a:off x="3140067" y="1021104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8"/>
                    <a:pt x="272" y="378"/>
                  </a:cubicBezTo>
                  <a:cubicBezTo>
                    <a:pt x="300" y="378"/>
                    <a:pt x="329" y="371"/>
                    <a:pt x="359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3" name="Google Shape;6273;p22"/>
            <p:cNvSpPr/>
            <p:nvPr/>
          </p:nvSpPr>
          <p:spPr>
            <a:xfrm>
              <a:off x="3485031" y="86780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1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4" name="Google Shape;6274;p22"/>
            <p:cNvSpPr/>
            <p:nvPr/>
          </p:nvSpPr>
          <p:spPr>
            <a:xfrm>
              <a:off x="3580489" y="874782"/>
              <a:ext cx="27238" cy="18961"/>
            </a:xfrm>
            <a:custGeom>
              <a:avLst/>
              <a:gdLst/>
              <a:ahLst/>
              <a:cxnLst/>
              <a:rect l="l" t="t" r="r" b="b"/>
              <a:pathLst>
                <a:path w="543" h="378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1" y="117"/>
                    <a:pt x="102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5" name="Google Shape;6275;p22"/>
            <p:cNvSpPr/>
            <p:nvPr/>
          </p:nvSpPr>
          <p:spPr>
            <a:xfrm>
              <a:off x="3531230" y="929709"/>
              <a:ext cx="27188" cy="19062"/>
            </a:xfrm>
            <a:custGeom>
              <a:avLst/>
              <a:gdLst/>
              <a:ahLst/>
              <a:cxnLst/>
              <a:rect l="l" t="t" r="r" b="b"/>
              <a:pathLst>
                <a:path w="542" h="380" extrusionOk="0">
                  <a:moveTo>
                    <a:pt x="271" y="1"/>
                  </a:moveTo>
                  <a:cubicBezTo>
                    <a:pt x="243" y="1"/>
                    <a:pt x="215" y="7"/>
                    <a:pt x="185" y="23"/>
                  </a:cubicBezTo>
                  <a:cubicBezTo>
                    <a:pt x="0" y="118"/>
                    <a:pt x="102" y="380"/>
                    <a:pt x="271" y="380"/>
                  </a:cubicBezTo>
                  <a:cubicBezTo>
                    <a:pt x="299" y="380"/>
                    <a:pt x="328" y="373"/>
                    <a:pt x="357" y="358"/>
                  </a:cubicBezTo>
                  <a:cubicBezTo>
                    <a:pt x="542" y="263"/>
                    <a:pt x="440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6" name="Google Shape;6276;p22"/>
            <p:cNvSpPr/>
            <p:nvPr/>
          </p:nvSpPr>
          <p:spPr>
            <a:xfrm>
              <a:off x="3308912" y="645392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1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7" name="Google Shape;6277;p22"/>
            <p:cNvSpPr/>
            <p:nvPr/>
          </p:nvSpPr>
          <p:spPr>
            <a:xfrm>
              <a:off x="3235927" y="62597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3" y="1"/>
                  </a:moveTo>
                  <a:cubicBezTo>
                    <a:pt x="245" y="1"/>
                    <a:pt x="216" y="8"/>
                    <a:pt x="186" y="23"/>
                  </a:cubicBezTo>
                  <a:cubicBezTo>
                    <a:pt x="1" y="118"/>
                    <a:pt x="102" y="379"/>
                    <a:pt x="271" y="379"/>
                  </a:cubicBezTo>
                  <a:cubicBezTo>
                    <a:pt x="298" y="379"/>
                    <a:pt x="327" y="372"/>
                    <a:pt x="357" y="357"/>
                  </a:cubicBezTo>
                  <a:cubicBezTo>
                    <a:pt x="543" y="262"/>
                    <a:pt x="442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8" name="Google Shape;6278;p22"/>
            <p:cNvSpPr/>
            <p:nvPr/>
          </p:nvSpPr>
          <p:spPr>
            <a:xfrm>
              <a:off x="3468126" y="118999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1"/>
                  </a:moveTo>
                  <a:cubicBezTo>
                    <a:pt x="245" y="1"/>
                    <a:pt x="216" y="8"/>
                    <a:pt x="186" y="23"/>
                  </a:cubicBezTo>
                  <a:cubicBezTo>
                    <a:pt x="1" y="118"/>
                    <a:pt x="102" y="379"/>
                    <a:pt x="271" y="379"/>
                  </a:cubicBezTo>
                  <a:cubicBezTo>
                    <a:pt x="298" y="379"/>
                    <a:pt x="327" y="372"/>
                    <a:pt x="357" y="357"/>
                  </a:cubicBezTo>
                  <a:cubicBezTo>
                    <a:pt x="543" y="262"/>
                    <a:pt x="442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9" name="Google Shape;6279;p22"/>
            <p:cNvSpPr/>
            <p:nvPr/>
          </p:nvSpPr>
          <p:spPr>
            <a:xfrm>
              <a:off x="3429903" y="1173496"/>
              <a:ext cx="27288" cy="19112"/>
            </a:xfrm>
            <a:custGeom>
              <a:avLst/>
              <a:gdLst/>
              <a:ahLst/>
              <a:cxnLst/>
              <a:rect l="l" t="t" r="r" b="b"/>
              <a:pathLst>
                <a:path w="544" h="381" extrusionOk="0">
                  <a:moveTo>
                    <a:pt x="272" y="1"/>
                  </a:moveTo>
                  <a:cubicBezTo>
                    <a:pt x="245" y="1"/>
                    <a:pt x="216" y="8"/>
                    <a:pt x="187" y="23"/>
                  </a:cubicBezTo>
                  <a:cubicBezTo>
                    <a:pt x="1" y="118"/>
                    <a:pt x="102" y="380"/>
                    <a:pt x="272" y="380"/>
                  </a:cubicBezTo>
                  <a:cubicBezTo>
                    <a:pt x="299" y="380"/>
                    <a:pt x="328" y="373"/>
                    <a:pt x="357" y="358"/>
                  </a:cubicBezTo>
                  <a:cubicBezTo>
                    <a:pt x="543" y="263"/>
                    <a:pt x="442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0" name="Google Shape;6280;p22"/>
          <p:cNvGrpSpPr/>
          <p:nvPr/>
        </p:nvGrpSpPr>
        <p:grpSpPr>
          <a:xfrm rot="-7219233">
            <a:off x="8611999" y="4526481"/>
            <a:ext cx="539563" cy="420785"/>
            <a:chOff x="3251316" y="2649443"/>
            <a:chExt cx="735796" cy="573820"/>
          </a:xfrm>
        </p:grpSpPr>
        <p:sp>
          <p:nvSpPr>
            <p:cNvPr id="6281" name="Google Shape;6281;p22"/>
            <p:cNvSpPr/>
            <p:nvPr/>
          </p:nvSpPr>
          <p:spPr>
            <a:xfrm>
              <a:off x="3457147" y="2649443"/>
              <a:ext cx="469784" cy="535818"/>
            </a:xfrm>
            <a:custGeom>
              <a:avLst/>
              <a:gdLst/>
              <a:ahLst/>
              <a:cxnLst/>
              <a:rect l="l" t="t" r="r" b="b"/>
              <a:pathLst>
                <a:path w="10273" h="11717" extrusionOk="0">
                  <a:moveTo>
                    <a:pt x="3098" y="1"/>
                  </a:moveTo>
                  <a:cubicBezTo>
                    <a:pt x="2053" y="1"/>
                    <a:pt x="994" y="261"/>
                    <a:pt x="1" y="959"/>
                  </a:cubicBezTo>
                  <a:lnTo>
                    <a:pt x="7965" y="11716"/>
                  </a:lnTo>
                  <a:cubicBezTo>
                    <a:pt x="10272" y="9701"/>
                    <a:pt x="9223" y="4648"/>
                    <a:pt x="9702" y="2703"/>
                  </a:cubicBezTo>
                  <a:cubicBezTo>
                    <a:pt x="9769" y="2433"/>
                    <a:pt x="9629" y="2154"/>
                    <a:pt x="9370" y="2050"/>
                  </a:cubicBezTo>
                  <a:cubicBezTo>
                    <a:pt x="8108" y="1541"/>
                    <a:pt x="5642" y="1"/>
                    <a:pt x="3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2" name="Google Shape;6282;p22"/>
            <p:cNvSpPr/>
            <p:nvPr/>
          </p:nvSpPr>
          <p:spPr>
            <a:xfrm>
              <a:off x="3251316" y="2662567"/>
              <a:ext cx="735796" cy="560696"/>
            </a:xfrm>
            <a:custGeom>
              <a:avLst/>
              <a:gdLst/>
              <a:ahLst/>
              <a:cxnLst/>
              <a:rect l="l" t="t" r="r" b="b"/>
              <a:pathLst>
                <a:path w="16090" h="12261" extrusionOk="0">
                  <a:moveTo>
                    <a:pt x="6331" y="1"/>
                  </a:moveTo>
                  <a:cubicBezTo>
                    <a:pt x="5611" y="1"/>
                    <a:pt x="4908" y="267"/>
                    <a:pt x="4267" y="878"/>
                  </a:cubicBezTo>
                  <a:cubicBezTo>
                    <a:pt x="1" y="4946"/>
                    <a:pt x="5552" y="12261"/>
                    <a:pt x="10164" y="12261"/>
                  </a:cubicBezTo>
                  <a:cubicBezTo>
                    <a:pt x="10595" y="12261"/>
                    <a:pt x="11019" y="12197"/>
                    <a:pt x="11425" y="12060"/>
                  </a:cubicBezTo>
                  <a:cubicBezTo>
                    <a:pt x="16090" y="10490"/>
                    <a:pt x="10853" y="1"/>
                    <a:pt x="6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3" name="Google Shape;6283;p22"/>
            <p:cNvSpPr/>
            <p:nvPr/>
          </p:nvSpPr>
          <p:spPr>
            <a:xfrm>
              <a:off x="3327685" y="2721422"/>
              <a:ext cx="586762" cy="448931"/>
            </a:xfrm>
            <a:custGeom>
              <a:avLst/>
              <a:gdLst/>
              <a:ahLst/>
              <a:cxnLst/>
              <a:rect l="l" t="t" r="r" b="b"/>
              <a:pathLst>
                <a:path w="12831" h="9817" extrusionOk="0">
                  <a:moveTo>
                    <a:pt x="5005" y="504"/>
                  </a:moveTo>
                  <a:cubicBezTo>
                    <a:pt x="8151" y="504"/>
                    <a:pt x="12192" y="8137"/>
                    <a:pt x="8979" y="9108"/>
                  </a:cubicBezTo>
                  <a:cubicBezTo>
                    <a:pt x="8741" y="9179"/>
                    <a:pt x="8493" y="9213"/>
                    <a:pt x="8238" y="9213"/>
                  </a:cubicBezTo>
                  <a:cubicBezTo>
                    <a:pt x="5024" y="9213"/>
                    <a:pt x="814" y="3818"/>
                    <a:pt x="3686" y="1059"/>
                  </a:cubicBezTo>
                  <a:cubicBezTo>
                    <a:pt x="4088" y="673"/>
                    <a:pt x="4537" y="504"/>
                    <a:pt x="5005" y="504"/>
                  </a:cubicBezTo>
                  <a:close/>
                  <a:moveTo>
                    <a:pt x="4757" y="1"/>
                  </a:moveTo>
                  <a:cubicBezTo>
                    <a:pt x="4225" y="1"/>
                    <a:pt x="3714" y="194"/>
                    <a:pt x="3255" y="634"/>
                  </a:cubicBezTo>
                  <a:cubicBezTo>
                    <a:pt x="0" y="3757"/>
                    <a:pt x="4715" y="9817"/>
                    <a:pt x="8345" y="9817"/>
                  </a:cubicBezTo>
                  <a:cubicBezTo>
                    <a:pt x="8638" y="9817"/>
                    <a:pt x="8924" y="9777"/>
                    <a:pt x="9198" y="9693"/>
                  </a:cubicBezTo>
                  <a:cubicBezTo>
                    <a:pt x="12830" y="8585"/>
                    <a:pt x="8311" y="1"/>
                    <a:pt x="47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4" name="Google Shape;6284;p22"/>
            <p:cNvSpPr/>
            <p:nvPr/>
          </p:nvSpPr>
          <p:spPr>
            <a:xfrm>
              <a:off x="3437346" y="2809315"/>
              <a:ext cx="366800" cy="280645"/>
            </a:xfrm>
            <a:custGeom>
              <a:avLst/>
              <a:gdLst/>
              <a:ahLst/>
              <a:cxnLst/>
              <a:rect l="l" t="t" r="r" b="b"/>
              <a:pathLst>
                <a:path w="8021" h="6137" extrusionOk="0">
                  <a:moveTo>
                    <a:pt x="3097" y="691"/>
                  </a:moveTo>
                  <a:cubicBezTo>
                    <a:pt x="4880" y="691"/>
                    <a:pt x="7163" y="5010"/>
                    <a:pt x="5342" y="5562"/>
                  </a:cubicBezTo>
                  <a:cubicBezTo>
                    <a:pt x="5206" y="5603"/>
                    <a:pt x="5064" y="5622"/>
                    <a:pt x="4919" y="5622"/>
                  </a:cubicBezTo>
                  <a:cubicBezTo>
                    <a:pt x="3097" y="5622"/>
                    <a:pt x="719" y="2569"/>
                    <a:pt x="2348" y="1006"/>
                  </a:cubicBezTo>
                  <a:cubicBezTo>
                    <a:pt x="2577" y="787"/>
                    <a:pt x="2831" y="691"/>
                    <a:pt x="3097" y="691"/>
                  </a:cubicBezTo>
                  <a:close/>
                  <a:moveTo>
                    <a:pt x="2974" y="1"/>
                  </a:moveTo>
                  <a:cubicBezTo>
                    <a:pt x="2641" y="1"/>
                    <a:pt x="2322" y="121"/>
                    <a:pt x="2035" y="396"/>
                  </a:cubicBezTo>
                  <a:cubicBezTo>
                    <a:pt x="1" y="2350"/>
                    <a:pt x="2949" y="6137"/>
                    <a:pt x="5217" y="6137"/>
                  </a:cubicBezTo>
                  <a:cubicBezTo>
                    <a:pt x="5400" y="6137"/>
                    <a:pt x="5578" y="6112"/>
                    <a:pt x="5749" y="6060"/>
                  </a:cubicBezTo>
                  <a:cubicBezTo>
                    <a:pt x="8021" y="5367"/>
                    <a:pt x="5195" y="1"/>
                    <a:pt x="29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5" name="Google Shape;6285;p22"/>
            <p:cNvSpPr/>
            <p:nvPr/>
          </p:nvSpPr>
          <p:spPr>
            <a:xfrm>
              <a:off x="3516322" y="2883444"/>
              <a:ext cx="189002" cy="144598"/>
            </a:xfrm>
            <a:custGeom>
              <a:avLst/>
              <a:gdLst/>
              <a:ahLst/>
              <a:cxnLst/>
              <a:rect l="l" t="t" r="r" b="b"/>
              <a:pathLst>
                <a:path w="4133" h="3162" extrusionOk="0">
                  <a:moveTo>
                    <a:pt x="1707" y="382"/>
                  </a:moveTo>
                  <a:cubicBezTo>
                    <a:pt x="2600" y="382"/>
                    <a:pt x="3744" y="2545"/>
                    <a:pt x="2831" y="2821"/>
                  </a:cubicBezTo>
                  <a:cubicBezTo>
                    <a:pt x="2763" y="2842"/>
                    <a:pt x="2692" y="2852"/>
                    <a:pt x="2620" y="2852"/>
                  </a:cubicBezTo>
                  <a:cubicBezTo>
                    <a:pt x="1708" y="2852"/>
                    <a:pt x="515" y="1322"/>
                    <a:pt x="1332" y="540"/>
                  </a:cubicBezTo>
                  <a:cubicBezTo>
                    <a:pt x="1446" y="430"/>
                    <a:pt x="1574" y="382"/>
                    <a:pt x="1707" y="382"/>
                  </a:cubicBezTo>
                  <a:close/>
                  <a:moveTo>
                    <a:pt x="1533" y="0"/>
                  </a:moveTo>
                  <a:cubicBezTo>
                    <a:pt x="1361" y="0"/>
                    <a:pt x="1197" y="63"/>
                    <a:pt x="1049" y="204"/>
                  </a:cubicBezTo>
                  <a:cubicBezTo>
                    <a:pt x="0" y="1209"/>
                    <a:pt x="1519" y="3161"/>
                    <a:pt x="2687" y="3161"/>
                  </a:cubicBezTo>
                  <a:cubicBezTo>
                    <a:pt x="2782" y="3161"/>
                    <a:pt x="2874" y="3149"/>
                    <a:pt x="2962" y="3122"/>
                  </a:cubicBezTo>
                  <a:cubicBezTo>
                    <a:pt x="4132" y="2765"/>
                    <a:pt x="2677" y="0"/>
                    <a:pt x="15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6" name="Google Shape;6286;p22"/>
            <p:cNvSpPr/>
            <p:nvPr/>
          </p:nvSpPr>
          <p:spPr>
            <a:xfrm>
              <a:off x="3477680" y="3013820"/>
              <a:ext cx="289242" cy="179307"/>
            </a:xfrm>
            <a:custGeom>
              <a:avLst/>
              <a:gdLst/>
              <a:ahLst/>
              <a:cxnLst/>
              <a:rect l="l" t="t" r="r" b="b"/>
              <a:pathLst>
                <a:path w="6325" h="3921" extrusionOk="0">
                  <a:moveTo>
                    <a:pt x="752" y="0"/>
                  </a:moveTo>
                  <a:cubicBezTo>
                    <a:pt x="465" y="0"/>
                    <a:pt x="274" y="115"/>
                    <a:pt x="235" y="386"/>
                  </a:cubicBezTo>
                  <a:cubicBezTo>
                    <a:pt x="0" y="2037"/>
                    <a:pt x="2804" y="3921"/>
                    <a:pt x="4380" y="3921"/>
                  </a:cubicBezTo>
                  <a:cubicBezTo>
                    <a:pt x="4602" y="3921"/>
                    <a:pt x="4800" y="3883"/>
                    <a:pt x="4961" y="3802"/>
                  </a:cubicBezTo>
                  <a:cubicBezTo>
                    <a:pt x="6325" y="3119"/>
                    <a:pt x="2244" y="0"/>
                    <a:pt x="752" y="0"/>
                  </a:cubicBezTo>
                  <a:close/>
                </a:path>
              </a:pathLst>
            </a:custGeom>
            <a:solidFill>
              <a:srgbClr val="F9F7E4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7" name="Google Shape;6287;p22"/>
            <p:cNvSpPr/>
            <p:nvPr/>
          </p:nvSpPr>
          <p:spPr>
            <a:xfrm>
              <a:off x="3503700" y="2686621"/>
              <a:ext cx="13125" cy="9237"/>
            </a:xfrm>
            <a:custGeom>
              <a:avLst/>
              <a:gdLst/>
              <a:ahLst/>
              <a:cxnLst/>
              <a:rect l="l" t="t" r="r" b="b"/>
              <a:pathLst>
                <a:path w="287" h="202" extrusionOk="0">
                  <a:moveTo>
                    <a:pt x="140" y="1"/>
                  </a:moveTo>
                  <a:cubicBezTo>
                    <a:pt x="119" y="1"/>
                    <a:pt x="97" y="8"/>
                    <a:pt x="76" y="27"/>
                  </a:cubicBezTo>
                  <a:cubicBezTo>
                    <a:pt x="1" y="94"/>
                    <a:pt x="67" y="202"/>
                    <a:pt x="146" y="202"/>
                  </a:cubicBezTo>
                  <a:cubicBezTo>
                    <a:pt x="167" y="202"/>
                    <a:pt x="189" y="194"/>
                    <a:pt x="209" y="177"/>
                  </a:cubicBezTo>
                  <a:cubicBezTo>
                    <a:pt x="286" y="110"/>
                    <a:pt x="219" y="1"/>
                    <a:pt x="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8" name="Google Shape;6288;p22"/>
            <p:cNvSpPr/>
            <p:nvPr/>
          </p:nvSpPr>
          <p:spPr>
            <a:xfrm>
              <a:off x="3530132" y="2680494"/>
              <a:ext cx="13125" cy="9237"/>
            </a:xfrm>
            <a:custGeom>
              <a:avLst/>
              <a:gdLst/>
              <a:ahLst/>
              <a:cxnLst/>
              <a:rect l="l" t="t" r="r" b="b"/>
              <a:pathLst>
                <a:path w="287" h="202" extrusionOk="0">
                  <a:moveTo>
                    <a:pt x="141" y="1"/>
                  </a:moveTo>
                  <a:cubicBezTo>
                    <a:pt x="120" y="1"/>
                    <a:pt x="98" y="8"/>
                    <a:pt x="78" y="26"/>
                  </a:cubicBezTo>
                  <a:cubicBezTo>
                    <a:pt x="1" y="93"/>
                    <a:pt x="68" y="202"/>
                    <a:pt x="148" y="202"/>
                  </a:cubicBezTo>
                  <a:cubicBezTo>
                    <a:pt x="169" y="202"/>
                    <a:pt x="190" y="194"/>
                    <a:pt x="211" y="176"/>
                  </a:cubicBezTo>
                  <a:cubicBezTo>
                    <a:pt x="286" y="110"/>
                    <a:pt x="220" y="1"/>
                    <a:pt x="1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9" name="Google Shape;6289;p22"/>
            <p:cNvSpPr/>
            <p:nvPr/>
          </p:nvSpPr>
          <p:spPr>
            <a:xfrm>
              <a:off x="3508090" y="2796282"/>
              <a:ext cx="13125" cy="9192"/>
            </a:xfrm>
            <a:custGeom>
              <a:avLst/>
              <a:gdLst/>
              <a:ahLst/>
              <a:cxnLst/>
              <a:rect l="l" t="t" r="r" b="b"/>
              <a:pathLst>
                <a:path w="287" h="201" extrusionOk="0">
                  <a:moveTo>
                    <a:pt x="141" y="0"/>
                  </a:moveTo>
                  <a:cubicBezTo>
                    <a:pt x="120" y="0"/>
                    <a:pt x="98" y="8"/>
                    <a:pt x="78" y="25"/>
                  </a:cubicBezTo>
                  <a:cubicBezTo>
                    <a:pt x="1" y="92"/>
                    <a:pt x="68" y="200"/>
                    <a:pt x="147" y="200"/>
                  </a:cubicBezTo>
                  <a:cubicBezTo>
                    <a:pt x="168" y="200"/>
                    <a:pt x="190" y="193"/>
                    <a:pt x="210" y="175"/>
                  </a:cubicBezTo>
                  <a:cubicBezTo>
                    <a:pt x="286" y="108"/>
                    <a:pt x="220" y="0"/>
                    <a:pt x="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0" name="Google Shape;6290;p22"/>
            <p:cNvSpPr/>
            <p:nvPr/>
          </p:nvSpPr>
          <p:spPr>
            <a:xfrm>
              <a:off x="3540147" y="2781374"/>
              <a:ext cx="13079" cy="9192"/>
            </a:xfrm>
            <a:custGeom>
              <a:avLst/>
              <a:gdLst/>
              <a:ahLst/>
              <a:cxnLst/>
              <a:rect l="l" t="t" r="r" b="b"/>
              <a:pathLst>
                <a:path w="286" h="201" extrusionOk="0">
                  <a:moveTo>
                    <a:pt x="140" y="0"/>
                  </a:moveTo>
                  <a:cubicBezTo>
                    <a:pt x="119" y="0"/>
                    <a:pt x="98" y="8"/>
                    <a:pt x="78" y="25"/>
                  </a:cubicBezTo>
                  <a:cubicBezTo>
                    <a:pt x="1" y="92"/>
                    <a:pt x="68" y="201"/>
                    <a:pt x="147" y="201"/>
                  </a:cubicBezTo>
                  <a:cubicBezTo>
                    <a:pt x="167" y="201"/>
                    <a:pt x="189" y="193"/>
                    <a:pt x="209" y="176"/>
                  </a:cubicBezTo>
                  <a:cubicBezTo>
                    <a:pt x="286" y="108"/>
                    <a:pt x="219" y="0"/>
                    <a:pt x="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1" name="Google Shape;6291;p22"/>
            <p:cNvSpPr/>
            <p:nvPr/>
          </p:nvSpPr>
          <p:spPr>
            <a:xfrm>
              <a:off x="3632293" y="2986565"/>
              <a:ext cx="13125" cy="9192"/>
            </a:xfrm>
            <a:custGeom>
              <a:avLst/>
              <a:gdLst/>
              <a:ahLst/>
              <a:cxnLst/>
              <a:rect l="l" t="t" r="r" b="b"/>
              <a:pathLst>
                <a:path w="287" h="201" extrusionOk="0">
                  <a:moveTo>
                    <a:pt x="141" y="0"/>
                  </a:moveTo>
                  <a:cubicBezTo>
                    <a:pt x="120" y="0"/>
                    <a:pt x="98" y="8"/>
                    <a:pt x="78" y="25"/>
                  </a:cubicBezTo>
                  <a:cubicBezTo>
                    <a:pt x="1" y="92"/>
                    <a:pt x="68" y="201"/>
                    <a:pt x="147" y="201"/>
                  </a:cubicBezTo>
                  <a:cubicBezTo>
                    <a:pt x="168" y="201"/>
                    <a:pt x="190" y="193"/>
                    <a:pt x="210" y="175"/>
                  </a:cubicBezTo>
                  <a:cubicBezTo>
                    <a:pt x="286" y="108"/>
                    <a:pt x="220" y="0"/>
                    <a:pt x="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2" name="Google Shape;6292;p22"/>
            <p:cNvSpPr/>
            <p:nvPr/>
          </p:nvSpPr>
          <p:spPr>
            <a:xfrm>
              <a:off x="3611120" y="2975681"/>
              <a:ext cx="13079" cy="9192"/>
            </a:xfrm>
            <a:custGeom>
              <a:avLst/>
              <a:gdLst/>
              <a:ahLst/>
              <a:cxnLst/>
              <a:rect l="l" t="t" r="r" b="b"/>
              <a:pathLst>
                <a:path w="286" h="201" extrusionOk="0">
                  <a:moveTo>
                    <a:pt x="139" y="0"/>
                  </a:moveTo>
                  <a:cubicBezTo>
                    <a:pt x="118" y="0"/>
                    <a:pt x="96" y="8"/>
                    <a:pt x="76" y="25"/>
                  </a:cubicBezTo>
                  <a:cubicBezTo>
                    <a:pt x="0" y="92"/>
                    <a:pt x="67" y="200"/>
                    <a:pt x="146" y="200"/>
                  </a:cubicBezTo>
                  <a:cubicBezTo>
                    <a:pt x="167" y="200"/>
                    <a:pt x="189" y="193"/>
                    <a:pt x="209" y="175"/>
                  </a:cubicBezTo>
                  <a:cubicBezTo>
                    <a:pt x="286" y="108"/>
                    <a:pt x="219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3" name="Google Shape;6293;p22"/>
          <p:cNvGrpSpPr/>
          <p:nvPr/>
        </p:nvGrpSpPr>
        <p:grpSpPr>
          <a:xfrm rot="-8878882">
            <a:off x="8371920" y="3406261"/>
            <a:ext cx="705620" cy="1423174"/>
            <a:chOff x="4243844" y="2649404"/>
            <a:chExt cx="962480" cy="1941240"/>
          </a:xfrm>
        </p:grpSpPr>
        <p:sp>
          <p:nvSpPr>
            <p:cNvPr id="6294" name="Google Shape;6294;p22"/>
            <p:cNvSpPr/>
            <p:nvPr/>
          </p:nvSpPr>
          <p:spPr>
            <a:xfrm>
              <a:off x="4723781" y="3271973"/>
              <a:ext cx="482543" cy="824603"/>
            </a:xfrm>
            <a:custGeom>
              <a:avLst/>
              <a:gdLst/>
              <a:ahLst/>
              <a:cxnLst/>
              <a:rect l="l" t="t" r="r" b="b"/>
              <a:pathLst>
                <a:path w="10552" h="18032" extrusionOk="0">
                  <a:moveTo>
                    <a:pt x="1" y="0"/>
                  </a:moveTo>
                  <a:cubicBezTo>
                    <a:pt x="1" y="0"/>
                    <a:pt x="2640" y="11052"/>
                    <a:pt x="7401" y="17659"/>
                  </a:cubicBezTo>
                  <a:cubicBezTo>
                    <a:pt x="7576" y="17900"/>
                    <a:pt x="7850" y="18031"/>
                    <a:pt x="8131" y="18031"/>
                  </a:cubicBezTo>
                  <a:cubicBezTo>
                    <a:pt x="8272" y="18031"/>
                    <a:pt x="8414" y="17998"/>
                    <a:pt x="8546" y="17929"/>
                  </a:cubicBezTo>
                  <a:cubicBezTo>
                    <a:pt x="9009" y="17688"/>
                    <a:pt x="9619" y="17334"/>
                    <a:pt x="10114" y="16923"/>
                  </a:cubicBezTo>
                  <a:cubicBezTo>
                    <a:pt x="10493" y="16610"/>
                    <a:pt x="10552" y="16053"/>
                    <a:pt x="10245" y="15668"/>
                  </a:cubicBezTo>
                  <a:cubicBezTo>
                    <a:pt x="8631" y="13637"/>
                    <a:pt x="3453" y="6816"/>
                    <a:pt x="1211" y="1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5" name="Google Shape;6295;p22"/>
            <p:cNvSpPr/>
            <p:nvPr/>
          </p:nvSpPr>
          <p:spPr>
            <a:xfrm>
              <a:off x="4805638" y="3515257"/>
              <a:ext cx="198514" cy="411753"/>
            </a:xfrm>
            <a:custGeom>
              <a:avLst/>
              <a:gdLst/>
              <a:ahLst/>
              <a:cxnLst/>
              <a:rect l="l" t="t" r="r" b="b"/>
              <a:pathLst>
                <a:path w="4341" h="9004" fill="none" extrusionOk="0">
                  <a:moveTo>
                    <a:pt x="4340" y="9004"/>
                  </a:moveTo>
                  <a:cubicBezTo>
                    <a:pt x="2001" y="4964"/>
                    <a:pt x="1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6" name="Google Shape;6296;p22"/>
            <p:cNvSpPr/>
            <p:nvPr/>
          </p:nvSpPr>
          <p:spPr>
            <a:xfrm>
              <a:off x="4740198" y="3415520"/>
              <a:ext cx="413216" cy="1050418"/>
            </a:xfrm>
            <a:custGeom>
              <a:avLst/>
              <a:gdLst/>
              <a:ahLst/>
              <a:cxnLst/>
              <a:rect l="l" t="t" r="r" b="b"/>
              <a:pathLst>
                <a:path w="9036" h="22970" extrusionOk="0">
                  <a:moveTo>
                    <a:pt x="1" y="0"/>
                  </a:moveTo>
                  <a:cubicBezTo>
                    <a:pt x="1" y="1"/>
                    <a:pt x="775" y="13574"/>
                    <a:pt x="4986" y="22360"/>
                  </a:cubicBezTo>
                  <a:cubicBezTo>
                    <a:pt x="5169" y="22742"/>
                    <a:pt x="5552" y="22969"/>
                    <a:pt x="5957" y="22969"/>
                  </a:cubicBezTo>
                  <a:cubicBezTo>
                    <a:pt x="6063" y="22969"/>
                    <a:pt x="6171" y="22954"/>
                    <a:pt x="6278" y="22921"/>
                  </a:cubicBezTo>
                  <a:cubicBezTo>
                    <a:pt x="6873" y="22734"/>
                    <a:pt x="7667" y="22446"/>
                    <a:pt x="8336" y="22068"/>
                  </a:cubicBezTo>
                  <a:cubicBezTo>
                    <a:pt x="8848" y="21779"/>
                    <a:pt x="9035" y="21134"/>
                    <a:pt x="8756" y="20617"/>
                  </a:cubicBezTo>
                  <a:cubicBezTo>
                    <a:pt x="7283" y="17885"/>
                    <a:pt x="2628" y="8756"/>
                    <a:pt x="1398" y="4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7" name="Google Shape;6297;p22"/>
            <p:cNvSpPr/>
            <p:nvPr/>
          </p:nvSpPr>
          <p:spPr>
            <a:xfrm>
              <a:off x="4764024" y="3596519"/>
              <a:ext cx="169292" cy="614200"/>
            </a:xfrm>
            <a:custGeom>
              <a:avLst/>
              <a:gdLst/>
              <a:ahLst/>
              <a:cxnLst/>
              <a:rect l="l" t="t" r="r" b="b"/>
              <a:pathLst>
                <a:path w="3702" h="13431" fill="none" extrusionOk="0">
                  <a:moveTo>
                    <a:pt x="3702" y="13430"/>
                  </a:moveTo>
                  <a:cubicBezTo>
                    <a:pt x="625" y="5217"/>
                    <a:pt x="1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8" name="Google Shape;6298;p22"/>
            <p:cNvSpPr/>
            <p:nvPr/>
          </p:nvSpPr>
          <p:spPr>
            <a:xfrm>
              <a:off x="4600676" y="3431342"/>
              <a:ext cx="290751" cy="1159301"/>
            </a:xfrm>
            <a:custGeom>
              <a:avLst/>
              <a:gdLst/>
              <a:ahLst/>
              <a:cxnLst/>
              <a:rect l="l" t="t" r="r" b="b"/>
              <a:pathLst>
                <a:path w="6358" h="25351" extrusionOk="0">
                  <a:moveTo>
                    <a:pt x="3314" y="1"/>
                  </a:moveTo>
                  <a:lnTo>
                    <a:pt x="1997" y="826"/>
                  </a:lnTo>
                  <a:cubicBezTo>
                    <a:pt x="3090" y="9750"/>
                    <a:pt x="884" y="20454"/>
                    <a:pt x="141" y="23683"/>
                  </a:cubicBezTo>
                  <a:cubicBezTo>
                    <a:pt x="1" y="24293"/>
                    <a:pt x="376" y="24903"/>
                    <a:pt x="984" y="25056"/>
                  </a:cubicBezTo>
                  <a:cubicBezTo>
                    <a:pt x="1779" y="25255"/>
                    <a:pt x="2677" y="25327"/>
                    <a:pt x="3343" y="25350"/>
                  </a:cubicBezTo>
                  <a:cubicBezTo>
                    <a:pt x="3356" y="25350"/>
                    <a:pt x="3369" y="25350"/>
                    <a:pt x="3382" y="25350"/>
                  </a:cubicBezTo>
                  <a:cubicBezTo>
                    <a:pt x="3934" y="25350"/>
                    <a:pt x="4413" y="24957"/>
                    <a:pt x="4511" y="24409"/>
                  </a:cubicBezTo>
                  <a:cubicBezTo>
                    <a:pt x="6357" y="14181"/>
                    <a:pt x="3314" y="1"/>
                    <a:pt x="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9" name="Google Shape;6299;p22"/>
            <p:cNvSpPr/>
            <p:nvPr/>
          </p:nvSpPr>
          <p:spPr>
            <a:xfrm>
              <a:off x="4762835" y="3559844"/>
              <a:ext cx="41889" cy="720385"/>
            </a:xfrm>
            <a:custGeom>
              <a:avLst/>
              <a:gdLst/>
              <a:ahLst/>
              <a:cxnLst/>
              <a:rect l="l" t="t" r="r" b="b"/>
              <a:pathLst>
                <a:path w="916" h="15753" fill="none" extrusionOk="0">
                  <a:moveTo>
                    <a:pt x="458" y="1"/>
                  </a:moveTo>
                  <a:cubicBezTo>
                    <a:pt x="916" y="9584"/>
                    <a:pt x="1" y="15752"/>
                    <a:pt x="1" y="15752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0" name="Google Shape;6300;p22"/>
            <p:cNvSpPr/>
            <p:nvPr/>
          </p:nvSpPr>
          <p:spPr>
            <a:xfrm>
              <a:off x="4535948" y="3128044"/>
              <a:ext cx="287687" cy="1086270"/>
            </a:xfrm>
            <a:custGeom>
              <a:avLst/>
              <a:gdLst/>
              <a:ahLst/>
              <a:cxnLst/>
              <a:rect l="l" t="t" r="r" b="b"/>
              <a:pathLst>
                <a:path w="6291" h="23754" extrusionOk="0">
                  <a:moveTo>
                    <a:pt x="3906" y="0"/>
                  </a:moveTo>
                  <a:lnTo>
                    <a:pt x="2645" y="731"/>
                  </a:lnTo>
                  <a:cubicBezTo>
                    <a:pt x="3375" y="9127"/>
                    <a:pt x="954" y="19084"/>
                    <a:pt x="153" y="22082"/>
                  </a:cubicBezTo>
                  <a:cubicBezTo>
                    <a:pt x="1" y="22651"/>
                    <a:pt x="331" y="23233"/>
                    <a:pt x="897" y="23398"/>
                  </a:cubicBezTo>
                  <a:cubicBezTo>
                    <a:pt x="1634" y="23612"/>
                    <a:pt x="2474" y="23708"/>
                    <a:pt x="3095" y="23751"/>
                  </a:cubicBezTo>
                  <a:cubicBezTo>
                    <a:pt x="3120" y="23753"/>
                    <a:pt x="3146" y="23753"/>
                    <a:pt x="3170" y="23753"/>
                  </a:cubicBezTo>
                  <a:cubicBezTo>
                    <a:pt x="3673" y="23753"/>
                    <a:pt x="4115" y="23405"/>
                    <a:pt x="4223" y="22908"/>
                  </a:cubicBezTo>
                  <a:cubicBezTo>
                    <a:pt x="6290" y="13387"/>
                    <a:pt x="3906" y="0"/>
                    <a:pt x="3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1" name="Google Shape;6301;p22"/>
            <p:cNvSpPr/>
            <p:nvPr/>
          </p:nvSpPr>
          <p:spPr>
            <a:xfrm>
              <a:off x="4695520" y="3446250"/>
              <a:ext cx="35029" cy="500423"/>
            </a:xfrm>
            <a:custGeom>
              <a:avLst/>
              <a:gdLst/>
              <a:ahLst/>
              <a:cxnLst/>
              <a:rect l="l" t="t" r="r" b="b"/>
              <a:pathLst>
                <a:path w="766" h="10943" fill="none" extrusionOk="0">
                  <a:moveTo>
                    <a:pt x="1" y="10942"/>
                  </a:moveTo>
                  <a:cubicBezTo>
                    <a:pt x="766" y="6295"/>
                    <a:pt x="55" y="0"/>
                    <a:pt x="5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2" name="Google Shape;6302;p22"/>
            <p:cNvSpPr/>
            <p:nvPr/>
          </p:nvSpPr>
          <p:spPr>
            <a:xfrm>
              <a:off x="4447846" y="2649404"/>
              <a:ext cx="250738" cy="101749"/>
            </a:xfrm>
            <a:custGeom>
              <a:avLst/>
              <a:gdLst/>
              <a:ahLst/>
              <a:cxnLst/>
              <a:rect l="l" t="t" r="r" b="b"/>
              <a:pathLst>
                <a:path w="5483" h="2225" extrusionOk="0">
                  <a:moveTo>
                    <a:pt x="4190" y="0"/>
                  </a:moveTo>
                  <a:cubicBezTo>
                    <a:pt x="3672" y="0"/>
                    <a:pt x="3183" y="1169"/>
                    <a:pt x="3183" y="1169"/>
                  </a:cubicBezTo>
                  <a:cubicBezTo>
                    <a:pt x="3183" y="1169"/>
                    <a:pt x="2044" y="103"/>
                    <a:pt x="1476" y="103"/>
                  </a:cubicBezTo>
                  <a:cubicBezTo>
                    <a:pt x="1417" y="103"/>
                    <a:pt x="1364" y="114"/>
                    <a:pt x="1320" y="140"/>
                  </a:cubicBezTo>
                  <a:cubicBezTo>
                    <a:pt x="844" y="411"/>
                    <a:pt x="1901" y="1179"/>
                    <a:pt x="1901" y="1179"/>
                  </a:cubicBezTo>
                  <a:cubicBezTo>
                    <a:pt x="1901" y="1179"/>
                    <a:pt x="1381" y="1037"/>
                    <a:pt x="916" y="1037"/>
                  </a:cubicBezTo>
                  <a:cubicBezTo>
                    <a:pt x="607" y="1037"/>
                    <a:pt x="323" y="1099"/>
                    <a:pt x="231" y="1308"/>
                  </a:cubicBezTo>
                  <a:cubicBezTo>
                    <a:pt x="1" y="1831"/>
                    <a:pt x="2353" y="2225"/>
                    <a:pt x="2353" y="2225"/>
                  </a:cubicBezTo>
                  <a:lnTo>
                    <a:pt x="4285" y="1941"/>
                  </a:lnTo>
                  <a:cubicBezTo>
                    <a:pt x="4285" y="1941"/>
                    <a:pt x="5482" y="1064"/>
                    <a:pt x="5347" y="799"/>
                  </a:cubicBezTo>
                  <a:cubicBezTo>
                    <a:pt x="5326" y="758"/>
                    <a:pt x="5284" y="740"/>
                    <a:pt x="5228" y="740"/>
                  </a:cubicBezTo>
                  <a:cubicBezTo>
                    <a:pt x="4925" y="740"/>
                    <a:pt x="4211" y="1254"/>
                    <a:pt x="4211" y="1254"/>
                  </a:cubicBezTo>
                  <a:cubicBezTo>
                    <a:pt x="4211" y="1254"/>
                    <a:pt x="4737" y="34"/>
                    <a:pt x="4211" y="1"/>
                  </a:cubicBezTo>
                  <a:cubicBezTo>
                    <a:pt x="4204" y="0"/>
                    <a:pt x="4197" y="0"/>
                    <a:pt x="4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3" name="Google Shape;6303;p22"/>
            <p:cNvSpPr/>
            <p:nvPr/>
          </p:nvSpPr>
          <p:spPr>
            <a:xfrm>
              <a:off x="4243844" y="2727922"/>
              <a:ext cx="860776" cy="1034413"/>
            </a:xfrm>
            <a:custGeom>
              <a:avLst/>
              <a:gdLst/>
              <a:ahLst/>
              <a:cxnLst/>
              <a:rect l="l" t="t" r="r" b="b"/>
              <a:pathLst>
                <a:path w="18823" h="22620" extrusionOk="0">
                  <a:moveTo>
                    <a:pt x="9653" y="0"/>
                  </a:moveTo>
                  <a:cubicBezTo>
                    <a:pt x="5669" y="0"/>
                    <a:pt x="1541" y="1821"/>
                    <a:pt x="995" y="5044"/>
                  </a:cubicBezTo>
                  <a:cubicBezTo>
                    <a:pt x="1" y="10920"/>
                    <a:pt x="5235" y="13524"/>
                    <a:pt x="6458" y="14781"/>
                  </a:cubicBezTo>
                  <a:cubicBezTo>
                    <a:pt x="7545" y="15898"/>
                    <a:pt x="7987" y="18590"/>
                    <a:pt x="7330" y="21132"/>
                  </a:cubicBezTo>
                  <a:cubicBezTo>
                    <a:pt x="7290" y="21286"/>
                    <a:pt x="7413" y="21402"/>
                    <a:pt x="7541" y="21402"/>
                  </a:cubicBezTo>
                  <a:cubicBezTo>
                    <a:pt x="7600" y="21402"/>
                    <a:pt x="7661" y="21377"/>
                    <a:pt x="7706" y="21319"/>
                  </a:cubicBezTo>
                  <a:cubicBezTo>
                    <a:pt x="8503" y="20307"/>
                    <a:pt x="9704" y="18284"/>
                    <a:pt x="9520" y="15447"/>
                  </a:cubicBezTo>
                  <a:lnTo>
                    <a:pt x="9520" y="15447"/>
                  </a:lnTo>
                  <a:cubicBezTo>
                    <a:pt x="9520" y="15447"/>
                    <a:pt x="10988" y="19480"/>
                    <a:pt x="11273" y="22426"/>
                  </a:cubicBezTo>
                  <a:cubicBezTo>
                    <a:pt x="11285" y="22552"/>
                    <a:pt x="11386" y="22619"/>
                    <a:pt x="11487" y="22619"/>
                  </a:cubicBezTo>
                  <a:cubicBezTo>
                    <a:pt x="11575" y="22619"/>
                    <a:pt x="11663" y="22568"/>
                    <a:pt x="11693" y="22461"/>
                  </a:cubicBezTo>
                  <a:cubicBezTo>
                    <a:pt x="12116" y="20923"/>
                    <a:pt x="12661" y="18110"/>
                    <a:pt x="12014" y="15327"/>
                  </a:cubicBezTo>
                  <a:lnTo>
                    <a:pt x="12014" y="15327"/>
                  </a:lnTo>
                  <a:cubicBezTo>
                    <a:pt x="12015" y="15328"/>
                    <a:pt x="12982" y="18739"/>
                    <a:pt x="15896" y="20280"/>
                  </a:cubicBezTo>
                  <a:cubicBezTo>
                    <a:pt x="15929" y="20298"/>
                    <a:pt x="15963" y="20305"/>
                    <a:pt x="15995" y="20305"/>
                  </a:cubicBezTo>
                  <a:cubicBezTo>
                    <a:pt x="16151" y="20305"/>
                    <a:pt x="16274" y="20120"/>
                    <a:pt x="16170" y="19968"/>
                  </a:cubicBezTo>
                  <a:cubicBezTo>
                    <a:pt x="15096" y="18370"/>
                    <a:pt x="14139" y="16732"/>
                    <a:pt x="14406" y="14691"/>
                  </a:cubicBezTo>
                  <a:cubicBezTo>
                    <a:pt x="14834" y="11397"/>
                    <a:pt x="18822" y="8490"/>
                    <a:pt x="17122" y="3933"/>
                  </a:cubicBezTo>
                  <a:cubicBezTo>
                    <a:pt x="16114" y="1233"/>
                    <a:pt x="12933" y="0"/>
                    <a:pt x="96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4" name="Google Shape;6304;p22"/>
            <p:cNvSpPr/>
            <p:nvPr/>
          </p:nvSpPr>
          <p:spPr>
            <a:xfrm>
              <a:off x="4393884" y="295085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1"/>
                  </a:cubicBezTo>
                  <a:cubicBezTo>
                    <a:pt x="0" y="20"/>
                    <a:pt x="20" y="266"/>
                    <a:pt x="175" y="266"/>
                  </a:cubicBezTo>
                  <a:cubicBezTo>
                    <a:pt x="181" y="266"/>
                    <a:pt x="187" y="266"/>
                    <a:pt x="192" y="265"/>
                  </a:cubicBezTo>
                  <a:cubicBezTo>
                    <a:pt x="356" y="248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5" name="Google Shape;6305;p22"/>
            <p:cNvSpPr/>
            <p:nvPr/>
          </p:nvSpPr>
          <p:spPr>
            <a:xfrm>
              <a:off x="4433944" y="3008705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70" y="0"/>
                    <a:pt x="164" y="1"/>
                  </a:cubicBezTo>
                  <a:cubicBezTo>
                    <a:pt x="1" y="20"/>
                    <a:pt x="22" y="265"/>
                    <a:pt x="177" y="265"/>
                  </a:cubicBezTo>
                  <a:cubicBezTo>
                    <a:pt x="182" y="265"/>
                    <a:pt x="188" y="265"/>
                    <a:pt x="193" y="264"/>
                  </a:cubicBezTo>
                  <a:cubicBezTo>
                    <a:pt x="357" y="246"/>
                    <a:pt x="335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6" name="Google Shape;6306;p22"/>
            <p:cNvSpPr/>
            <p:nvPr/>
          </p:nvSpPr>
          <p:spPr>
            <a:xfrm>
              <a:off x="4378245" y="2998187"/>
              <a:ext cx="16326" cy="12073"/>
            </a:xfrm>
            <a:custGeom>
              <a:avLst/>
              <a:gdLst/>
              <a:ahLst/>
              <a:cxnLst/>
              <a:rect l="l" t="t" r="r" b="b"/>
              <a:pathLst>
                <a:path w="357" h="264" extrusionOk="0">
                  <a:moveTo>
                    <a:pt x="181" y="0"/>
                  </a:moveTo>
                  <a:cubicBezTo>
                    <a:pt x="176" y="0"/>
                    <a:pt x="170" y="0"/>
                    <a:pt x="164" y="1"/>
                  </a:cubicBezTo>
                  <a:cubicBezTo>
                    <a:pt x="1" y="18"/>
                    <a:pt x="22" y="264"/>
                    <a:pt x="176" y="264"/>
                  </a:cubicBezTo>
                  <a:cubicBezTo>
                    <a:pt x="181" y="264"/>
                    <a:pt x="187" y="264"/>
                    <a:pt x="193" y="263"/>
                  </a:cubicBezTo>
                  <a:cubicBezTo>
                    <a:pt x="356" y="246"/>
                    <a:pt x="335" y="0"/>
                    <a:pt x="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7" name="Google Shape;6307;p22"/>
            <p:cNvSpPr/>
            <p:nvPr/>
          </p:nvSpPr>
          <p:spPr>
            <a:xfrm>
              <a:off x="4789770" y="317040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2"/>
                  </a:cubicBezTo>
                  <a:cubicBezTo>
                    <a:pt x="0" y="20"/>
                    <a:pt x="22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7" y="247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8" name="Google Shape;6308;p22"/>
            <p:cNvSpPr/>
            <p:nvPr/>
          </p:nvSpPr>
          <p:spPr>
            <a:xfrm>
              <a:off x="4799099" y="313560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2" y="0"/>
                  </a:moveTo>
                  <a:cubicBezTo>
                    <a:pt x="176" y="0"/>
                    <a:pt x="170" y="0"/>
                    <a:pt x="164" y="1"/>
                  </a:cubicBezTo>
                  <a:cubicBezTo>
                    <a:pt x="1" y="18"/>
                    <a:pt x="22" y="265"/>
                    <a:pt x="177" y="265"/>
                  </a:cubicBezTo>
                  <a:cubicBezTo>
                    <a:pt x="182" y="265"/>
                    <a:pt x="188" y="265"/>
                    <a:pt x="193" y="265"/>
                  </a:cubicBezTo>
                  <a:cubicBezTo>
                    <a:pt x="356" y="246"/>
                    <a:pt x="335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9" name="Google Shape;6309;p22"/>
            <p:cNvSpPr/>
            <p:nvPr/>
          </p:nvSpPr>
          <p:spPr>
            <a:xfrm>
              <a:off x="4627016" y="3382731"/>
              <a:ext cx="16326" cy="12210"/>
            </a:xfrm>
            <a:custGeom>
              <a:avLst/>
              <a:gdLst/>
              <a:ahLst/>
              <a:cxnLst/>
              <a:rect l="l" t="t" r="r" b="b"/>
              <a:pathLst>
                <a:path w="357" h="267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0" y="19"/>
                    <a:pt x="22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0" name="Google Shape;6310;p22"/>
            <p:cNvSpPr/>
            <p:nvPr/>
          </p:nvSpPr>
          <p:spPr>
            <a:xfrm>
              <a:off x="4627108" y="3338556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70" y="1"/>
                    <a:pt x="164" y="2"/>
                  </a:cubicBezTo>
                  <a:cubicBezTo>
                    <a:pt x="0" y="19"/>
                    <a:pt x="20" y="265"/>
                    <a:pt x="175" y="265"/>
                  </a:cubicBezTo>
                  <a:cubicBezTo>
                    <a:pt x="181" y="265"/>
                    <a:pt x="186" y="264"/>
                    <a:pt x="192" y="264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1" name="Google Shape;6311;p22"/>
            <p:cNvSpPr/>
            <p:nvPr/>
          </p:nvSpPr>
          <p:spPr>
            <a:xfrm>
              <a:off x="4598984" y="3353327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1"/>
                  </a:cubicBezTo>
                  <a:cubicBezTo>
                    <a:pt x="0" y="20"/>
                    <a:pt x="22" y="266"/>
                    <a:pt x="177" y="266"/>
                  </a:cubicBezTo>
                  <a:cubicBezTo>
                    <a:pt x="182" y="266"/>
                    <a:pt x="187" y="265"/>
                    <a:pt x="193" y="265"/>
                  </a:cubicBezTo>
                  <a:cubicBezTo>
                    <a:pt x="356" y="246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2" name="Google Shape;6312;p22"/>
            <p:cNvSpPr/>
            <p:nvPr/>
          </p:nvSpPr>
          <p:spPr>
            <a:xfrm>
              <a:off x="4564320" y="2835068"/>
              <a:ext cx="16280" cy="12164"/>
            </a:xfrm>
            <a:custGeom>
              <a:avLst/>
              <a:gdLst/>
              <a:ahLst/>
              <a:cxnLst/>
              <a:rect l="l" t="t" r="r" b="b"/>
              <a:pathLst>
                <a:path w="356" h="266" extrusionOk="0">
                  <a:moveTo>
                    <a:pt x="179" y="0"/>
                  </a:moveTo>
                  <a:cubicBezTo>
                    <a:pt x="174" y="0"/>
                    <a:pt x="169" y="1"/>
                    <a:pt x="163" y="1"/>
                  </a:cubicBezTo>
                  <a:cubicBezTo>
                    <a:pt x="0" y="20"/>
                    <a:pt x="21" y="266"/>
                    <a:pt x="175" y="266"/>
                  </a:cubicBezTo>
                  <a:cubicBezTo>
                    <a:pt x="180" y="266"/>
                    <a:pt x="186" y="265"/>
                    <a:pt x="192" y="265"/>
                  </a:cubicBezTo>
                  <a:cubicBezTo>
                    <a:pt x="356" y="248"/>
                    <a:pt x="334" y="0"/>
                    <a:pt x="1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3" name="Google Shape;6313;p22"/>
            <p:cNvSpPr/>
            <p:nvPr/>
          </p:nvSpPr>
          <p:spPr>
            <a:xfrm>
              <a:off x="4622489" y="2881255"/>
              <a:ext cx="16326" cy="12210"/>
            </a:xfrm>
            <a:custGeom>
              <a:avLst/>
              <a:gdLst/>
              <a:ahLst/>
              <a:cxnLst/>
              <a:rect l="l" t="t" r="r" b="b"/>
              <a:pathLst>
                <a:path w="357" h="267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0" y="19"/>
                    <a:pt x="20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4" name="Google Shape;6314;p22"/>
            <p:cNvSpPr/>
            <p:nvPr/>
          </p:nvSpPr>
          <p:spPr>
            <a:xfrm>
              <a:off x="4545663" y="2860585"/>
              <a:ext cx="16326" cy="12118"/>
            </a:xfrm>
            <a:custGeom>
              <a:avLst/>
              <a:gdLst/>
              <a:ahLst/>
              <a:cxnLst/>
              <a:rect l="l" t="t" r="r" b="b"/>
              <a:pathLst>
                <a:path w="357" h="265" extrusionOk="0">
                  <a:moveTo>
                    <a:pt x="182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1" y="19"/>
                    <a:pt x="21" y="265"/>
                    <a:pt x="176" y="265"/>
                  </a:cubicBezTo>
                  <a:cubicBezTo>
                    <a:pt x="181" y="265"/>
                    <a:pt x="187" y="264"/>
                    <a:pt x="193" y="264"/>
                  </a:cubicBezTo>
                  <a:cubicBezTo>
                    <a:pt x="356" y="247"/>
                    <a:pt x="335" y="1"/>
                    <a:pt x="1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5" name="Google Shape;6315;p22"/>
            <p:cNvSpPr/>
            <p:nvPr/>
          </p:nvSpPr>
          <p:spPr>
            <a:xfrm>
              <a:off x="4847893" y="277607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69" y="0"/>
                    <a:pt x="164" y="1"/>
                  </a:cubicBezTo>
                  <a:cubicBezTo>
                    <a:pt x="1" y="19"/>
                    <a:pt x="22" y="265"/>
                    <a:pt x="175" y="265"/>
                  </a:cubicBezTo>
                  <a:cubicBezTo>
                    <a:pt x="181" y="265"/>
                    <a:pt x="187" y="265"/>
                    <a:pt x="193" y="264"/>
                  </a:cubicBezTo>
                  <a:cubicBezTo>
                    <a:pt x="357" y="247"/>
                    <a:pt x="336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6" name="Google Shape;6316;p22"/>
            <p:cNvSpPr/>
            <p:nvPr/>
          </p:nvSpPr>
          <p:spPr>
            <a:xfrm>
              <a:off x="4878852" y="2794139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1" y="19"/>
                    <a:pt x="22" y="265"/>
                    <a:pt x="175" y="265"/>
                  </a:cubicBezTo>
                  <a:cubicBezTo>
                    <a:pt x="181" y="265"/>
                    <a:pt x="187" y="264"/>
                    <a:pt x="193" y="264"/>
                  </a:cubicBezTo>
                  <a:cubicBezTo>
                    <a:pt x="356" y="247"/>
                    <a:pt x="336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7" name="Google Shape;6317;p22"/>
            <p:cNvSpPr/>
            <p:nvPr/>
          </p:nvSpPr>
          <p:spPr>
            <a:xfrm>
              <a:off x="4843228" y="3447073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70" y="1"/>
                    <a:pt x="164" y="2"/>
                  </a:cubicBezTo>
                  <a:cubicBezTo>
                    <a:pt x="0" y="18"/>
                    <a:pt x="20" y="264"/>
                    <a:pt x="175" y="264"/>
                  </a:cubicBezTo>
                  <a:cubicBezTo>
                    <a:pt x="181" y="264"/>
                    <a:pt x="187" y="264"/>
                    <a:pt x="193" y="263"/>
                  </a:cubicBezTo>
                  <a:cubicBezTo>
                    <a:pt x="356" y="246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8" name="Google Shape;6318;p22"/>
            <p:cNvSpPr/>
            <p:nvPr/>
          </p:nvSpPr>
          <p:spPr>
            <a:xfrm>
              <a:off x="4843365" y="3410444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69" y="0"/>
                    <a:pt x="164" y="1"/>
                  </a:cubicBezTo>
                  <a:cubicBezTo>
                    <a:pt x="0" y="20"/>
                    <a:pt x="22" y="265"/>
                    <a:pt x="177" y="265"/>
                  </a:cubicBezTo>
                  <a:cubicBezTo>
                    <a:pt x="182" y="265"/>
                    <a:pt x="187" y="265"/>
                    <a:pt x="193" y="264"/>
                  </a:cubicBezTo>
                  <a:cubicBezTo>
                    <a:pt x="356" y="246"/>
                    <a:pt x="335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9" name="Google Shape;6319;p22"/>
            <p:cNvSpPr/>
            <p:nvPr/>
          </p:nvSpPr>
          <p:spPr>
            <a:xfrm>
              <a:off x="4989107" y="3072864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2"/>
                  </a:cubicBezTo>
                  <a:cubicBezTo>
                    <a:pt x="1" y="20"/>
                    <a:pt x="22" y="266"/>
                    <a:pt x="175" y="266"/>
                  </a:cubicBezTo>
                  <a:cubicBezTo>
                    <a:pt x="181" y="266"/>
                    <a:pt x="187" y="266"/>
                    <a:pt x="193" y="265"/>
                  </a:cubicBezTo>
                  <a:cubicBezTo>
                    <a:pt x="357" y="248"/>
                    <a:pt x="336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0" name="Google Shape;6320;p22"/>
            <p:cNvSpPr/>
            <p:nvPr/>
          </p:nvSpPr>
          <p:spPr>
            <a:xfrm>
              <a:off x="5004244" y="3020869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69" y="1"/>
                    <a:pt x="163" y="2"/>
                  </a:cubicBezTo>
                  <a:cubicBezTo>
                    <a:pt x="0" y="19"/>
                    <a:pt x="21" y="265"/>
                    <a:pt x="175" y="265"/>
                  </a:cubicBezTo>
                  <a:cubicBezTo>
                    <a:pt x="181" y="265"/>
                    <a:pt x="186" y="264"/>
                    <a:pt x="192" y="264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1" name="Google Shape;6321;p22"/>
            <p:cNvSpPr/>
            <p:nvPr/>
          </p:nvSpPr>
          <p:spPr>
            <a:xfrm>
              <a:off x="4767682" y="2763317"/>
              <a:ext cx="178987" cy="695370"/>
            </a:xfrm>
            <a:custGeom>
              <a:avLst/>
              <a:gdLst/>
              <a:ahLst/>
              <a:cxnLst/>
              <a:rect l="l" t="t" r="r" b="b"/>
              <a:pathLst>
                <a:path w="3914" h="15206" fill="none" extrusionOk="0">
                  <a:moveTo>
                    <a:pt x="0" y="1"/>
                  </a:moveTo>
                  <a:cubicBezTo>
                    <a:pt x="2373" y="1248"/>
                    <a:pt x="3914" y="3927"/>
                    <a:pt x="3799" y="6604"/>
                  </a:cubicBezTo>
                  <a:cubicBezTo>
                    <a:pt x="3737" y="8067"/>
                    <a:pt x="3227" y="9467"/>
                    <a:pt x="2849" y="10880"/>
                  </a:cubicBezTo>
                  <a:cubicBezTo>
                    <a:pt x="2469" y="12295"/>
                    <a:pt x="2220" y="13813"/>
                    <a:pt x="2670" y="15206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2" name="Google Shape;6322;p22"/>
            <p:cNvSpPr/>
            <p:nvPr/>
          </p:nvSpPr>
          <p:spPr>
            <a:xfrm>
              <a:off x="4343444" y="2814489"/>
              <a:ext cx="276941" cy="689197"/>
            </a:xfrm>
            <a:custGeom>
              <a:avLst/>
              <a:gdLst/>
              <a:ahLst/>
              <a:cxnLst/>
              <a:rect l="l" t="t" r="r" b="b"/>
              <a:pathLst>
                <a:path w="6056" h="15071" fill="none" extrusionOk="0">
                  <a:moveTo>
                    <a:pt x="6007" y="15070"/>
                  </a:moveTo>
                  <a:cubicBezTo>
                    <a:pt x="6055" y="13892"/>
                    <a:pt x="5592" y="12741"/>
                    <a:pt x="4947" y="11754"/>
                  </a:cubicBezTo>
                  <a:cubicBezTo>
                    <a:pt x="4304" y="10766"/>
                    <a:pt x="3480" y="9911"/>
                    <a:pt x="2707" y="9019"/>
                  </a:cubicBezTo>
                  <a:cubicBezTo>
                    <a:pt x="1934" y="8128"/>
                    <a:pt x="1197" y="7178"/>
                    <a:pt x="775" y="6078"/>
                  </a:cubicBezTo>
                  <a:cubicBezTo>
                    <a:pt x="1" y="4061"/>
                    <a:pt x="425" y="1633"/>
                    <a:pt x="1840" y="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3" name="Google Shape;6323;p22"/>
            <p:cNvSpPr/>
            <p:nvPr/>
          </p:nvSpPr>
          <p:spPr>
            <a:xfrm>
              <a:off x="4490741" y="2807767"/>
              <a:ext cx="264731" cy="712931"/>
            </a:xfrm>
            <a:custGeom>
              <a:avLst/>
              <a:gdLst/>
              <a:ahLst/>
              <a:cxnLst/>
              <a:rect l="l" t="t" r="r" b="b"/>
              <a:pathLst>
                <a:path w="5789" h="15590" fill="none" extrusionOk="0">
                  <a:moveTo>
                    <a:pt x="377" y="1"/>
                  </a:moveTo>
                  <a:cubicBezTo>
                    <a:pt x="0" y="1521"/>
                    <a:pt x="66" y="3134"/>
                    <a:pt x="449" y="4652"/>
                  </a:cubicBezTo>
                  <a:cubicBezTo>
                    <a:pt x="832" y="6171"/>
                    <a:pt x="1527" y="7600"/>
                    <a:pt x="2384" y="8910"/>
                  </a:cubicBezTo>
                  <a:cubicBezTo>
                    <a:pt x="3077" y="9972"/>
                    <a:pt x="3878" y="10961"/>
                    <a:pt x="4539" y="12042"/>
                  </a:cubicBezTo>
                  <a:cubicBezTo>
                    <a:pt x="5201" y="13123"/>
                    <a:pt x="5726" y="14323"/>
                    <a:pt x="5788" y="15589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4" name="Google Shape;6324;p22"/>
            <p:cNvSpPr/>
            <p:nvPr/>
          </p:nvSpPr>
          <p:spPr>
            <a:xfrm>
              <a:off x="4600401" y="2779231"/>
              <a:ext cx="145330" cy="551047"/>
            </a:xfrm>
            <a:custGeom>
              <a:avLst/>
              <a:gdLst/>
              <a:ahLst/>
              <a:cxnLst/>
              <a:rect l="l" t="t" r="r" b="b"/>
              <a:pathLst>
                <a:path w="3178" h="12050" fill="none" extrusionOk="0">
                  <a:moveTo>
                    <a:pt x="3178" y="12049"/>
                  </a:moveTo>
                  <a:cubicBezTo>
                    <a:pt x="3167" y="7850"/>
                    <a:pt x="2060" y="3659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5" name="Google Shape;6325;p22"/>
            <p:cNvSpPr/>
            <p:nvPr/>
          </p:nvSpPr>
          <p:spPr>
            <a:xfrm>
              <a:off x="4694285" y="2776670"/>
              <a:ext cx="157494" cy="611273"/>
            </a:xfrm>
            <a:custGeom>
              <a:avLst/>
              <a:gdLst/>
              <a:ahLst/>
              <a:cxnLst/>
              <a:rect l="l" t="t" r="r" b="b"/>
              <a:pathLst>
                <a:path w="3444" h="13367" fill="none" extrusionOk="0">
                  <a:moveTo>
                    <a:pt x="1" y="1"/>
                  </a:moveTo>
                  <a:cubicBezTo>
                    <a:pt x="1618" y="1403"/>
                    <a:pt x="2718" y="3391"/>
                    <a:pt x="3044" y="5508"/>
                  </a:cubicBezTo>
                  <a:cubicBezTo>
                    <a:pt x="3443" y="8102"/>
                    <a:pt x="2713" y="10745"/>
                    <a:pt x="2846" y="13367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6" name="Google Shape;6326;p22"/>
            <p:cNvSpPr/>
            <p:nvPr/>
          </p:nvSpPr>
          <p:spPr>
            <a:xfrm>
              <a:off x="4846887" y="2870463"/>
              <a:ext cx="156625" cy="307123"/>
            </a:xfrm>
            <a:custGeom>
              <a:avLst/>
              <a:gdLst/>
              <a:ahLst/>
              <a:cxnLst/>
              <a:rect l="l" t="t" r="r" b="b"/>
              <a:pathLst>
                <a:path w="3425" h="6716" extrusionOk="0">
                  <a:moveTo>
                    <a:pt x="1342" y="1"/>
                  </a:moveTo>
                  <a:cubicBezTo>
                    <a:pt x="1267" y="1"/>
                    <a:pt x="1191" y="9"/>
                    <a:pt x="1117" y="27"/>
                  </a:cubicBezTo>
                  <a:cubicBezTo>
                    <a:pt x="770" y="112"/>
                    <a:pt x="497" y="393"/>
                    <a:pt x="344" y="714"/>
                  </a:cubicBezTo>
                  <a:cubicBezTo>
                    <a:pt x="189" y="1035"/>
                    <a:pt x="138" y="1394"/>
                    <a:pt x="100" y="1748"/>
                  </a:cubicBezTo>
                  <a:cubicBezTo>
                    <a:pt x="14" y="2572"/>
                    <a:pt x="1" y="3409"/>
                    <a:pt x="130" y="4230"/>
                  </a:cubicBezTo>
                  <a:cubicBezTo>
                    <a:pt x="237" y="4919"/>
                    <a:pt x="430" y="5865"/>
                    <a:pt x="940" y="6380"/>
                  </a:cubicBezTo>
                  <a:cubicBezTo>
                    <a:pt x="1138" y="6581"/>
                    <a:pt x="1418" y="6716"/>
                    <a:pt x="1694" y="6716"/>
                  </a:cubicBezTo>
                  <a:cubicBezTo>
                    <a:pt x="1781" y="6716"/>
                    <a:pt x="1867" y="6703"/>
                    <a:pt x="1950" y="6674"/>
                  </a:cubicBezTo>
                  <a:cubicBezTo>
                    <a:pt x="2859" y="6363"/>
                    <a:pt x="3145" y="4860"/>
                    <a:pt x="3261" y="4049"/>
                  </a:cubicBezTo>
                  <a:cubicBezTo>
                    <a:pt x="3424" y="2920"/>
                    <a:pt x="3240" y="1708"/>
                    <a:pt x="2576" y="779"/>
                  </a:cubicBezTo>
                  <a:cubicBezTo>
                    <a:pt x="2407" y="543"/>
                    <a:pt x="2206" y="324"/>
                    <a:pt x="1955" y="177"/>
                  </a:cubicBezTo>
                  <a:cubicBezTo>
                    <a:pt x="1770" y="68"/>
                    <a:pt x="1556" y="1"/>
                    <a:pt x="134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7" name="Google Shape;6327;p22"/>
          <p:cNvGrpSpPr/>
          <p:nvPr/>
        </p:nvGrpSpPr>
        <p:grpSpPr>
          <a:xfrm rot="-2141895">
            <a:off x="7407156" y="3826774"/>
            <a:ext cx="843467" cy="566693"/>
            <a:chOff x="1655277" y="1307879"/>
            <a:chExt cx="907741" cy="609876"/>
          </a:xfrm>
        </p:grpSpPr>
        <p:sp>
          <p:nvSpPr>
            <p:cNvPr id="6328" name="Google Shape;6328;p22"/>
            <p:cNvSpPr/>
            <p:nvPr/>
          </p:nvSpPr>
          <p:spPr>
            <a:xfrm>
              <a:off x="1660193" y="1307879"/>
              <a:ext cx="902825" cy="597486"/>
            </a:xfrm>
            <a:custGeom>
              <a:avLst/>
              <a:gdLst/>
              <a:ahLst/>
              <a:cxnLst/>
              <a:rect l="l" t="t" r="r" b="b"/>
              <a:pathLst>
                <a:path w="17998" h="11911" extrusionOk="0">
                  <a:moveTo>
                    <a:pt x="11105" y="0"/>
                  </a:moveTo>
                  <a:cubicBezTo>
                    <a:pt x="10057" y="0"/>
                    <a:pt x="8890" y="550"/>
                    <a:pt x="7695" y="1896"/>
                  </a:cubicBezTo>
                  <a:cubicBezTo>
                    <a:pt x="6975" y="1672"/>
                    <a:pt x="6331" y="1571"/>
                    <a:pt x="5760" y="1571"/>
                  </a:cubicBezTo>
                  <a:cubicBezTo>
                    <a:pt x="1" y="1571"/>
                    <a:pt x="1648" y="11910"/>
                    <a:pt x="7324" y="11910"/>
                  </a:cubicBezTo>
                  <a:cubicBezTo>
                    <a:pt x="8258" y="11910"/>
                    <a:pt x="9300" y="11631"/>
                    <a:pt x="10437" y="10980"/>
                  </a:cubicBezTo>
                  <a:cubicBezTo>
                    <a:pt x="17997" y="10491"/>
                    <a:pt x="15683" y="0"/>
                    <a:pt x="11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6329;p22"/>
            <p:cNvSpPr/>
            <p:nvPr/>
          </p:nvSpPr>
          <p:spPr>
            <a:xfrm>
              <a:off x="1655277" y="1320219"/>
              <a:ext cx="902775" cy="597536"/>
            </a:xfrm>
            <a:custGeom>
              <a:avLst/>
              <a:gdLst/>
              <a:ahLst/>
              <a:cxnLst/>
              <a:rect l="l" t="t" r="r" b="b"/>
              <a:pathLst>
                <a:path w="17997" h="11912" extrusionOk="0">
                  <a:moveTo>
                    <a:pt x="11104" y="1"/>
                  </a:moveTo>
                  <a:cubicBezTo>
                    <a:pt x="10056" y="1"/>
                    <a:pt x="8889" y="551"/>
                    <a:pt x="7694" y="1896"/>
                  </a:cubicBezTo>
                  <a:cubicBezTo>
                    <a:pt x="6974" y="1672"/>
                    <a:pt x="6331" y="1571"/>
                    <a:pt x="5759" y="1571"/>
                  </a:cubicBezTo>
                  <a:cubicBezTo>
                    <a:pt x="1" y="1571"/>
                    <a:pt x="1647" y="11912"/>
                    <a:pt x="7325" y="11912"/>
                  </a:cubicBezTo>
                  <a:cubicBezTo>
                    <a:pt x="8258" y="11912"/>
                    <a:pt x="9301" y="11632"/>
                    <a:pt x="10437" y="10981"/>
                  </a:cubicBezTo>
                  <a:cubicBezTo>
                    <a:pt x="17997" y="10491"/>
                    <a:pt x="15683" y="1"/>
                    <a:pt x="11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0" name="Google Shape;6330;p22"/>
            <p:cNvSpPr/>
            <p:nvPr/>
          </p:nvSpPr>
          <p:spPr>
            <a:xfrm>
              <a:off x="1812935" y="1472160"/>
              <a:ext cx="413489" cy="388157"/>
            </a:xfrm>
            <a:custGeom>
              <a:avLst/>
              <a:gdLst/>
              <a:ahLst/>
              <a:cxnLst/>
              <a:rect l="l" t="t" r="r" b="b"/>
              <a:pathLst>
                <a:path w="8243" h="7738" extrusionOk="0">
                  <a:moveTo>
                    <a:pt x="3035" y="1"/>
                  </a:moveTo>
                  <a:cubicBezTo>
                    <a:pt x="2811" y="1"/>
                    <a:pt x="2531" y="91"/>
                    <a:pt x="2182" y="304"/>
                  </a:cubicBezTo>
                  <a:cubicBezTo>
                    <a:pt x="1" y="1632"/>
                    <a:pt x="810" y="7737"/>
                    <a:pt x="3794" y="7737"/>
                  </a:cubicBezTo>
                  <a:cubicBezTo>
                    <a:pt x="4049" y="7737"/>
                    <a:pt x="4320" y="7692"/>
                    <a:pt x="4607" y="7596"/>
                  </a:cubicBezTo>
                  <a:cubicBezTo>
                    <a:pt x="8243" y="6375"/>
                    <a:pt x="3705" y="3231"/>
                    <a:pt x="3705" y="3231"/>
                  </a:cubicBezTo>
                  <a:cubicBezTo>
                    <a:pt x="3705" y="3231"/>
                    <a:pt x="4370" y="1"/>
                    <a:pt x="30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1" name="Google Shape;6331;p22"/>
            <p:cNvSpPr/>
            <p:nvPr/>
          </p:nvSpPr>
          <p:spPr>
            <a:xfrm>
              <a:off x="2058428" y="1386684"/>
              <a:ext cx="377623" cy="404410"/>
            </a:xfrm>
            <a:custGeom>
              <a:avLst/>
              <a:gdLst/>
              <a:ahLst/>
              <a:cxnLst/>
              <a:rect l="l" t="t" r="r" b="b"/>
              <a:pathLst>
                <a:path w="7528" h="8062" extrusionOk="0">
                  <a:moveTo>
                    <a:pt x="2663" y="0"/>
                  </a:moveTo>
                  <a:cubicBezTo>
                    <a:pt x="0" y="0"/>
                    <a:pt x="2656" y="3775"/>
                    <a:pt x="2656" y="3775"/>
                  </a:cubicBezTo>
                  <a:cubicBezTo>
                    <a:pt x="2656" y="3775"/>
                    <a:pt x="960" y="8061"/>
                    <a:pt x="3562" y="8061"/>
                  </a:cubicBezTo>
                  <a:cubicBezTo>
                    <a:pt x="3696" y="8061"/>
                    <a:pt x="3842" y="8050"/>
                    <a:pt x="4000" y="8026"/>
                  </a:cubicBezTo>
                  <a:cubicBezTo>
                    <a:pt x="7527" y="7488"/>
                    <a:pt x="5543" y="103"/>
                    <a:pt x="2773" y="3"/>
                  </a:cubicBezTo>
                  <a:cubicBezTo>
                    <a:pt x="2735" y="1"/>
                    <a:pt x="2698" y="0"/>
                    <a:pt x="26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2" name="Google Shape;6332;p22"/>
            <p:cNvSpPr/>
            <p:nvPr/>
          </p:nvSpPr>
          <p:spPr>
            <a:xfrm>
              <a:off x="2019502" y="1494030"/>
              <a:ext cx="7976" cy="110408"/>
            </a:xfrm>
            <a:custGeom>
              <a:avLst/>
              <a:gdLst/>
              <a:ahLst/>
              <a:cxnLst/>
              <a:rect l="l" t="t" r="r" b="b"/>
              <a:pathLst>
                <a:path w="159" h="2201" fill="none" extrusionOk="0">
                  <a:moveTo>
                    <a:pt x="33" y="0"/>
                  </a:moveTo>
                  <a:cubicBezTo>
                    <a:pt x="159" y="727"/>
                    <a:pt x="148" y="1477"/>
                    <a:pt x="1" y="2201"/>
                  </a:cubicBezTo>
                </a:path>
              </a:pathLst>
            </a:custGeom>
            <a:solidFill>
              <a:schemeClr val="dk1"/>
            </a:solidFill>
            <a:ln w="325" cap="rnd" cmpd="sng">
              <a:solidFill>
                <a:srgbClr val="2130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3" name="Google Shape;6333;p22"/>
            <p:cNvSpPr/>
            <p:nvPr/>
          </p:nvSpPr>
          <p:spPr>
            <a:xfrm>
              <a:off x="2140944" y="1592799"/>
              <a:ext cx="26285" cy="122497"/>
            </a:xfrm>
            <a:custGeom>
              <a:avLst/>
              <a:gdLst/>
              <a:ahLst/>
              <a:cxnLst/>
              <a:rect l="l" t="t" r="r" b="b"/>
              <a:pathLst>
                <a:path w="524" h="2442" fill="none" extrusionOk="0">
                  <a:moveTo>
                    <a:pt x="524" y="0"/>
                  </a:moveTo>
                  <a:cubicBezTo>
                    <a:pt x="141" y="746"/>
                    <a:pt x="0" y="1614"/>
                    <a:pt x="128" y="2442"/>
                  </a:cubicBezTo>
                </a:path>
              </a:pathLst>
            </a:custGeom>
            <a:solidFill>
              <a:schemeClr val="dk1"/>
            </a:solidFill>
            <a:ln w="325" cap="rnd" cmpd="sng">
              <a:solidFill>
                <a:srgbClr val="2130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22"/>
            <p:cNvSpPr/>
            <p:nvPr/>
          </p:nvSpPr>
          <p:spPr>
            <a:xfrm>
              <a:off x="2284758" y="1690464"/>
              <a:ext cx="36869" cy="19363"/>
            </a:xfrm>
            <a:custGeom>
              <a:avLst/>
              <a:gdLst/>
              <a:ahLst/>
              <a:cxnLst/>
              <a:rect l="l" t="t" r="r" b="b"/>
              <a:pathLst>
                <a:path w="735" h="386" extrusionOk="0">
                  <a:moveTo>
                    <a:pt x="288" y="0"/>
                  </a:moveTo>
                  <a:cubicBezTo>
                    <a:pt x="135" y="0"/>
                    <a:pt x="0" y="38"/>
                    <a:pt x="4" y="111"/>
                  </a:cubicBezTo>
                  <a:cubicBezTo>
                    <a:pt x="13" y="291"/>
                    <a:pt x="218" y="385"/>
                    <a:pt x="403" y="385"/>
                  </a:cubicBezTo>
                  <a:cubicBezTo>
                    <a:pt x="543" y="385"/>
                    <a:pt x="672" y="332"/>
                    <a:pt x="699" y="220"/>
                  </a:cubicBezTo>
                  <a:cubicBezTo>
                    <a:pt x="735" y="71"/>
                    <a:pt x="495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22"/>
            <p:cNvSpPr/>
            <p:nvPr/>
          </p:nvSpPr>
          <p:spPr>
            <a:xfrm>
              <a:off x="2198630" y="1514597"/>
              <a:ext cx="39628" cy="25934"/>
            </a:xfrm>
            <a:custGeom>
              <a:avLst/>
              <a:gdLst/>
              <a:ahLst/>
              <a:cxnLst/>
              <a:rect l="l" t="t" r="r" b="b"/>
              <a:pathLst>
                <a:path w="790" h="517" extrusionOk="0">
                  <a:moveTo>
                    <a:pt x="576" y="0"/>
                  </a:moveTo>
                  <a:cubicBezTo>
                    <a:pt x="367" y="0"/>
                    <a:pt x="0" y="351"/>
                    <a:pt x="100" y="450"/>
                  </a:cubicBezTo>
                  <a:cubicBezTo>
                    <a:pt x="148" y="497"/>
                    <a:pt x="208" y="517"/>
                    <a:pt x="272" y="517"/>
                  </a:cubicBezTo>
                  <a:cubicBezTo>
                    <a:pt x="506" y="517"/>
                    <a:pt x="789" y="246"/>
                    <a:pt x="686" y="62"/>
                  </a:cubicBezTo>
                  <a:cubicBezTo>
                    <a:pt x="663" y="18"/>
                    <a:pt x="623" y="0"/>
                    <a:pt x="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6336;p22"/>
            <p:cNvSpPr/>
            <p:nvPr/>
          </p:nvSpPr>
          <p:spPr>
            <a:xfrm>
              <a:off x="2195921" y="1439655"/>
              <a:ext cx="39628" cy="25934"/>
            </a:xfrm>
            <a:custGeom>
              <a:avLst/>
              <a:gdLst/>
              <a:ahLst/>
              <a:cxnLst/>
              <a:rect l="l" t="t" r="r" b="b"/>
              <a:pathLst>
                <a:path w="790" h="517" extrusionOk="0">
                  <a:moveTo>
                    <a:pt x="576" y="1"/>
                  </a:moveTo>
                  <a:cubicBezTo>
                    <a:pt x="367" y="1"/>
                    <a:pt x="0" y="351"/>
                    <a:pt x="100" y="449"/>
                  </a:cubicBezTo>
                  <a:cubicBezTo>
                    <a:pt x="148" y="497"/>
                    <a:pt x="208" y="517"/>
                    <a:pt x="272" y="517"/>
                  </a:cubicBezTo>
                  <a:cubicBezTo>
                    <a:pt x="507" y="517"/>
                    <a:pt x="789" y="246"/>
                    <a:pt x="688" y="63"/>
                  </a:cubicBezTo>
                  <a:cubicBezTo>
                    <a:pt x="664" y="19"/>
                    <a:pt x="624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6337;p22"/>
            <p:cNvSpPr/>
            <p:nvPr/>
          </p:nvSpPr>
          <p:spPr>
            <a:xfrm>
              <a:off x="2234696" y="1653144"/>
              <a:ext cx="23275" cy="13544"/>
            </a:xfrm>
            <a:custGeom>
              <a:avLst/>
              <a:gdLst/>
              <a:ahLst/>
              <a:cxnLst/>
              <a:rect l="l" t="t" r="r" b="b"/>
              <a:pathLst>
                <a:path w="464" h="270" extrusionOk="0">
                  <a:moveTo>
                    <a:pt x="344" y="0"/>
                  </a:moveTo>
                  <a:cubicBezTo>
                    <a:pt x="215" y="0"/>
                    <a:pt x="0" y="140"/>
                    <a:pt x="42" y="205"/>
                  </a:cubicBezTo>
                  <a:cubicBezTo>
                    <a:pt x="73" y="251"/>
                    <a:pt x="122" y="269"/>
                    <a:pt x="176" y="269"/>
                  </a:cubicBezTo>
                  <a:cubicBezTo>
                    <a:pt x="307" y="269"/>
                    <a:pt x="463" y="159"/>
                    <a:pt x="430" y="52"/>
                  </a:cubicBezTo>
                  <a:cubicBezTo>
                    <a:pt x="419" y="15"/>
                    <a:pt x="386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6338;p22"/>
            <p:cNvSpPr/>
            <p:nvPr/>
          </p:nvSpPr>
          <p:spPr>
            <a:xfrm>
              <a:off x="2265646" y="1581212"/>
              <a:ext cx="36769" cy="19262"/>
            </a:xfrm>
            <a:custGeom>
              <a:avLst/>
              <a:gdLst/>
              <a:ahLst/>
              <a:cxnLst/>
              <a:rect l="l" t="t" r="r" b="b"/>
              <a:pathLst>
                <a:path w="733" h="384" extrusionOk="0">
                  <a:moveTo>
                    <a:pt x="446" y="1"/>
                  </a:moveTo>
                  <a:cubicBezTo>
                    <a:pt x="240" y="1"/>
                    <a:pt x="0" y="81"/>
                    <a:pt x="24" y="177"/>
                  </a:cubicBezTo>
                  <a:cubicBezTo>
                    <a:pt x="58" y="320"/>
                    <a:pt x="211" y="383"/>
                    <a:pt x="365" y="383"/>
                  </a:cubicBezTo>
                  <a:cubicBezTo>
                    <a:pt x="541" y="383"/>
                    <a:pt x="720" y="300"/>
                    <a:pt x="727" y="158"/>
                  </a:cubicBezTo>
                  <a:cubicBezTo>
                    <a:pt x="732" y="44"/>
                    <a:pt x="598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6339;p22"/>
            <p:cNvSpPr/>
            <p:nvPr/>
          </p:nvSpPr>
          <p:spPr>
            <a:xfrm>
              <a:off x="2276581" y="1499949"/>
              <a:ext cx="20968" cy="13644"/>
            </a:xfrm>
            <a:custGeom>
              <a:avLst/>
              <a:gdLst/>
              <a:ahLst/>
              <a:cxnLst/>
              <a:rect l="l" t="t" r="r" b="b"/>
              <a:pathLst>
                <a:path w="418" h="272" extrusionOk="0">
                  <a:moveTo>
                    <a:pt x="305" y="1"/>
                  </a:moveTo>
                  <a:cubicBezTo>
                    <a:pt x="194" y="1"/>
                    <a:pt x="0" y="182"/>
                    <a:pt x="52" y="235"/>
                  </a:cubicBezTo>
                  <a:cubicBezTo>
                    <a:pt x="78" y="261"/>
                    <a:pt x="110" y="272"/>
                    <a:pt x="144" y="272"/>
                  </a:cubicBezTo>
                  <a:cubicBezTo>
                    <a:pt x="268" y="272"/>
                    <a:pt x="418" y="132"/>
                    <a:pt x="365" y="34"/>
                  </a:cubicBezTo>
                  <a:cubicBezTo>
                    <a:pt x="352" y="11"/>
                    <a:pt x="331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6340;p22"/>
            <p:cNvSpPr/>
            <p:nvPr/>
          </p:nvSpPr>
          <p:spPr>
            <a:xfrm>
              <a:off x="1947419" y="1773833"/>
              <a:ext cx="40933" cy="26586"/>
            </a:xfrm>
            <a:custGeom>
              <a:avLst/>
              <a:gdLst/>
              <a:ahLst/>
              <a:cxnLst/>
              <a:rect l="l" t="t" r="r" b="b"/>
              <a:pathLst>
                <a:path w="816" h="530" extrusionOk="0">
                  <a:moveTo>
                    <a:pt x="632" y="0"/>
                  </a:moveTo>
                  <a:cubicBezTo>
                    <a:pt x="444" y="0"/>
                    <a:pt x="0" y="308"/>
                    <a:pt x="152" y="472"/>
                  </a:cubicBezTo>
                  <a:cubicBezTo>
                    <a:pt x="189" y="512"/>
                    <a:pt x="239" y="529"/>
                    <a:pt x="295" y="529"/>
                  </a:cubicBezTo>
                  <a:cubicBezTo>
                    <a:pt x="514" y="529"/>
                    <a:pt x="816" y="260"/>
                    <a:pt x="705" y="35"/>
                  </a:cubicBezTo>
                  <a:cubicBezTo>
                    <a:pt x="693" y="11"/>
                    <a:pt x="667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6341;p22"/>
            <p:cNvSpPr/>
            <p:nvPr/>
          </p:nvSpPr>
          <p:spPr>
            <a:xfrm>
              <a:off x="1939945" y="1587482"/>
              <a:ext cx="36719" cy="19463"/>
            </a:xfrm>
            <a:custGeom>
              <a:avLst/>
              <a:gdLst/>
              <a:ahLst/>
              <a:cxnLst/>
              <a:rect l="l" t="t" r="r" b="b"/>
              <a:pathLst>
                <a:path w="732" h="388" extrusionOk="0">
                  <a:moveTo>
                    <a:pt x="257" y="1"/>
                  </a:moveTo>
                  <a:cubicBezTo>
                    <a:pt x="118" y="1"/>
                    <a:pt x="1" y="41"/>
                    <a:pt x="1" y="148"/>
                  </a:cubicBezTo>
                  <a:cubicBezTo>
                    <a:pt x="3" y="296"/>
                    <a:pt x="193" y="387"/>
                    <a:pt x="376" y="387"/>
                  </a:cubicBezTo>
                  <a:cubicBezTo>
                    <a:pt x="523" y="387"/>
                    <a:pt x="665" y="329"/>
                    <a:pt x="704" y="194"/>
                  </a:cubicBezTo>
                  <a:cubicBezTo>
                    <a:pt x="732" y="95"/>
                    <a:pt x="469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6342;p22"/>
            <p:cNvSpPr/>
            <p:nvPr/>
          </p:nvSpPr>
          <p:spPr>
            <a:xfrm>
              <a:off x="1905384" y="1520967"/>
              <a:ext cx="36769" cy="19413"/>
            </a:xfrm>
            <a:custGeom>
              <a:avLst/>
              <a:gdLst/>
              <a:ahLst/>
              <a:cxnLst/>
              <a:rect l="l" t="t" r="r" b="b"/>
              <a:pathLst>
                <a:path w="733" h="387" extrusionOk="0">
                  <a:moveTo>
                    <a:pt x="257" y="0"/>
                  </a:moveTo>
                  <a:cubicBezTo>
                    <a:pt x="118" y="0"/>
                    <a:pt x="1" y="41"/>
                    <a:pt x="2" y="147"/>
                  </a:cubicBezTo>
                  <a:cubicBezTo>
                    <a:pt x="3" y="295"/>
                    <a:pt x="194" y="387"/>
                    <a:pt x="377" y="387"/>
                  </a:cubicBezTo>
                  <a:cubicBezTo>
                    <a:pt x="524" y="387"/>
                    <a:pt x="666" y="329"/>
                    <a:pt x="705" y="195"/>
                  </a:cubicBezTo>
                  <a:cubicBezTo>
                    <a:pt x="732" y="94"/>
                    <a:pt x="469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6343;p22"/>
            <p:cNvSpPr/>
            <p:nvPr/>
          </p:nvSpPr>
          <p:spPr>
            <a:xfrm>
              <a:off x="1986897" y="1720009"/>
              <a:ext cx="21821" cy="11487"/>
            </a:xfrm>
            <a:custGeom>
              <a:avLst/>
              <a:gdLst/>
              <a:ahLst/>
              <a:cxnLst/>
              <a:rect l="l" t="t" r="r" b="b"/>
              <a:pathLst>
                <a:path w="435" h="229" extrusionOk="0">
                  <a:moveTo>
                    <a:pt x="255" y="1"/>
                  </a:moveTo>
                  <a:cubicBezTo>
                    <a:pt x="134" y="1"/>
                    <a:pt x="0" y="41"/>
                    <a:pt x="20" y="127"/>
                  </a:cubicBezTo>
                  <a:cubicBezTo>
                    <a:pt x="35" y="195"/>
                    <a:pt x="113" y="228"/>
                    <a:pt x="197" y="228"/>
                  </a:cubicBezTo>
                  <a:cubicBezTo>
                    <a:pt x="305" y="228"/>
                    <a:pt x="424" y="174"/>
                    <a:pt x="432" y="70"/>
                  </a:cubicBezTo>
                  <a:cubicBezTo>
                    <a:pt x="435" y="25"/>
                    <a:pt x="349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4" name="Google Shape;6344;p22"/>
            <p:cNvSpPr/>
            <p:nvPr/>
          </p:nvSpPr>
          <p:spPr>
            <a:xfrm>
              <a:off x="1909497" y="1671904"/>
              <a:ext cx="40030" cy="23476"/>
            </a:xfrm>
            <a:custGeom>
              <a:avLst/>
              <a:gdLst/>
              <a:ahLst/>
              <a:cxnLst/>
              <a:rect l="l" t="t" r="r" b="b"/>
              <a:pathLst>
                <a:path w="798" h="468" extrusionOk="0">
                  <a:moveTo>
                    <a:pt x="625" y="0"/>
                  </a:moveTo>
                  <a:cubicBezTo>
                    <a:pt x="417" y="0"/>
                    <a:pt x="1" y="203"/>
                    <a:pt x="113" y="381"/>
                  </a:cubicBezTo>
                  <a:cubicBezTo>
                    <a:pt x="151" y="441"/>
                    <a:pt x="220" y="467"/>
                    <a:pt x="298" y="467"/>
                  </a:cubicBezTo>
                  <a:cubicBezTo>
                    <a:pt x="511" y="467"/>
                    <a:pt x="797" y="273"/>
                    <a:pt x="734" y="52"/>
                  </a:cubicBezTo>
                  <a:cubicBezTo>
                    <a:pt x="724" y="16"/>
                    <a:pt x="68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5" name="Google Shape;6345;p22"/>
            <p:cNvSpPr/>
            <p:nvPr/>
          </p:nvSpPr>
          <p:spPr>
            <a:xfrm>
              <a:off x="1878246" y="1607346"/>
              <a:ext cx="19463" cy="10283"/>
            </a:xfrm>
            <a:custGeom>
              <a:avLst/>
              <a:gdLst/>
              <a:ahLst/>
              <a:cxnLst/>
              <a:rect l="l" t="t" r="r" b="b"/>
              <a:pathLst>
                <a:path w="388" h="205" extrusionOk="0">
                  <a:moveTo>
                    <a:pt x="142" y="1"/>
                  </a:moveTo>
                  <a:cubicBezTo>
                    <a:pt x="66" y="1"/>
                    <a:pt x="0" y="23"/>
                    <a:pt x="2" y="81"/>
                  </a:cubicBezTo>
                  <a:cubicBezTo>
                    <a:pt x="3" y="158"/>
                    <a:pt x="102" y="204"/>
                    <a:pt x="198" y="204"/>
                  </a:cubicBezTo>
                  <a:cubicBezTo>
                    <a:pt x="277" y="204"/>
                    <a:pt x="354" y="173"/>
                    <a:pt x="374" y="100"/>
                  </a:cubicBezTo>
                  <a:cubicBezTo>
                    <a:pt x="388" y="48"/>
                    <a:pt x="253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6" name="Google Shape;6346;p22"/>
            <p:cNvSpPr/>
            <p:nvPr/>
          </p:nvSpPr>
          <p:spPr>
            <a:xfrm>
              <a:off x="1783340" y="1467143"/>
              <a:ext cx="168847" cy="210432"/>
            </a:xfrm>
            <a:custGeom>
              <a:avLst/>
              <a:gdLst/>
              <a:ahLst/>
              <a:cxnLst/>
              <a:rect l="l" t="t" r="r" b="b"/>
              <a:pathLst>
                <a:path w="3366" h="4195" extrusionOk="0">
                  <a:moveTo>
                    <a:pt x="1867" y="0"/>
                  </a:moveTo>
                  <a:cubicBezTo>
                    <a:pt x="1812" y="0"/>
                    <a:pt x="1753" y="6"/>
                    <a:pt x="1691" y="18"/>
                  </a:cubicBezTo>
                  <a:cubicBezTo>
                    <a:pt x="22" y="332"/>
                    <a:pt x="0" y="3872"/>
                    <a:pt x="1102" y="4180"/>
                  </a:cubicBezTo>
                  <a:cubicBezTo>
                    <a:pt x="1136" y="4190"/>
                    <a:pt x="1170" y="4194"/>
                    <a:pt x="1205" y="4194"/>
                  </a:cubicBezTo>
                  <a:cubicBezTo>
                    <a:pt x="2245" y="4194"/>
                    <a:pt x="3366" y="0"/>
                    <a:pt x="1867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7" name="Google Shape;6347;p22"/>
          <p:cNvGrpSpPr/>
          <p:nvPr/>
        </p:nvGrpSpPr>
        <p:grpSpPr>
          <a:xfrm rot="6893482">
            <a:off x="6131263" y="4084682"/>
            <a:ext cx="993007" cy="929098"/>
            <a:chOff x="4581418" y="582238"/>
            <a:chExt cx="1463942" cy="1369725"/>
          </a:xfrm>
        </p:grpSpPr>
        <p:sp>
          <p:nvSpPr>
            <p:cNvPr id="6348" name="Google Shape;6348;p22"/>
            <p:cNvSpPr/>
            <p:nvPr/>
          </p:nvSpPr>
          <p:spPr>
            <a:xfrm>
              <a:off x="4692426" y="1390797"/>
              <a:ext cx="610879" cy="487279"/>
            </a:xfrm>
            <a:custGeom>
              <a:avLst/>
              <a:gdLst/>
              <a:ahLst/>
              <a:cxnLst/>
              <a:rect l="l" t="t" r="r" b="b"/>
              <a:pathLst>
                <a:path w="12178" h="9714" extrusionOk="0">
                  <a:moveTo>
                    <a:pt x="2738" y="1"/>
                  </a:moveTo>
                  <a:cubicBezTo>
                    <a:pt x="1915" y="1"/>
                    <a:pt x="1277" y="279"/>
                    <a:pt x="1005" y="998"/>
                  </a:cubicBezTo>
                  <a:cubicBezTo>
                    <a:pt x="0" y="3654"/>
                    <a:pt x="1240" y="6601"/>
                    <a:pt x="3898" y="6601"/>
                  </a:cubicBezTo>
                  <a:cubicBezTo>
                    <a:pt x="4403" y="6601"/>
                    <a:pt x="4959" y="6494"/>
                    <a:pt x="5561" y="6259"/>
                  </a:cubicBezTo>
                  <a:cubicBezTo>
                    <a:pt x="5561" y="6259"/>
                    <a:pt x="6012" y="9713"/>
                    <a:pt x="9033" y="9713"/>
                  </a:cubicBezTo>
                  <a:cubicBezTo>
                    <a:pt x="9869" y="9713"/>
                    <a:pt x="10902" y="9449"/>
                    <a:pt x="12177" y="8773"/>
                  </a:cubicBezTo>
                  <a:lnTo>
                    <a:pt x="10456" y="3202"/>
                  </a:lnTo>
                  <a:cubicBezTo>
                    <a:pt x="10456" y="3202"/>
                    <a:pt x="5531" y="1"/>
                    <a:pt x="2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9" name="Google Shape;6349;p22"/>
            <p:cNvSpPr/>
            <p:nvPr/>
          </p:nvSpPr>
          <p:spPr>
            <a:xfrm>
              <a:off x="4681491" y="1553823"/>
              <a:ext cx="480356" cy="398140"/>
            </a:xfrm>
            <a:custGeom>
              <a:avLst/>
              <a:gdLst/>
              <a:ahLst/>
              <a:cxnLst/>
              <a:rect l="l" t="t" r="r" b="b"/>
              <a:pathLst>
                <a:path w="9576" h="7937" extrusionOk="0">
                  <a:moveTo>
                    <a:pt x="3728" y="1"/>
                  </a:moveTo>
                  <a:cubicBezTo>
                    <a:pt x="3705" y="1"/>
                    <a:pt x="3693" y="1"/>
                    <a:pt x="3693" y="1"/>
                  </a:cubicBezTo>
                  <a:cubicBezTo>
                    <a:pt x="3693" y="1"/>
                    <a:pt x="3551" y="1839"/>
                    <a:pt x="5463" y="2883"/>
                  </a:cubicBezTo>
                  <a:cubicBezTo>
                    <a:pt x="5463" y="2883"/>
                    <a:pt x="3660" y="5233"/>
                    <a:pt x="1041" y="5233"/>
                  </a:cubicBezTo>
                  <a:cubicBezTo>
                    <a:pt x="974" y="5233"/>
                    <a:pt x="906" y="5232"/>
                    <a:pt x="839" y="5229"/>
                  </a:cubicBezTo>
                  <a:lnTo>
                    <a:pt x="839" y="5229"/>
                  </a:lnTo>
                  <a:cubicBezTo>
                    <a:pt x="838" y="5229"/>
                    <a:pt x="0" y="6530"/>
                    <a:pt x="1440" y="7937"/>
                  </a:cubicBezTo>
                  <a:cubicBezTo>
                    <a:pt x="1440" y="7937"/>
                    <a:pt x="5469" y="7257"/>
                    <a:pt x="6579" y="3501"/>
                  </a:cubicBezTo>
                  <a:cubicBezTo>
                    <a:pt x="6579" y="3501"/>
                    <a:pt x="6964" y="3989"/>
                    <a:pt x="7845" y="3989"/>
                  </a:cubicBezTo>
                  <a:cubicBezTo>
                    <a:pt x="8229" y="3989"/>
                    <a:pt x="8708" y="3897"/>
                    <a:pt x="9290" y="3630"/>
                  </a:cubicBezTo>
                  <a:cubicBezTo>
                    <a:pt x="9290" y="3630"/>
                    <a:pt x="9576" y="2647"/>
                    <a:pt x="7380" y="1291"/>
                  </a:cubicBezTo>
                  <a:cubicBezTo>
                    <a:pt x="5380" y="55"/>
                    <a:pt x="3962" y="1"/>
                    <a:pt x="3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0" name="Google Shape;6350;p22"/>
            <p:cNvSpPr/>
            <p:nvPr/>
          </p:nvSpPr>
          <p:spPr>
            <a:xfrm>
              <a:off x="4581418" y="582238"/>
              <a:ext cx="1463942" cy="1318521"/>
            </a:xfrm>
            <a:custGeom>
              <a:avLst/>
              <a:gdLst/>
              <a:ahLst/>
              <a:cxnLst/>
              <a:rect l="l" t="t" r="r" b="b"/>
              <a:pathLst>
                <a:path w="29184" h="26285" extrusionOk="0">
                  <a:moveTo>
                    <a:pt x="16691" y="0"/>
                  </a:moveTo>
                  <a:cubicBezTo>
                    <a:pt x="11304" y="0"/>
                    <a:pt x="648" y="5517"/>
                    <a:pt x="293" y="12653"/>
                  </a:cubicBezTo>
                  <a:cubicBezTo>
                    <a:pt x="0" y="18539"/>
                    <a:pt x="3915" y="19638"/>
                    <a:pt x="6880" y="19638"/>
                  </a:cubicBezTo>
                  <a:cubicBezTo>
                    <a:pt x="8647" y="19638"/>
                    <a:pt x="10078" y="19247"/>
                    <a:pt x="10078" y="19247"/>
                  </a:cubicBezTo>
                  <a:cubicBezTo>
                    <a:pt x="10078" y="19247"/>
                    <a:pt x="10534" y="26285"/>
                    <a:pt x="16261" y="26285"/>
                  </a:cubicBezTo>
                  <a:cubicBezTo>
                    <a:pt x="17154" y="26285"/>
                    <a:pt x="18175" y="26114"/>
                    <a:pt x="19342" y="25719"/>
                  </a:cubicBezTo>
                  <a:cubicBezTo>
                    <a:pt x="27997" y="22789"/>
                    <a:pt x="29184" y="4085"/>
                    <a:pt x="23091" y="3933"/>
                  </a:cubicBezTo>
                  <a:lnTo>
                    <a:pt x="19728" y="1786"/>
                  </a:lnTo>
                  <a:cubicBezTo>
                    <a:pt x="19575" y="554"/>
                    <a:pt x="18397" y="0"/>
                    <a:pt x="16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1" name="Google Shape;6351;p22"/>
            <p:cNvSpPr/>
            <p:nvPr/>
          </p:nvSpPr>
          <p:spPr>
            <a:xfrm>
              <a:off x="4613421" y="665757"/>
              <a:ext cx="1287621" cy="1062492"/>
            </a:xfrm>
            <a:custGeom>
              <a:avLst/>
              <a:gdLst/>
              <a:ahLst/>
              <a:cxnLst/>
              <a:rect l="l" t="t" r="r" b="b"/>
              <a:pathLst>
                <a:path w="25669" h="21181" extrusionOk="0">
                  <a:moveTo>
                    <a:pt x="20065" y="1"/>
                  </a:moveTo>
                  <a:cubicBezTo>
                    <a:pt x="14232" y="1"/>
                    <a:pt x="0" y="15107"/>
                    <a:pt x="6839" y="19893"/>
                  </a:cubicBezTo>
                  <a:cubicBezTo>
                    <a:pt x="8116" y="20787"/>
                    <a:pt x="9389" y="21180"/>
                    <a:pt x="10627" y="21180"/>
                  </a:cubicBezTo>
                  <a:cubicBezTo>
                    <a:pt x="18948" y="21180"/>
                    <a:pt x="25668" y="3393"/>
                    <a:pt x="21405" y="380"/>
                  </a:cubicBezTo>
                  <a:cubicBezTo>
                    <a:pt x="21039" y="121"/>
                    <a:pt x="20586" y="1"/>
                    <a:pt x="20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2" name="Google Shape;6352;p22"/>
            <p:cNvSpPr/>
            <p:nvPr/>
          </p:nvSpPr>
          <p:spPr>
            <a:xfrm>
              <a:off x="5036838" y="773204"/>
              <a:ext cx="328464" cy="318331"/>
            </a:xfrm>
            <a:custGeom>
              <a:avLst/>
              <a:gdLst/>
              <a:ahLst/>
              <a:cxnLst/>
              <a:rect l="l" t="t" r="r" b="b"/>
              <a:pathLst>
                <a:path w="6548" h="6346" fill="none" extrusionOk="0">
                  <a:moveTo>
                    <a:pt x="1" y="6346"/>
                  </a:moveTo>
                  <a:cubicBezTo>
                    <a:pt x="3269" y="2384"/>
                    <a:pt x="6547" y="0"/>
                    <a:pt x="654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3" name="Google Shape;6353;p22"/>
            <p:cNvSpPr/>
            <p:nvPr/>
          </p:nvSpPr>
          <p:spPr>
            <a:xfrm>
              <a:off x="5375580" y="1277281"/>
              <a:ext cx="271479" cy="363678"/>
            </a:xfrm>
            <a:custGeom>
              <a:avLst/>
              <a:gdLst/>
              <a:ahLst/>
              <a:cxnLst/>
              <a:rect l="l" t="t" r="r" b="b"/>
              <a:pathLst>
                <a:path w="5412" h="7250" fill="none" extrusionOk="0">
                  <a:moveTo>
                    <a:pt x="0" y="7250"/>
                  </a:moveTo>
                  <a:cubicBezTo>
                    <a:pt x="3513" y="4219"/>
                    <a:pt x="5411" y="1"/>
                    <a:pt x="5411" y="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4" name="Google Shape;6354;p22"/>
            <p:cNvSpPr/>
            <p:nvPr/>
          </p:nvSpPr>
          <p:spPr>
            <a:xfrm>
              <a:off x="4763506" y="1629417"/>
              <a:ext cx="178980" cy="165436"/>
            </a:xfrm>
            <a:custGeom>
              <a:avLst/>
              <a:gdLst/>
              <a:ahLst/>
              <a:cxnLst/>
              <a:rect l="l" t="t" r="r" b="b"/>
              <a:pathLst>
                <a:path w="3568" h="3298" extrusionOk="0">
                  <a:moveTo>
                    <a:pt x="1691" y="784"/>
                  </a:moveTo>
                  <a:cubicBezTo>
                    <a:pt x="1725" y="816"/>
                    <a:pt x="1755" y="851"/>
                    <a:pt x="1782" y="891"/>
                  </a:cubicBezTo>
                  <a:cubicBezTo>
                    <a:pt x="1911" y="1074"/>
                    <a:pt x="1940" y="1386"/>
                    <a:pt x="1717" y="1517"/>
                  </a:cubicBezTo>
                  <a:cubicBezTo>
                    <a:pt x="1678" y="1539"/>
                    <a:pt x="1635" y="1550"/>
                    <a:pt x="1593" y="1550"/>
                  </a:cubicBezTo>
                  <a:cubicBezTo>
                    <a:pt x="1472" y="1550"/>
                    <a:pt x="1359" y="1463"/>
                    <a:pt x="1367" y="1328"/>
                  </a:cubicBezTo>
                  <a:cubicBezTo>
                    <a:pt x="1380" y="1127"/>
                    <a:pt x="1554" y="926"/>
                    <a:pt x="1691" y="784"/>
                  </a:cubicBezTo>
                  <a:close/>
                  <a:moveTo>
                    <a:pt x="2370" y="1"/>
                  </a:moveTo>
                  <a:cubicBezTo>
                    <a:pt x="2257" y="1"/>
                    <a:pt x="2142" y="19"/>
                    <a:pt x="2025" y="59"/>
                  </a:cubicBezTo>
                  <a:cubicBezTo>
                    <a:pt x="1891" y="105"/>
                    <a:pt x="1768" y="176"/>
                    <a:pt x="1653" y="260"/>
                  </a:cubicBezTo>
                  <a:cubicBezTo>
                    <a:pt x="1547" y="209"/>
                    <a:pt x="1434" y="171"/>
                    <a:pt x="1319" y="150"/>
                  </a:cubicBezTo>
                  <a:cubicBezTo>
                    <a:pt x="1248" y="137"/>
                    <a:pt x="1178" y="131"/>
                    <a:pt x="1108" y="131"/>
                  </a:cubicBezTo>
                  <a:cubicBezTo>
                    <a:pt x="733" y="131"/>
                    <a:pt x="380" y="308"/>
                    <a:pt x="131" y="592"/>
                  </a:cubicBezTo>
                  <a:cubicBezTo>
                    <a:pt x="0" y="742"/>
                    <a:pt x="149" y="916"/>
                    <a:pt x="306" y="916"/>
                  </a:cubicBezTo>
                  <a:cubicBezTo>
                    <a:pt x="362" y="916"/>
                    <a:pt x="419" y="894"/>
                    <a:pt x="465" y="841"/>
                  </a:cubicBezTo>
                  <a:lnTo>
                    <a:pt x="465" y="843"/>
                  </a:lnTo>
                  <a:cubicBezTo>
                    <a:pt x="633" y="651"/>
                    <a:pt x="876" y="553"/>
                    <a:pt x="1117" y="553"/>
                  </a:cubicBezTo>
                  <a:cubicBezTo>
                    <a:pt x="1185" y="553"/>
                    <a:pt x="1253" y="560"/>
                    <a:pt x="1319" y="576"/>
                  </a:cubicBezTo>
                  <a:cubicBezTo>
                    <a:pt x="1278" y="624"/>
                    <a:pt x="1238" y="674"/>
                    <a:pt x="1201" y="723"/>
                  </a:cubicBezTo>
                  <a:cubicBezTo>
                    <a:pt x="1003" y="990"/>
                    <a:pt x="847" y="1352"/>
                    <a:pt x="1038" y="1665"/>
                  </a:cubicBezTo>
                  <a:cubicBezTo>
                    <a:pt x="1156" y="1860"/>
                    <a:pt x="1372" y="1963"/>
                    <a:pt x="1591" y="1963"/>
                  </a:cubicBezTo>
                  <a:cubicBezTo>
                    <a:pt x="1710" y="1963"/>
                    <a:pt x="1830" y="1933"/>
                    <a:pt x="1934" y="1870"/>
                  </a:cubicBezTo>
                  <a:cubicBezTo>
                    <a:pt x="2261" y="1672"/>
                    <a:pt x="2371" y="1255"/>
                    <a:pt x="2253" y="905"/>
                  </a:cubicBezTo>
                  <a:cubicBezTo>
                    <a:pt x="2204" y="758"/>
                    <a:pt x="2122" y="631"/>
                    <a:pt x="2018" y="522"/>
                  </a:cubicBezTo>
                  <a:cubicBezTo>
                    <a:pt x="2100" y="474"/>
                    <a:pt x="2186" y="437"/>
                    <a:pt x="2279" y="421"/>
                  </a:cubicBezTo>
                  <a:cubicBezTo>
                    <a:pt x="2315" y="415"/>
                    <a:pt x="2350" y="413"/>
                    <a:pt x="2385" y="413"/>
                  </a:cubicBezTo>
                  <a:cubicBezTo>
                    <a:pt x="2829" y="413"/>
                    <a:pt x="3123" y="888"/>
                    <a:pt x="3101" y="1308"/>
                  </a:cubicBezTo>
                  <a:cubicBezTo>
                    <a:pt x="3066" y="1997"/>
                    <a:pt x="2515" y="2496"/>
                    <a:pt x="2028" y="2919"/>
                  </a:cubicBezTo>
                  <a:cubicBezTo>
                    <a:pt x="1867" y="3059"/>
                    <a:pt x="1998" y="3298"/>
                    <a:pt x="2161" y="3298"/>
                  </a:cubicBezTo>
                  <a:cubicBezTo>
                    <a:pt x="2202" y="3298"/>
                    <a:pt x="2245" y="3283"/>
                    <a:pt x="2285" y="3248"/>
                  </a:cubicBezTo>
                  <a:cubicBezTo>
                    <a:pt x="2905" y="2709"/>
                    <a:pt x="3567" y="2050"/>
                    <a:pt x="3515" y="1159"/>
                  </a:cubicBezTo>
                  <a:cubicBezTo>
                    <a:pt x="3477" y="533"/>
                    <a:pt x="2972" y="1"/>
                    <a:pt x="2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5" name="Google Shape;6355;p22"/>
            <p:cNvSpPr/>
            <p:nvPr/>
          </p:nvSpPr>
          <p:spPr>
            <a:xfrm>
              <a:off x="5592280" y="709649"/>
              <a:ext cx="30198" cy="21118"/>
            </a:xfrm>
            <a:custGeom>
              <a:avLst/>
              <a:gdLst/>
              <a:ahLst/>
              <a:cxnLst/>
              <a:rect l="l" t="t" r="r" b="b"/>
              <a:pathLst>
                <a:path w="602" h="421" extrusionOk="0">
                  <a:moveTo>
                    <a:pt x="306" y="0"/>
                  </a:moveTo>
                  <a:cubicBezTo>
                    <a:pt x="134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7" y="420"/>
                    <a:pt x="601" y="174"/>
                    <a:pt x="426" y="43"/>
                  </a:cubicBezTo>
                  <a:cubicBezTo>
                    <a:pt x="386" y="13"/>
                    <a:pt x="345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6" name="Google Shape;6356;p22"/>
            <p:cNvSpPr/>
            <p:nvPr/>
          </p:nvSpPr>
          <p:spPr>
            <a:xfrm>
              <a:off x="5510265" y="73016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7" y="0"/>
                  </a:moveTo>
                  <a:cubicBezTo>
                    <a:pt x="135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2" y="174"/>
                    <a:pt x="427" y="42"/>
                  </a:cubicBezTo>
                  <a:cubicBezTo>
                    <a:pt x="387" y="13"/>
                    <a:pt x="346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7" name="Google Shape;6357;p22"/>
            <p:cNvSpPr/>
            <p:nvPr/>
          </p:nvSpPr>
          <p:spPr>
            <a:xfrm>
              <a:off x="5574773" y="797131"/>
              <a:ext cx="30148" cy="21068"/>
            </a:xfrm>
            <a:custGeom>
              <a:avLst/>
              <a:gdLst/>
              <a:ahLst/>
              <a:cxnLst/>
              <a:rect l="l" t="t" r="r" b="b"/>
              <a:pathLst>
                <a:path w="601" h="420" extrusionOk="0">
                  <a:moveTo>
                    <a:pt x="305" y="0"/>
                  </a:moveTo>
                  <a:cubicBezTo>
                    <a:pt x="133" y="0"/>
                    <a:pt x="0" y="246"/>
                    <a:pt x="176" y="378"/>
                  </a:cubicBezTo>
                  <a:cubicBezTo>
                    <a:pt x="215" y="407"/>
                    <a:pt x="256" y="420"/>
                    <a:pt x="295" y="420"/>
                  </a:cubicBezTo>
                  <a:cubicBezTo>
                    <a:pt x="466" y="420"/>
                    <a:pt x="601" y="174"/>
                    <a:pt x="425" y="42"/>
                  </a:cubicBezTo>
                  <a:cubicBezTo>
                    <a:pt x="385" y="13"/>
                    <a:pt x="344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8" name="Google Shape;6358;p22"/>
            <p:cNvSpPr/>
            <p:nvPr/>
          </p:nvSpPr>
          <p:spPr>
            <a:xfrm>
              <a:off x="5066182" y="1645118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6" y="1"/>
                  </a:moveTo>
                  <a:cubicBezTo>
                    <a:pt x="134" y="1"/>
                    <a:pt x="0" y="247"/>
                    <a:pt x="176" y="378"/>
                  </a:cubicBezTo>
                  <a:cubicBezTo>
                    <a:pt x="216" y="408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3"/>
                  </a:cubicBezTo>
                  <a:cubicBezTo>
                    <a:pt x="385" y="13"/>
                    <a:pt x="345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9" name="Google Shape;6359;p22"/>
            <p:cNvSpPr/>
            <p:nvPr/>
          </p:nvSpPr>
          <p:spPr>
            <a:xfrm>
              <a:off x="5186219" y="166588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6" y="0"/>
                  </a:moveTo>
                  <a:cubicBezTo>
                    <a:pt x="135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2"/>
                  </a:cubicBezTo>
                  <a:cubicBezTo>
                    <a:pt x="386" y="13"/>
                    <a:pt x="345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0" name="Google Shape;6360;p22"/>
            <p:cNvSpPr/>
            <p:nvPr/>
          </p:nvSpPr>
          <p:spPr>
            <a:xfrm>
              <a:off x="5102198" y="1599822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5" y="1"/>
                  </a:moveTo>
                  <a:cubicBezTo>
                    <a:pt x="134" y="1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4"/>
                  </a:cubicBezTo>
                  <a:cubicBezTo>
                    <a:pt x="386" y="14"/>
                    <a:pt x="344" y="1"/>
                    <a:pt x="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1" name="Google Shape;6361;p22"/>
            <p:cNvSpPr/>
            <p:nvPr/>
          </p:nvSpPr>
          <p:spPr>
            <a:xfrm>
              <a:off x="5206334" y="158532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6" y="1"/>
                  </a:moveTo>
                  <a:cubicBezTo>
                    <a:pt x="134" y="1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7" y="44"/>
                  </a:cubicBezTo>
                  <a:cubicBezTo>
                    <a:pt x="387" y="14"/>
                    <a:pt x="345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2" name="Google Shape;6362;p22"/>
            <p:cNvSpPr/>
            <p:nvPr/>
          </p:nvSpPr>
          <p:spPr>
            <a:xfrm>
              <a:off x="5100292" y="1139536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4" y="1"/>
                  </a:moveTo>
                  <a:cubicBezTo>
                    <a:pt x="133" y="1"/>
                    <a:pt x="1" y="246"/>
                    <a:pt x="176" y="377"/>
                  </a:cubicBezTo>
                  <a:cubicBezTo>
                    <a:pt x="216" y="407"/>
                    <a:pt x="257" y="420"/>
                    <a:pt x="297" y="420"/>
                  </a:cubicBezTo>
                  <a:cubicBezTo>
                    <a:pt x="468" y="420"/>
                    <a:pt x="600" y="175"/>
                    <a:pt x="425" y="44"/>
                  </a:cubicBezTo>
                  <a:cubicBezTo>
                    <a:pt x="385" y="14"/>
                    <a:pt x="344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3" name="Google Shape;6363;p22"/>
            <p:cNvSpPr/>
            <p:nvPr/>
          </p:nvSpPr>
          <p:spPr>
            <a:xfrm>
              <a:off x="5147495" y="1061434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4" y="1"/>
                  </a:moveTo>
                  <a:cubicBezTo>
                    <a:pt x="133" y="1"/>
                    <a:pt x="0" y="246"/>
                    <a:pt x="175" y="378"/>
                  </a:cubicBezTo>
                  <a:cubicBezTo>
                    <a:pt x="215" y="408"/>
                    <a:pt x="257" y="420"/>
                    <a:pt x="296" y="420"/>
                  </a:cubicBezTo>
                  <a:cubicBezTo>
                    <a:pt x="467" y="420"/>
                    <a:pt x="600" y="174"/>
                    <a:pt x="425" y="44"/>
                  </a:cubicBezTo>
                  <a:cubicBezTo>
                    <a:pt x="385" y="14"/>
                    <a:pt x="344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4" name="Google Shape;6364;p22"/>
            <p:cNvSpPr/>
            <p:nvPr/>
          </p:nvSpPr>
          <p:spPr>
            <a:xfrm>
              <a:off x="5266100" y="1564537"/>
              <a:ext cx="482538" cy="299988"/>
            </a:xfrm>
            <a:custGeom>
              <a:avLst/>
              <a:gdLst/>
              <a:ahLst/>
              <a:cxnLst/>
              <a:rect l="l" t="t" r="r" b="b"/>
              <a:pathLst>
                <a:path w="10390" h="6459" extrusionOk="0">
                  <a:moveTo>
                    <a:pt x="7497" y="0"/>
                  </a:moveTo>
                  <a:cubicBezTo>
                    <a:pt x="4592" y="0"/>
                    <a:pt x="1" y="3472"/>
                    <a:pt x="1534" y="5676"/>
                  </a:cubicBezTo>
                  <a:cubicBezTo>
                    <a:pt x="1909" y="6213"/>
                    <a:pt x="2692" y="6458"/>
                    <a:pt x="3633" y="6458"/>
                  </a:cubicBezTo>
                  <a:cubicBezTo>
                    <a:pt x="6356" y="6458"/>
                    <a:pt x="10390" y="4402"/>
                    <a:pt x="9581" y="1438"/>
                  </a:cubicBezTo>
                  <a:cubicBezTo>
                    <a:pt x="9302" y="414"/>
                    <a:pt x="8500" y="0"/>
                    <a:pt x="7497" y="0"/>
                  </a:cubicBezTo>
                  <a:close/>
                </a:path>
              </a:pathLst>
            </a:custGeom>
            <a:solidFill>
              <a:srgbClr val="F9F7E4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5" name="Google Shape;6365;p22"/>
          <p:cNvGrpSpPr/>
          <p:nvPr/>
        </p:nvGrpSpPr>
        <p:grpSpPr>
          <a:xfrm rot="296845">
            <a:off x="8602189" y="421565"/>
            <a:ext cx="993032" cy="929122"/>
            <a:chOff x="4581418" y="582238"/>
            <a:chExt cx="1463942" cy="1369725"/>
          </a:xfrm>
        </p:grpSpPr>
        <p:sp>
          <p:nvSpPr>
            <p:cNvPr id="6366" name="Google Shape;6366;p22"/>
            <p:cNvSpPr/>
            <p:nvPr/>
          </p:nvSpPr>
          <p:spPr>
            <a:xfrm>
              <a:off x="4692426" y="1390797"/>
              <a:ext cx="610879" cy="487279"/>
            </a:xfrm>
            <a:custGeom>
              <a:avLst/>
              <a:gdLst/>
              <a:ahLst/>
              <a:cxnLst/>
              <a:rect l="l" t="t" r="r" b="b"/>
              <a:pathLst>
                <a:path w="12178" h="9714" extrusionOk="0">
                  <a:moveTo>
                    <a:pt x="2738" y="1"/>
                  </a:moveTo>
                  <a:cubicBezTo>
                    <a:pt x="1915" y="1"/>
                    <a:pt x="1277" y="279"/>
                    <a:pt x="1005" y="998"/>
                  </a:cubicBezTo>
                  <a:cubicBezTo>
                    <a:pt x="0" y="3654"/>
                    <a:pt x="1240" y="6601"/>
                    <a:pt x="3898" y="6601"/>
                  </a:cubicBezTo>
                  <a:cubicBezTo>
                    <a:pt x="4403" y="6601"/>
                    <a:pt x="4959" y="6494"/>
                    <a:pt x="5561" y="6259"/>
                  </a:cubicBezTo>
                  <a:cubicBezTo>
                    <a:pt x="5561" y="6259"/>
                    <a:pt x="6012" y="9713"/>
                    <a:pt x="9033" y="9713"/>
                  </a:cubicBezTo>
                  <a:cubicBezTo>
                    <a:pt x="9869" y="9713"/>
                    <a:pt x="10902" y="9449"/>
                    <a:pt x="12177" y="8773"/>
                  </a:cubicBezTo>
                  <a:lnTo>
                    <a:pt x="10456" y="3202"/>
                  </a:lnTo>
                  <a:cubicBezTo>
                    <a:pt x="10456" y="3202"/>
                    <a:pt x="5531" y="1"/>
                    <a:pt x="2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7" name="Google Shape;6367;p22"/>
            <p:cNvSpPr/>
            <p:nvPr/>
          </p:nvSpPr>
          <p:spPr>
            <a:xfrm>
              <a:off x="4681491" y="1553823"/>
              <a:ext cx="480356" cy="398140"/>
            </a:xfrm>
            <a:custGeom>
              <a:avLst/>
              <a:gdLst/>
              <a:ahLst/>
              <a:cxnLst/>
              <a:rect l="l" t="t" r="r" b="b"/>
              <a:pathLst>
                <a:path w="9576" h="7937" extrusionOk="0">
                  <a:moveTo>
                    <a:pt x="3728" y="1"/>
                  </a:moveTo>
                  <a:cubicBezTo>
                    <a:pt x="3705" y="1"/>
                    <a:pt x="3693" y="1"/>
                    <a:pt x="3693" y="1"/>
                  </a:cubicBezTo>
                  <a:cubicBezTo>
                    <a:pt x="3693" y="1"/>
                    <a:pt x="3551" y="1839"/>
                    <a:pt x="5463" y="2883"/>
                  </a:cubicBezTo>
                  <a:cubicBezTo>
                    <a:pt x="5463" y="2883"/>
                    <a:pt x="3660" y="5233"/>
                    <a:pt x="1041" y="5233"/>
                  </a:cubicBezTo>
                  <a:cubicBezTo>
                    <a:pt x="974" y="5233"/>
                    <a:pt x="906" y="5232"/>
                    <a:pt x="839" y="5229"/>
                  </a:cubicBezTo>
                  <a:lnTo>
                    <a:pt x="839" y="5229"/>
                  </a:lnTo>
                  <a:cubicBezTo>
                    <a:pt x="838" y="5229"/>
                    <a:pt x="0" y="6530"/>
                    <a:pt x="1440" y="7937"/>
                  </a:cubicBezTo>
                  <a:cubicBezTo>
                    <a:pt x="1440" y="7937"/>
                    <a:pt x="5469" y="7257"/>
                    <a:pt x="6579" y="3501"/>
                  </a:cubicBezTo>
                  <a:cubicBezTo>
                    <a:pt x="6579" y="3501"/>
                    <a:pt x="6964" y="3989"/>
                    <a:pt x="7845" y="3989"/>
                  </a:cubicBezTo>
                  <a:cubicBezTo>
                    <a:pt x="8229" y="3989"/>
                    <a:pt x="8708" y="3897"/>
                    <a:pt x="9290" y="3630"/>
                  </a:cubicBezTo>
                  <a:cubicBezTo>
                    <a:pt x="9290" y="3630"/>
                    <a:pt x="9576" y="2647"/>
                    <a:pt x="7380" y="1291"/>
                  </a:cubicBezTo>
                  <a:cubicBezTo>
                    <a:pt x="5380" y="55"/>
                    <a:pt x="3962" y="1"/>
                    <a:pt x="3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8" name="Google Shape;6368;p22"/>
            <p:cNvSpPr/>
            <p:nvPr/>
          </p:nvSpPr>
          <p:spPr>
            <a:xfrm>
              <a:off x="4581418" y="582238"/>
              <a:ext cx="1463942" cy="1318521"/>
            </a:xfrm>
            <a:custGeom>
              <a:avLst/>
              <a:gdLst/>
              <a:ahLst/>
              <a:cxnLst/>
              <a:rect l="l" t="t" r="r" b="b"/>
              <a:pathLst>
                <a:path w="29184" h="26285" extrusionOk="0">
                  <a:moveTo>
                    <a:pt x="16691" y="0"/>
                  </a:moveTo>
                  <a:cubicBezTo>
                    <a:pt x="11304" y="0"/>
                    <a:pt x="648" y="5517"/>
                    <a:pt x="293" y="12653"/>
                  </a:cubicBezTo>
                  <a:cubicBezTo>
                    <a:pt x="0" y="18539"/>
                    <a:pt x="3915" y="19638"/>
                    <a:pt x="6880" y="19638"/>
                  </a:cubicBezTo>
                  <a:cubicBezTo>
                    <a:pt x="8647" y="19638"/>
                    <a:pt x="10078" y="19247"/>
                    <a:pt x="10078" y="19247"/>
                  </a:cubicBezTo>
                  <a:cubicBezTo>
                    <a:pt x="10078" y="19247"/>
                    <a:pt x="10534" y="26285"/>
                    <a:pt x="16261" y="26285"/>
                  </a:cubicBezTo>
                  <a:cubicBezTo>
                    <a:pt x="17154" y="26285"/>
                    <a:pt x="18175" y="26114"/>
                    <a:pt x="19342" y="25719"/>
                  </a:cubicBezTo>
                  <a:cubicBezTo>
                    <a:pt x="27997" y="22789"/>
                    <a:pt x="29184" y="4085"/>
                    <a:pt x="23091" y="3933"/>
                  </a:cubicBezTo>
                  <a:lnTo>
                    <a:pt x="19728" y="1786"/>
                  </a:lnTo>
                  <a:cubicBezTo>
                    <a:pt x="19575" y="554"/>
                    <a:pt x="18397" y="0"/>
                    <a:pt x="16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9" name="Google Shape;6369;p22"/>
            <p:cNvSpPr/>
            <p:nvPr/>
          </p:nvSpPr>
          <p:spPr>
            <a:xfrm>
              <a:off x="4613421" y="665757"/>
              <a:ext cx="1287621" cy="1062492"/>
            </a:xfrm>
            <a:custGeom>
              <a:avLst/>
              <a:gdLst/>
              <a:ahLst/>
              <a:cxnLst/>
              <a:rect l="l" t="t" r="r" b="b"/>
              <a:pathLst>
                <a:path w="25669" h="21181" extrusionOk="0">
                  <a:moveTo>
                    <a:pt x="20065" y="1"/>
                  </a:moveTo>
                  <a:cubicBezTo>
                    <a:pt x="14232" y="1"/>
                    <a:pt x="0" y="15107"/>
                    <a:pt x="6839" y="19893"/>
                  </a:cubicBezTo>
                  <a:cubicBezTo>
                    <a:pt x="8116" y="20787"/>
                    <a:pt x="9389" y="21180"/>
                    <a:pt x="10627" y="21180"/>
                  </a:cubicBezTo>
                  <a:cubicBezTo>
                    <a:pt x="18948" y="21180"/>
                    <a:pt x="25668" y="3393"/>
                    <a:pt x="21405" y="380"/>
                  </a:cubicBezTo>
                  <a:cubicBezTo>
                    <a:pt x="21039" y="121"/>
                    <a:pt x="20586" y="1"/>
                    <a:pt x="20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0" name="Google Shape;6370;p22"/>
            <p:cNvSpPr/>
            <p:nvPr/>
          </p:nvSpPr>
          <p:spPr>
            <a:xfrm>
              <a:off x="5036838" y="773204"/>
              <a:ext cx="328464" cy="318331"/>
            </a:xfrm>
            <a:custGeom>
              <a:avLst/>
              <a:gdLst/>
              <a:ahLst/>
              <a:cxnLst/>
              <a:rect l="l" t="t" r="r" b="b"/>
              <a:pathLst>
                <a:path w="6548" h="6346" fill="none" extrusionOk="0">
                  <a:moveTo>
                    <a:pt x="1" y="6346"/>
                  </a:moveTo>
                  <a:cubicBezTo>
                    <a:pt x="3269" y="2384"/>
                    <a:pt x="6547" y="0"/>
                    <a:pt x="654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1" name="Google Shape;6371;p22"/>
            <p:cNvSpPr/>
            <p:nvPr/>
          </p:nvSpPr>
          <p:spPr>
            <a:xfrm>
              <a:off x="5375580" y="1277281"/>
              <a:ext cx="271479" cy="363678"/>
            </a:xfrm>
            <a:custGeom>
              <a:avLst/>
              <a:gdLst/>
              <a:ahLst/>
              <a:cxnLst/>
              <a:rect l="l" t="t" r="r" b="b"/>
              <a:pathLst>
                <a:path w="5412" h="7250" fill="none" extrusionOk="0">
                  <a:moveTo>
                    <a:pt x="0" y="7250"/>
                  </a:moveTo>
                  <a:cubicBezTo>
                    <a:pt x="3513" y="4219"/>
                    <a:pt x="5411" y="1"/>
                    <a:pt x="5411" y="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2" name="Google Shape;6372;p22"/>
            <p:cNvSpPr/>
            <p:nvPr/>
          </p:nvSpPr>
          <p:spPr>
            <a:xfrm>
              <a:off x="4763506" y="1629417"/>
              <a:ext cx="178980" cy="165436"/>
            </a:xfrm>
            <a:custGeom>
              <a:avLst/>
              <a:gdLst/>
              <a:ahLst/>
              <a:cxnLst/>
              <a:rect l="l" t="t" r="r" b="b"/>
              <a:pathLst>
                <a:path w="3568" h="3298" extrusionOk="0">
                  <a:moveTo>
                    <a:pt x="1691" y="784"/>
                  </a:moveTo>
                  <a:cubicBezTo>
                    <a:pt x="1725" y="816"/>
                    <a:pt x="1755" y="851"/>
                    <a:pt x="1782" y="891"/>
                  </a:cubicBezTo>
                  <a:cubicBezTo>
                    <a:pt x="1911" y="1074"/>
                    <a:pt x="1940" y="1386"/>
                    <a:pt x="1717" y="1517"/>
                  </a:cubicBezTo>
                  <a:cubicBezTo>
                    <a:pt x="1678" y="1539"/>
                    <a:pt x="1635" y="1550"/>
                    <a:pt x="1593" y="1550"/>
                  </a:cubicBezTo>
                  <a:cubicBezTo>
                    <a:pt x="1472" y="1550"/>
                    <a:pt x="1359" y="1463"/>
                    <a:pt x="1367" y="1328"/>
                  </a:cubicBezTo>
                  <a:cubicBezTo>
                    <a:pt x="1380" y="1127"/>
                    <a:pt x="1554" y="926"/>
                    <a:pt x="1691" y="784"/>
                  </a:cubicBezTo>
                  <a:close/>
                  <a:moveTo>
                    <a:pt x="2370" y="1"/>
                  </a:moveTo>
                  <a:cubicBezTo>
                    <a:pt x="2257" y="1"/>
                    <a:pt x="2142" y="19"/>
                    <a:pt x="2025" y="59"/>
                  </a:cubicBezTo>
                  <a:cubicBezTo>
                    <a:pt x="1891" y="105"/>
                    <a:pt x="1768" y="176"/>
                    <a:pt x="1653" y="260"/>
                  </a:cubicBezTo>
                  <a:cubicBezTo>
                    <a:pt x="1547" y="209"/>
                    <a:pt x="1434" y="171"/>
                    <a:pt x="1319" y="150"/>
                  </a:cubicBezTo>
                  <a:cubicBezTo>
                    <a:pt x="1248" y="137"/>
                    <a:pt x="1178" y="131"/>
                    <a:pt x="1108" y="131"/>
                  </a:cubicBezTo>
                  <a:cubicBezTo>
                    <a:pt x="733" y="131"/>
                    <a:pt x="380" y="308"/>
                    <a:pt x="131" y="592"/>
                  </a:cubicBezTo>
                  <a:cubicBezTo>
                    <a:pt x="0" y="742"/>
                    <a:pt x="149" y="916"/>
                    <a:pt x="306" y="916"/>
                  </a:cubicBezTo>
                  <a:cubicBezTo>
                    <a:pt x="362" y="916"/>
                    <a:pt x="419" y="894"/>
                    <a:pt x="465" y="841"/>
                  </a:cubicBezTo>
                  <a:lnTo>
                    <a:pt x="465" y="843"/>
                  </a:lnTo>
                  <a:cubicBezTo>
                    <a:pt x="633" y="651"/>
                    <a:pt x="876" y="553"/>
                    <a:pt x="1117" y="553"/>
                  </a:cubicBezTo>
                  <a:cubicBezTo>
                    <a:pt x="1185" y="553"/>
                    <a:pt x="1253" y="560"/>
                    <a:pt x="1319" y="576"/>
                  </a:cubicBezTo>
                  <a:cubicBezTo>
                    <a:pt x="1278" y="624"/>
                    <a:pt x="1238" y="674"/>
                    <a:pt x="1201" y="723"/>
                  </a:cubicBezTo>
                  <a:cubicBezTo>
                    <a:pt x="1003" y="990"/>
                    <a:pt x="847" y="1352"/>
                    <a:pt x="1038" y="1665"/>
                  </a:cubicBezTo>
                  <a:cubicBezTo>
                    <a:pt x="1156" y="1860"/>
                    <a:pt x="1372" y="1963"/>
                    <a:pt x="1591" y="1963"/>
                  </a:cubicBezTo>
                  <a:cubicBezTo>
                    <a:pt x="1710" y="1963"/>
                    <a:pt x="1830" y="1933"/>
                    <a:pt x="1934" y="1870"/>
                  </a:cubicBezTo>
                  <a:cubicBezTo>
                    <a:pt x="2261" y="1672"/>
                    <a:pt x="2371" y="1255"/>
                    <a:pt x="2253" y="905"/>
                  </a:cubicBezTo>
                  <a:cubicBezTo>
                    <a:pt x="2204" y="758"/>
                    <a:pt x="2122" y="631"/>
                    <a:pt x="2018" y="522"/>
                  </a:cubicBezTo>
                  <a:cubicBezTo>
                    <a:pt x="2100" y="474"/>
                    <a:pt x="2186" y="437"/>
                    <a:pt x="2279" y="421"/>
                  </a:cubicBezTo>
                  <a:cubicBezTo>
                    <a:pt x="2315" y="415"/>
                    <a:pt x="2350" y="413"/>
                    <a:pt x="2385" y="413"/>
                  </a:cubicBezTo>
                  <a:cubicBezTo>
                    <a:pt x="2829" y="413"/>
                    <a:pt x="3123" y="888"/>
                    <a:pt x="3101" y="1308"/>
                  </a:cubicBezTo>
                  <a:cubicBezTo>
                    <a:pt x="3066" y="1997"/>
                    <a:pt x="2515" y="2496"/>
                    <a:pt x="2028" y="2919"/>
                  </a:cubicBezTo>
                  <a:cubicBezTo>
                    <a:pt x="1867" y="3059"/>
                    <a:pt x="1998" y="3298"/>
                    <a:pt x="2161" y="3298"/>
                  </a:cubicBezTo>
                  <a:cubicBezTo>
                    <a:pt x="2202" y="3298"/>
                    <a:pt x="2245" y="3283"/>
                    <a:pt x="2285" y="3248"/>
                  </a:cubicBezTo>
                  <a:cubicBezTo>
                    <a:pt x="2905" y="2709"/>
                    <a:pt x="3567" y="2050"/>
                    <a:pt x="3515" y="1159"/>
                  </a:cubicBezTo>
                  <a:cubicBezTo>
                    <a:pt x="3477" y="533"/>
                    <a:pt x="2972" y="1"/>
                    <a:pt x="2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3" name="Google Shape;6373;p22"/>
            <p:cNvSpPr/>
            <p:nvPr/>
          </p:nvSpPr>
          <p:spPr>
            <a:xfrm>
              <a:off x="5592280" y="709649"/>
              <a:ext cx="30198" cy="21118"/>
            </a:xfrm>
            <a:custGeom>
              <a:avLst/>
              <a:gdLst/>
              <a:ahLst/>
              <a:cxnLst/>
              <a:rect l="l" t="t" r="r" b="b"/>
              <a:pathLst>
                <a:path w="602" h="421" extrusionOk="0">
                  <a:moveTo>
                    <a:pt x="306" y="0"/>
                  </a:moveTo>
                  <a:cubicBezTo>
                    <a:pt x="134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7" y="420"/>
                    <a:pt x="601" y="174"/>
                    <a:pt x="426" y="43"/>
                  </a:cubicBezTo>
                  <a:cubicBezTo>
                    <a:pt x="386" y="13"/>
                    <a:pt x="345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4" name="Google Shape;6374;p22"/>
            <p:cNvSpPr/>
            <p:nvPr/>
          </p:nvSpPr>
          <p:spPr>
            <a:xfrm>
              <a:off x="5510265" y="73016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7" y="0"/>
                  </a:moveTo>
                  <a:cubicBezTo>
                    <a:pt x="135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2" y="174"/>
                    <a:pt x="427" y="42"/>
                  </a:cubicBezTo>
                  <a:cubicBezTo>
                    <a:pt x="387" y="13"/>
                    <a:pt x="346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5" name="Google Shape;6375;p22"/>
            <p:cNvSpPr/>
            <p:nvPr/>
          </p:nvSpPr>
          <p:spPr>
            <a:xfrm>
              <a:off x="5574773" y="797131"/>
              <a:ext cx="30148" cy="21068"/>
            </a:xfrm>
            <a:custGeom>
              <a:avLst/>
              <a:gdLst/>
              <a:ahLst/>
              <a:cxnLst/>
              <a:rect l="l" t="t" r="r" b="b"/>
              <a:pathLst>
                <a:path w="601" h="420" extrusionOk="0">
                  <a:moveTo>
                    <a:pt x="305" y="0"/>
                  </a:moveTo>
                  <a:cubicBezTo>
                    <a:pt x="133" y="0"/>
                    <a:pt x="0" y="246"/>
                    <a:pt x="176" y="378"/>
                  </a:cubicBezTo>
                  <a:cubicBezTo>
                    <a:pt x="215" y="407"/>
                    <a:pt x="256" y="420"/>
                    <a:pt x="295" y="420"/>
                  </a:cubicBezTo>
                  <a:cubicBezTo>
                    <a:pt x="466" y="420"/>
                    <a:pt x="601" y="174"/>
                    <a:pt x="425" y="42"/>
                  </a:cubicBezTo>
                  <a:cubicBezTo>
                    <a:pt x="385" y="13"/>
                    <a:pt x="344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6" name="Google Shape;6376;p22"/>
            <p:cNvSpPr/>
            <p:nvPr/>
          </p:nvSpPr>
          <p:spPr>
            <a:xfrm>
              <a:off x="5066182" y="1645118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6" y="1"/>
                  </a:moveTo>
                  <a:cubicBezTo>
                    <a:pt x="134" y="1"/>
                    <a:pt x="0" y="247"/>
                    <a:pt x="176" y="378"/>
                  </a:cubicBezTo>
                  <a:cubicBezTo>
                    <a:pt x="216" y="408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3"/>
                  </a:cubicBezTo>
                  <a:cubicBezTo>
                    <a:pt x="385" y="13"/>
                    <a:pt x="345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7" name="Google Shape;6377;p22"/>
            <p:cNvSpPr/>
            <p:nvPr/>
          </p:nvSpPr>
          <p:spPr>
            <a:xfrm>
              <a:off x="5186219" y="166588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6" y="0"/>
                  </a:moveTo>
                  <a:cubicBezTo>
                    <a:pt x="135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2"/>
                  </a:cubicBezTo>
                  <a:cubicBezTo>
                    <a:pt x="386" y="13"/>
                    <a:pt x="345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8" name="Google Shape;6378;p22"/>
            <p:cNvSpPr/>
            <p:nvPr/>
          </p:nvSpPr>
          <p:spPr>
            <a:xfrm>
              <a:off x="5102198" y="1599822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5" y="1"/>
                  </a:moveTo>
                  <a:cubicBezTo>
                    <a:pt x="134" y="1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4"/>
                  </a:cubicBezTo>
                  <a:cubicBezTo>
                    <a:pt x="386" y="14"/>
                    <a:pt x="344" y="1"/>
                    <a:pt x="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9" name="Google Shape;6379;p22"/>
            <p:cNvSpPr/>
            <p:nvPr/>
          </p:nvSpPr>
          <p:spPr>
            <a:xfrm>
              <a:off x="5206334" y="158532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6" y="1"/>
                  </a:moveTo>
                  <a:cubicBezTo>
                    <a:pt x="134" y="1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7" y="44"/>
                  </a:cubicBezTo>
                  <a:cubicBezTo>
                    <a:pt x="387" y="14"/>
                    <a:pt x="345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0" name="Google Shape;6380;p22"/>
            <p:cNvSpPr/>
            <p:nvPr/>
          </p:nvSpPr>
          <p:spPr>
            <a:xfrm>
              <a:off x="5100292" y="1139536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4" y="1"/>
                  </a:moveTo>
                  <a:cubicBezTo>
                    <a:pt x="133" y="1"/>
                    <a:pt x="1" y="246"/>
                    <a:pt x="176" y="377"/>
                  </a:cubicBezTo>
                  <a:cubicBezTo>
                    <a:pt x="216" y="407"/>
                    <a:pt x="257" y="420"/>
                    <a:pt x="297" y="420"/>
                  </a:cubicBezTo>
                  <a:cubicBezTo>
                    <a:pt x="468" y="420"/>
                    <a:pt x="600" y="175"/>
                    <a:pt x="425" y="44"/>
                  </a:cubicBezTo>
                  <a:cubicBezTo>
                    <a:pt x="385" y="14"/>
                    <a:pt x="344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6381;p22"/>
            <p:cNvSpPr/>
            <p:nvPr/>
          </p:nvSpPr>
          <p:spPr>
            <a:xfrm>
              <a:off x="5147495" y="1061434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4" y="1"/>
                  </a:moveTo>
                  <a:cubicBezTo>
                    <a:pt x="133" y="1"/>
                    <a:pt x="0" y="246"/>
                    <a:pt x="175" y="378"/>
                  </a:cubicBezTo>
                  <a:cubicBezTo>
                    <a:pt x="215" y="408"/>
                    <a:pt x="257" y="420"/>
                    <a:pt x="296" y="420"/>
                  </a:cubicBezTo>
                  <a:cubicBezTo>
                    <a:pt x="467" y="420"/>
                    <a:pt x="600" y="174"/>
                    <a:pt x="425" y="44"/>
                  </a:cubicBezTo>
                  <a:cubicBezTo>
                    <a:pt x="385" y="14"/>
                    <a:pt x="344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2" name="Google Shape;6382;p22"/>
            <p:cNvSpPr/>
            <p:nvPr/>
          </p:nvSpPr>
          <p:spPr>
            <a:xfrm>
              <a:off x="5266100" y="1564537"/>
              <a:ext cx="482538" cy="299988"/>
            </a:xfrm>
            <a:custGeom>
              <a:avLst/>
              <a:gdLst/>
              <a:ahLst/>
              <a:cxnLst/>
              <a:rect l="l" t="t" r="r" b="b"/>
              <a:pathLst>
                <a:path w="10390" h="6459" extrusionOk="0">
                  <a:moveTo>
                    <a:pt x="7497" y="0"/>
                  </a:moveTo>
                  <a:cubicBezTo>
                    <a:pt x="4592" y="0"/>
                    <a:pt x="1" y="3472"/>
                    <a:pt x="1534" y="5676"/>
                  </a:cubicBezTo>
                  <a:cubicBezTo>
                    <a:pt x="1909" y="6213"/>
                    <a:pt x="2692" y="6458"/>
                    <a:pt x="3633" y="6458"/>
                  </a:cubicBezTo>
                  <a:cubicBezTo>
                    <a:pt x="6356" y="6458"/>
                    <a:pt x="10390" y="4402"/>
                    <a:pt x="9581" y="1438"/>
                  </a:cubicBezTo>
                  <a:cubicBezTo>
                    <a:pt x="9302" y="414"/>
                    <a:pt x="8500" y="0"/>
                    <a:pt x="7497" y="0"/>
                  </a:cubicBezTo>
                  <a:close/>
                </a:path>
              </a:pathLst>
            </a:custGeom>
            <a:solidFill>
              <a:srgbClr val="F9F7E4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83" name="Google Shape;6383;p22"/>
          <p:cNvSpPr/>
          <p:nvPr/>
        </p:nvSpPr>
        <p:spPr>
          <a:xfrm rot="1419703">
            <a:off x="8871628" y="74151"/>
            <a:ext cx="194902" cy="191210"/>
          </a:xfrm>
          <a:custGeom>
            <a:avLst/>
            <a:gdLst/>
            <a:ahLst/>
            <a:cxnLst/>
            <a:rect l="l" t="t" r="r" b="b"/>
            <a:pathLst>
              <a:path w="4804" h="4713" extrusionOk="0">
                <a:moveTo>
                  <a:pt x="2402" y="1"/>
                </a:moveTo>
                <a:cubicBezTo>
                  <a:pt x="2310" y="1"/>
                  <a:pt x="2218" y="47"/>
                  <a:pt x="2168" y="139"/>
                </a:cubicBezTo>
                <a:lnTo>
                  <a:pt x="1504" y="1352"/>
                </a:lnTo>
                <a:cubicBezTo>
                  <a:pt x="1481" y="1397"/>
                  <a:pt x="1443" y="1436"/>
                  <a:pt x="1397" y="1458"/>
                </a:cubicBezTo>
                <a:lnTo>
                  <a:pt x="185" y="2123"/>
                </a:lnTo>
                <a:cubicBezTo>
                  <a:pt x="1" y="2223"/>
                  <a:pt x="1" y="2490"/>
                  <a:pt x="185" y="2590"/>
                </a:cubicBezTo>
                <a:lnTo>
                  <a:pt x="1397" y="3255"/>
                </a:lnTo>
                <a:cubicBezTo>
                  <a:pt x="1443" y="3278"/>
                  <a:pt x="1481" y="3316"/>
                  <a:pt x="1504" y="3358"/>
                </a:cubicBezTo>
                <a:lnTo>
                  <a:pt x="2168" y="4574"/>
                </a:lnTo>
                <a:cubicBezTo>
                  <a:pt x="2218" y="4666"/>
                  <a:pt x="2310" y="4712"/>
                  <a:pt x="2402" y="4712"/>
                </a:cubicBezTo>
                <a:cubicBezTo>
                  <a:pt x="2494" y="4712"/>
                  <a:pt x="2586" y="4666"/>
                  <a:pt x="2636" y="4574"/>
                </a:cubicBezTo>
                <a:lnTo>
                  <a:pt x="3301" y="3358"/>
                </a:lnTo>
                <a:cubicBezTo>
                  <a:pt x="3323" y="3316"/>
                  <a:pt x="3362" y="3278"/>
                  <a:pt x="3407" y="3255"/>
                </a:cubicBezTo>
                <a:lnTo>
                  <a:pt x="4620" y="2590"/>
                </a:lnTo>
                <a:cubicBezTo>
                  <a:pt x="4804" y="2490"/>
                  <a:pt x="4804" y="2223"/>
                  <a:pt x="4620" y="2123"/>
                </a:cubicBezTo>
                <a:lnTo>
                  <a:pt x="3407" y="1458"/>
                </a:lnTo>
                <a:cubicBezTo>
                  <a:pt x="3362" y="1436"/>
                  <a:pt x="3323" y="1397"/>
                  <a:pt x="3301" y="1352"/>
                </a:cubicBezTo>
                <a:lnTo>
                  <a:pt x="2636" y="139"/>
                </a:lnTo>
                <a:cubicBezTo>
                  <a:pt x="2586" y="47"/>
                  <a:pt x="2494" y="1"/>
                  <a:pt x="24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84" name="Google Shape;6384;p22"/>
          <p:cNvGrpSpPr/>
          <p:nvPr/>
        </p:nvGrpSpPr>
        <p:grpSpPr>
          <a:xfrm rot="-7252599">
            <a:off x="7867605" y="-100730"/>
            <a:ext cx="962904" cy="894964"/>
            <a:chOff x="5879807" y="1309936"/>
            <a:chExt cx="1080591" cy="1004347"/>
          </a:xfrm>
        </p:grpSpPr>
        <p:sp>
          <p:nvSpPr>
            <p:cNvPr id="6385" name="Google Shape;6385;p22"/>
            <p:cNvSpPr/>
            <p:nvPr/>
          </p:nvSpPr>
          <p:spPr>
            <a:xfrm>
              <a:off x="6178872" y="1435140"/>
              <a:ext cx="343613" cy="564830"/>
            </a:xfrm>
            <a:custGeom>
              <a:avLst/>
              <a:gdLst/>
              <a:ahLst/>
              <a:cxnLst/>
              <a:rect l="l" t="t" r="r" b="b"/>
              <a:pathLst>
                <a:path w="6850" h="11260" extrusionOk="0">
                  <a:moveTo>
                    <a:pt x="4962" y="0"/>
                  </a:moveTo>
                  <a:cubicBezTo>
                    <a:pt x="4612" y="0"/>
                    <a:pt x="4259" y="153"/>
                    <a:pt x="4042" y="430"/>
                  </a:cubicBezTo>
                  <a:cubicBezTo>
                    <a:pt x="3360" y="1301"/>
                    <a:pt x="2444" y="1971"/>
                    <a:pt x="1776" y="2853"/>
                  </a:cubicBezTo>
                  <a:cubicBezTo>
                    <a:pt x="1111" y="3736"/>
                    <a:pt x="561" y="4719"/>
                    <a:pt x="266" y="5786"/>
                  </a:cubicBezTo>
                  <a:cubicBezTo>
                    <a:pt x="86" y="6436"/>
                    <a:pt x="1" y="7119"/>
                    <a:pt x="79" y="7790"/>
                  </a:cubicBezTo>
                  <a:cubicBezTo>
                    <a:pt x="130" y="8238"/>
                    <a:pt x="253" y="8676"/>
                    <a:pt x="375" y="9112"/>
                  </a:cubicBezTo>
                  <a:cubicBezTo>
                    <a:pt x="555" y="9753"/>
                    <a:pt x="735" y="10395"/>
                    <a:pt x="916" y="11037"/>
                  </a:cubicBezTo>
                  <a:lnTo>
                    <a:pt x="911" y="10705"/>
                  </a:lnTo>
                  <a:lnTo>
                    <a:pt x="911" y="10705"/>
                  </a:lnTo>
                  <a:cubicBezTo>
                    <a:pt x="1238" y="11038"/>
                    <a:pt x="1690" y="11259"/>
                    <a:pt x="2157" y="11259"/>
                  </a:cubicBezTo>
                  <a:cubicBezTo>
                    <a:pt x="2162" y="11259"/>
                    <a:pt x="2167" y="11259"/>
                    <a:pt x="2172" y="11259"/>
                  </a:cubicBezTo>
                  <a:cubicBezTo>
                    <a:pt x="2643" y="11254"/>
                    <a:pt x="3118" y="11005"/>
                    <a:pt x="3348" y="10593"/>
                  </a:cubicBezTo>
                  <a:cubicBezTo>
                    <a:pt x="3578" y="10181"/>
                    <a:pt x="3526" y="9616"/>
                    <a:pt x="3191" y="9284"/>
                  </a:cubicBezTo>
                  <a:lnTo>
                    <a:pt x="3191" y="9284"/>
                  </a:lnTo>
                  <a:cubicBezTo>
                    <a:pt x="3263" y="9336"/>
                    <a:pt x="3350" y="9362"/>
                    <a:pt x="3439" y="9362"/>
                  </a:cubicBezTo>
                  <a:cubicBezTo>
                    <a:pt x="3556" y="9362"/>
                    <a:pt x="3674" y="9317"/>
                    <a:pt x="3755" y="9231"/>
                  </a:cubicBezTo>
                  <a:cubicBezTo>
                    <a:pt x="3897" y="9081"/>
                    <a:pt x="3906" y="8824"/>
                    <a:pt x="3776" y="8665"/>
                  </a:cubicBezTo>
                  <a:lnTo>
                    <a:pt x="3776" y="8665"/>
                  </a:lnTo>
                  <a:cubicBezTo>
                    <a:pt x="3805" y="8669"/>
                    <a:pt x="3834" y="8671"/>
                    <a:pt x="3863" y="8671"/>
                  </a:cubicBezTo>
                  <a:cubicBezTo>
                    <a:pt x="4166" y="8671"/>
                    <a:pt x="4443" y="8435"/>
                    <a:pt x="4599" y="8165"/>
                  </a:cubicBezTo>
                  <a:cubicBezTo>
                    <a:pt x="4834" y="7761"/>
                    <a:pt x="4882" y="7251"/>
                    <a:pt x="4729" y="6809"/>
                  </a:cubicBezTo>
                  <a:cubicBezTo>
                    <a:pt x="4574" y="6367"/>
                    <a:pt x="4219" y="6000"/>
                    <a:pt x="3782" y="5829"/>
                  </a:cubicBezTo>
                  <a:cubicBezTo>
                    <a:pt x="4044" y="5751"/>
                    <a:pt x="4245" y="5540"/>
                    <a:pt x="4317" y="5278"/>
                  </a:cubicBezTo>
                  <a:cubicBezTo>
                    <a:pt x="4390" y="5016"/>
                    <a:pt x="4320" y="4718"/>
                    <a:pt x="4138" y="4516"/>
                  </a:cubicBezTo>
                  <a:lnTo>
                    <a:pt x="4138" y="4516"/>
                  </a:lnTo>
                  <a:cubicBezTo>
                    <a:pt x="4304" y="4544"/>
                    <a:pt x="4473" y="4559"/>
                    <a:pt x="4642" y="4559"/>
                  </a:cubicBezTo>
                  <a:cubicBezTo>
                    <a:pt x="5051" y="4559"/>
                    <a:pt x="5458" y="4474"/>
                    <a:pt x="5816" y="4282"/>
                  </a:cubicBezTo>
                  <a:cubicBezTo>
                    <a:pt x="6322" y="4009"/>
                    <a:pt x="6717" y="3504"/>
                    <a:pt x="6782" y="2932"/>
                  </a:cubicBezTo>
                  <a:cubicBezTo>
                    <a:pt x="6849" y="2361"/>
                    <a:pt x="6547" y="1744"/>
                    <a:pt x="6022" y="1510"/>
                  </a:cubicBezTo>
                  <a:cubicBezTo>
                    <a:pt x="6198" y="1004"/>
                    <a:pt x="5960" y="387"/>
                    <a:pt x="5490" y="130"/>
                  </a:cubicBezTo>
                  <a:cubicBezTo>
                    <a:pt x="5328" y="42"/>
                    <a:pt x="5145" y="0"/>
                    <a:pt x="4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6" name="Google Shape;6386;p22"/>
            <p:cNvSpPr/>
            <p:nvPr/>
          </p:nvSpPr>
          <p:spPr>
            <a:xfrm>
              <a:off x="6240672" y="1571781"/>
              <a:ext cx="464655" cy="337794"/>
            </a:xfrm>
            <a:custGeom>
              <a:avLst/>
              <a:gdLst/>
              <a:ahLst/>
              <a:cxnLst/>
              <a:rect l="l" t="t" r="r" b="b"/>
              <a:pathLst>
                <a:path w="9263" h="6734" extrusionOk="0">
                  <a:moveTo>
                    <a:pt x="2093" y="1"/>
                  </a:moveTo>
                  <a:lnTo>
                    <a:pt x="1549" y="668"/>
                  </a:lnTo>
                  <a:cubicBezTo>
                    <a:pt x="2863" y="2016"/>
                    <a:pt x="4385" y="2666"/>
                    <a:pt x="4385" y="2666"/>
                  </a:cubicBezTo>
                  <a:cubicBezTo>
                    <a:pt x="4344" y="2667"/>
                    <a:pt x="4303" y="2668"/>
                    <a:pt x="4262" y="2668"/>
                  </a:cubicBezTo>
                  <a:cubicBezTo>
                    <a:pt x="2579" y="2668"/>
                    <a:pt x="522" y="1515"/>
                    <a:pt x="522" y="1515"/>
                  </a:cubicBezTo>
                  <a:lnTo>
                    <a:pt x="0" y="2380"/>
                  </a:lnTo>
                  <a:cubicBezTo>
                    <a:pt x="849" y="2940"/>
                    <a:pt x="3297" y="3759"/>
                    <a:pt x="3297" y="3759"/>
                  </a:cubicBezTo>
                  <a:cubicBezTo>
                    <a:pt x="2863" y="3689"/>
                    <a:pt x="2477" y="3663"/>
                    <a:pt x="2142" y="3663"/>
                  </a:cubicBezTo>
                  <a:cubicBezTo>
                    <a:pt x="1119" y="3663"/>
                    <a:pt x="572" y="3910"/>
                    <a:pt x="572" y="3910"/>
                  </a:cubicBezTo>
                  <a:lnTo>
                    <a:pt x="802" y="4824"/>
                  </a:lnTo>
                  <a:cubicBezTo>
                    <a:pt x="1208" y="4671"/>
                    <a:pt x="1635" y="4605"/>
                    <a:pt x="2067" y="4605"/>
                  </a:cubicBezTo>
                  <a:cubicBezTo>
                    <a:pt x="4181" y="4605"/>
                    <a:pt x="6420" y="6175"/>
                    <a:pt x="7059" y="6656"/>
                  </a:cubicBezTo>
                  <a:cubicBezTo>
                    <a:pt x="7127" y="6708"/>
                    <a:pt x="7208" y="6734"/>
                    <a:pt x="7290" y="6734"/>
                  </a:cubicBezTo>
                  <a:cubicBezTo>
                    <a:pt x="7352" y="6734"/>
                    <a:pt x="7414" y="6719"/>
                    <a:pt x="7471" y="6689"/>
                  </a:cubicBezTo>
                  <a:cubicBezTo>
                    <a:pt x="9021" y="5883"/>
                    <a:pt x="9262" y="3759"/>
                    <a:pt x="9100" y="2924"/>
                  </a:cubicBezTo>
                  <a:cubicBezTo>
                    <a:pt x="9068" y="2765"/>
                    <a:pt x="8938" y="2642"/>
                    <a:pt x="8777" y="2621"/>
                  </a:cubicBezTo>
                  <a:cubicBezTo>
                    <a:pt x="3778" y="1998"/>
                    <a:pt x="2093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7" name="Google Shape;6387;p22"/>
            <p:cNvSpPr/>
            <p:nvPr/>
          </p:nvSpPr>
          <p:spPr>
            <a:xfrm>
              <a:off x="5879807" y="1309936"/>
              <a:ext cx="593422" cy="704081"/>
            </a:xfrm>
            <a:custGeom>
              <a:avLst/>
              <a:gdLst/>
              <a:ahLst/>
              <a:cxnLst/>
              <a:rect l="l" t="t" r="r" b="b"/>
              <a:pathLst>
                <a:path w="11830" h="14036" extrusionOk="0">
                  <a:moveTo>
                    <a:pt x="6828" y="1"/>
                  </a:moveTo>
                  <a:cubicBezTo>
                    <a:pt x="6636" y="1"/>
                    <a:pt x="6444" y="28"/>
                    <a:pt x="6260" y="81"/>
                  </a:cubicBezTo>
                  <a:cubicBezTo>
                    <a:pt x="5671" y="250"/>
                    <a:pt x="5171" y="670"/>
                    <a:pt x="4845" y="1189"/>
                  </a:cubicBezTo>
                  <a:cubicBezTo>
                    <a:pt x="4520" y="1708"/>
                    <a:pt x="4358" y="2320"/>
                    <a:pt x="4320" y="2931"/>
                  </a:cubicBezTo>
                  <a:cubicBezTo>
                    <a:pt x="4148" y="2824"/>
                    <a:pt x="3951" y="2775"/>
                    <a:pt x="3751" y="2775"/>
                  </a:cubicBezTo>
                  <a:cubicBezTo>
                    <a:pt x="3364" y="2775"/>
                    <a:pt x="2968" y="2961"/>
                    <a:pt x="2731" y="3275"/>
                  </a:cubicBezTo>
                  <a:cubicBezTo>
                    <a:pt x="2374" y="3749"/>
                    <a:pt x="2388" y="4413"/>
                    <a:pt x="2671" y="4937"/>
                  </a:cubicBezTo>
                  <a:cubicBezTo>
                    <a:pt x="2604" y="4930"/>
                    <a:pt x="2537" y="4927"/>
                    <a:pt x="2470" y="4927"/>
                  </a:cubicBezTo>
                  <a:cubicBezTo>
                    <a:pt x="1670" y="4927"/>
                    <a:pt x="877" y="5359"/>
                    <a:pt x="456" y="6042"/>
                  </a:cubicBezTo>
                  <a:cubicBezTo>
                    <a:pt x="1" y="6782"/>
                    <a:pt x="6" y="7780"/>
                    <a:pt x="466" y="8516"/>
                  </a:cubicBezTo>
                  <a:cubicBezTo>
                    <a:pt x="888" y="9191"/>
                    <a:pt x="1677" y="9616"/>
                    <a:pt x="2471" y="9616"/>
                  </a:cubicBezTo>
                  <a:cubicBezTo>
                    <a:pt x="2544" y="9616"/>
                    <a:pt x="2616" y="9613"/>
                    <a:pt x="2688" y="9605"/>
                  </a:cubicBezTo>
                  <a:lnTo>
                    <a:pt x="2688" y="9605"/>
                  </a:lnTo>
                  <a:cubicBezTo>
                    <a:pt x="2262" y="9989"/>
                    <a:pt x="2233" y="10713"/>
                    <a:pt x="2588" y="11164"/>
                  </a:cubicBezTo>
                  <a:cubicBezTo>
                    <a:pt x="2841" y="11486"/>
                    <a:pt x="3289" y="11660"/>
                    <a:pt x="3720" y="11660"/>
                  </a:cubicBezTo>
                  <a:cubicBezTo>
                    <a:pt x="3892" y="11660"/>
                    <a:pt x="4060" y="11632"/>
                    <a:pt x="4213" y="11576"/>
                  </a:cubicBezTo>
                  <a:lnTo>
                    <a:pt x="4213" y="11576"/>
                  </a:lnTo>
                  <a:cubicBezTo>
                    <a:pt x="3876" y="11992"/>
                    <a:pt x="3950" y="12637"/>
                    <a:pt x="4270" y="13067"/>
                  </a:cubicBezTo>
                  <a:cubicBezTo>
                    <a:pt x="4590" y="13497"/>
                    <a:pt x="5102" y="13742"/>
                    <a:pt x="5616" y="13891"/>
                  </a:cubicBezTo>
                  <a:cubicBezTo>
                    <a:pt x="5917" y="13977"/>
                    <a:pt x="6234" y="14036"/>
                    <a:pt x="6546" y="14036"/>
                  </a:cubicBezTo>
                  <a:cubicBezTo>
                    <a:pt x="6810" y="14036"/>
                    <a:pt x="7071" y="13994"/>
                    <a:pt x="7315" y="13892"/>
                  </a:cubicBezTo>
                  <a:cubicBezTo>
                    <a:pt x="7849" y="13671"/>
                    <a:pt x="8265" y="13101"/>
                    <a:pt x="8160" y="12534"/>
                  </a:cubicBezTo>
                  <a:cubicBezTo>
                    <a:pt x="8679" y="12414"/>
                    <a:pt x="9092" y="11930"/>
                    <a:pt x="9126" y="11398"/>
                  </a:cubicBezTo>
                  <a:cubicBezTo>
                    <a:pt x="9161" y="10868"/>
                    <a:pt x="8835" y="10294"/>
                    <a:pt x="8337" y="10110"/>
                  </a:cubicBezTo>
                  <a:cubicBezTo>
                    <a:pt x="8673" y="9829"/>
                    <a:pt x="8879" y="9399"/>
                    <a:pt x="8888" y="8962"/>
                  </a:cubicBezTo>
                  <a:cubicBezTo>
                    <a:pt x="8899" y="8524"/>
                    <a:pt x="8711" y="8085"/>
                    <a:pt x="8388" y="7790"/>
                  </a:cubicBezTo>
                  <a:lnTo>
                    <a:pt x="8388" y="7790"/>
                  </a:lnTo>
                  <a:cubicBezTo>
                    <a:pt x="8426" y="7796"/>
                    <a:pt x="8464" y="7799"/>
                    <a:pt x="8502" y="7799"/>
                  </a:cubicBezTo>
                  <a:cubicBezTo>
                    <a:pt x="8906" y="7799"/>
                    <a:pt x="9359" y="7476"/>
                    <a:pt x="9560" y="7134"/>
                  </a:cubicBezTo>
                  <a:cubicBezTo>
                    <a:pt x="9779" y="6758"/>
                    <a:pt x="9742" y="6249"/>
                    <a:pt x="9471" y="5909"/>
                  </a:cubicBezTo>
                  <a:lnTo>
                    <a:pt x="9471" y="5909"/>
                  </a:lnTo>
                  <a:cubicBezTo>
                    <a:pt x="9680" y="5952"/>
                    <a:pt x="9896" y="5978"/>
                    <a:pt x="10109" y="5978"/>
                  </a:cubicBezTo>
                  <a:cubicBezTo>
                    <a:pt x="10361" y="5978"/>
                    <a:pt x="10611" y="5942"/>
                    <a:pt x="10847" y="5855"/>
                  </a:cubicBezTo>
                  <a:cubicBezTo>
                    <a:pt x="11283" y="5692"/>
                    <a:pt x="11662" y="5329"/>
                    <a:pt x="11757" y="4874"/>
                  </a:cubicBezTo>
                  <a:cubicBezTo>
                    <a:pt x="11829" y="4526"/>
                    <a:pt x="11727" y="4146"/>
                    <a:pt x="11488" y="3883"/>
                  </a:cubicBezTo>
                  <a:cubicBezTo>
                    <a:pt x="11276" y="3647"/>
                    <a:pt x="10960" y="3511"/>
                    <a:pt x="10643" y="3511"/>
                  </a:cubicBezTo>
                  <a:cubicBezTo>
                    <a:pt x="10604" y="3511"/>
                    <a:pt x="10565" y="3513"/>
                    <a:pt x="10526" y="3517"/>
                  </a:cubicBezTo>
                  <a:cubicBezTo>
                    <a:pt x="10807" y="3078"/>
                    <a:pt x="10694" y="2435"/>
                    <a:pt x="10282" y="2119"/>
                  </a:cubicBezTo>
                  <a:cubicBezTo>
                    <a:pt x="10088" y="1970"/>
                    <a:pt x="9829" y="1893"/>
                    <a:pt x="9573" y="1893"/>
                  </a:cubicBezTo>
                  <a:cubicBezTo>
                    <a:pt x="9284" y="1893"/>
                    <a:pt x="8998" y="1991"/>
                    <a:pt x="8811" y="2194"/>
                  </a:cubicBezTo>
                  <a:cubicBezTo>
                    <a:pt x="8759" y="1520"/>
                    <a:pt x="8527" y="819"/>
                    <a:pt x="8000" y="396"/>
                  </a:cubicBezTo>
                  <a:cubicBezTo>
                    <a:pt x="7672" y="131"/>
                    <a:pt x="7251" y="1"/>
                    <a:pt x="68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6388;p22"/>
            <p:cNvSpPr/>
            <p:nvPr/>
          </p:nvSpPr>
          <p:spPr>
            <a:xfrm>
              <a:off x="6091440" y="1844511"/>
              <a:ext cx="46400" cy="49009"/>
            </a:xfrm>
            <a:custGeom>
              <a:avLst/>
              <a:gdLst/>
              <a:ahLst/>
              <a:cxnLst/>
              <a:rect l="l" t="t" r="r" b="b"/>
              <a:pathLst>
                <a:path w="925" h="977" fill="none" extrusionOk="0">
                  <a:moveTo>
                    <a:pt x="925" y="936"/>
                  </a:moveTo>
                  <a:cubicBezTo>
                    <a:pt x="748" y="976"/>
                    <a:pt x="558" y="967"/>
                    <a:pt x="393" y="892"/>
                  </a:cubicBezTo>
                  <a:cubicBezTo>
                    <a:pt x="229" y="816"/>
                    <a:pt x="93" y="671"/>
                    <a:pt x="47" y="497"/>
                  </a:cubicBezTo>
                  <a:cubicBezTo>
                    <a:pt x="0" y="322"/>
                    <a:pt x="50" y="120"/>
                    <a:pt x="187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9" name="Google Shape;6389;p22"/>
            <p:cNvSpPr/>
            <p:nvPr/>
          </p:nvSpPr>
          <p:spPr>
            <a:xfrm>
              <a:off x="6084468" y="1774836"/>
              <a:ext cx="55129" cy="79558"/>
            </a:xfrm>
            <a:custGeom>
              <a:avLst/>
              <a:gdLst/>
              <a:ahLst/>
              <a:cxnLst/>
              <a:rect l="l" t="t" r="r" b="b"/>
              <a:pathLst>
                <a:path w="1099" h="1586" fill="none" extrusionOk="0">
                  <a:moveTo>
                    <a:pt x="1099" y="1382"/>
                  </a:moveTo>
                  <a:cubicBezTo>
                    <a:pt x="947" y="1538"/>
                    <a:pt x="701" y="1586"/>
                    <a:pt x="497" y="1516"/>
                  </a:cubicBezTo>
                  <a:cubicBezTo>
                    <a:pt x="291" y="1444"/>
                    <a:pt x="131" y="1265"/>
                    <a:pt x="66" y="1057"/>
                  </a:cubicBezTo>
                  <a:cubicBezTo>
                    <a:pt x="0" y="850"/>
                    <a:pt x="26" y="620"/>
                    <a:pt x="117" y="424"/>
                  </a:cubicBezTo>
                  <a:cubicBezTo>
                    <a:pt x="206" y="232"/>
                    <a:pt x="365" y="66"/>
                    <a:pt x="566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0" name="Google Shape;6390;p22"/>
            <p:cNvSpPr/>
            <p:nvPr/>
          </p:nvSpPr>
          <p:spPr>
            <a:xfrm>
              <a:off x="6088481" y="1492676"/>
              <a:ext cx="28693" cy="37622"/>
            </a:xfrm>
            <a:custGeom>
              <a:avLst/>
              <a:gdLst/>
              <a:ahLst/>
              <a:cxnLst/>
              <a:rect l="l" t="t" r="r" b="b"/>
              <a:pathLst>
                <a:path w="572" h="750" fill="none" extrusionOk="0">
                  <a:moveTo>
                    <a:pt x="117" y="749"/>
                  </a:moveTo>
                  <a:cubicBezTo>
                    <a:pt x="40" y="661"/>
                    <a:pt x="0" y="543"/>
                    <a:pt x="7" y="427"/>
                  </a:cubicBezTo>
                  <a:cubicBezTo>
                    <a:pt x="11" y="310"/>
                    <a:pt x="63" y="197"/>
                    <a:pt x="147" y="115"/>
                  </a:cubicBezTo>
                  <a:cubicBezTo>
                    <a:pt x="203" y="61"/>
                    <a:pt x="275" y="21"/>
                    <a:pt x="353" y="10"/>
                  </a:cubicBezTo>
                  <a:cubicBezTo>
                    <a:pt x="431" y="0"/>
                    <a:pt x="514" y="23"/>
                    <a:pt x="572" y="7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1" name="Google Shape;6391;p22"/>
            <p:cNvSpPr/>
            <p:nvPr/>
          </p:nvSpPr>
          <p:spPr>
            <a:xfrm>
              <a:off x="6113361" y="1465438"/>
              <a:ext cx="72084" cy="59643"/>
            </a:xfrm>
            <a:custGeom>
              <a:avLst/>
              <a:gdLst/>
              <a:ahLst/>
              <a:cxnLst/>
              <a:rect l="l" t="t" r="r" b="b"/>
              <a:pathLst>
                <a:path w="1437" h="1189" fill="none" extrusionOk="0">
                  <a:moveTo>
                    <a:pt x="38" y="1188"/>
                  </a:moveTo>
                  <a:cubicBezTo>
                    <a:pt x="1" y="925"/>
                    <a:pt x="34" y="646"/>
                    <a:pt x="172" y="419"/>
                  </a:cubicBezTo>
                  <a:cubicBezTo>
                    <a:pt x="307" y="190"/>
                    <a:pt x="553" y="21"/>
                    <a:pt x="818" y="12"/>
                  </a:cubicBezTo>
                  <a:cubicBezTo>
                    <a:pt x="1083" y="0"/>
                    <a:pt x="1356" y="168"/>
                    <a:pt x="1436" y="42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2" name="Google Shape;6392;p22"/>
            <p:cNvSpPr/>
            <p:nvPr/>
          </p:nvSpPr>
          <p:spPr>
            <a:xfrm>
              <a:off x="6243029" y="1601176"/>
              <a:ext cx="39980" cy="55028"/>
            </a:xfrm>
            <a:custGeom>
              <a:avLst/>
              <a:gdLst/>
              <a:ahLst/>
              <a:cxnLst/>
              <a:rect l="l" t="t" r="r" b="b"/>
              <a:pathLst>
                <a:path w="797" h="1097" fill="none" extrusionOk="0">
                  <a:moveTo>
                    <a:pt x="1" y="1031"/>
                  </a:moveTo>
                  <a:cubicBezTo>
                    <a:pt x="260" y="1096"/>
                    <a:pt x="555" y="962"/>
                    <a:pt x="676" y="726"/>
                  </a:cubicBezTo>
                  <a:cubicBezTo>
                    <a:pt x="796" y="488"/>
                    <a:pt x="732" y="172"/>
                    <a:pt x="528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3" name="Google Shape;6393;p22"/>
            <p:cNvSpPr/>
            <p:nvPr/>
          </p:nvSpPr>
          <p:spPr>
            <a:xfrm>
              <a:off x="6235605" y="1640202"/>
              <a:ext cx="68622" cy="98971"/>
            </a:xfrm>
            <a:custGeom>
              <a:avLst/>
              <a:gdLst/>
              <a:ahLst/>
              <a:cxnLst/>
              <a:rect l="l" t="t" r="r" b="b"/>
              <a:pathLst>
                <a:path w="1368" h="1973" fill="none" extrusionOk="0">
                  <a:moveTo>
                    <a:pt x="776" y="0"/>
                  </a:moveTo>
                  <a:cubicBezTo>
                    <a:pt x="1069" y="173"/>
                    <a:pt x="1284" y="481"/>
                    <a:pt x="1326" y="818"/>
                  </a:cubicBezTo>
                  <a:cubicBezTo>
                    <a:pt x="1367" y="1156"/>
                    <a:pt x="1230" y="1514"/>
                    <a:pt x="960" y="1723"/>
                  </a:cubicBezTo>
                  <a:cubicBezTo>
                    <a:pt x="692" y="1931"/>
                    <a:pt x="299" y="1972"/>
                    <a:pt x="0" y="1808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4" name="Google Shape;6394;p22"/>
            <p:cNvSpPr/>
            <p:nvPr/>
          </p:nvSpPr>
          <p:spPr>
            <a:xfrm>
              <a:off x="6213735" y="1709074"/>
              <a:ext cx="27038" cy="29696"/>
            </a:xfrm>
            <a:custGeom>
              <a:avLst/>
              <a:gdLst/>
              <a:ahLst/>
              <a:cxnLst/>
              <a:rect l="l" t="t" r="r" b="b"/>
              <a:pathLst>
                <a:path w="539" h="592" fill="none" extrusionOk="0">
                  <a:moveTo>
                    <a:pt x="513" y="1"/>
                  </a:moveTo>
                  <a:cubicBezTo>
                    <a:pt x="539" y="149"/>
                    <a:pt x="511" y="314"/>
                    <a:pt x="411" y="429"/>
                  </a:cubicBezTo>
                  <a:cubicBezTo>
                    <a:pt x="312" y="543"/>
                    <a:pt x="133" y="591"/>
                    <a:pt x="1" y="518"/>
                  </a:cubicBezTo>
                </a:path>
              </a:pathLst>
            </a:custGeom>
            <a:solidFill>
              <a:schemeClr val="dk1"/>
            </a:solidFill>
            <a:ln w="275" cap="flat" cmpd="sng">
              <a:solidFill>
                <a:srgbClr val="21300A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5" name="Google Shape;6395;p22"/>
            <p:cNvSpPr/>
            <p:nvPr/>
          </p:nvSpPr>
          <p:spPr>
            <a:xfrm>
              <a:off x="6296251" y="1426111"/>
              <a:ext cx="42136" cy="27038"/>
            </a:xfrm>
            <a:custGeom>
              <a:avLst/>
              <a:gdLst/>
              <a:ahLst/>
              <a:cxnLst/>
              <a:rect l="l" t="t" r="r" b="b"/>
              <a:pathLst>
                <a:path w="840" h="539" fill="none" extrusionOk="0">
                  <a:moveTo>
                    <a:pt x="0" y="331"/>
                  </a:moveTo>
                  <a:cubicBezTo>
                    <a:pt x="37" y="192"/>
                    <a:pt x="152" y="77"/>
                    <a:pt x="291" y="39"/>
                  </a:cubicBezTo>
                  <a:cubicBezTo>
                    <a:pt x="431" y="0"/>
                    <a:pt x="588" y="40"/>
                    <a:pt x="691" y="141"/>
                  </a:cubicBezTo>
                  <a:cubicBezTo>
                    <a:pt x="795" y="242"/>
                    <a:pt x="840" y="400"/>
                    <a:pt x="805" y="53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6" name="Google Shape;6396;p22"/>
            <p:cNvSpPr/>
            <p:nvPr/>
          </p:nvSpPr>
          <p:spPr>
            <a:xfrm>
              <a:off x="6422007" y="1554425"/>
              <a:ext cx="15450" cy="12089"/>
            </a:xfrm>
            <a:custGeom>
              <a:avLst/>
              <a:gdLst/>
              <a:ahLst/>
              <a:cxnLst/>
              <a:rect l="l" t="t" r="r" b="b"/>
              <a:pathLst>
                <a:path w="308" h="241" extrusionOk="0">
                  <a:moveTo>
                    <a:pt x="147" y="0"/>
                  </a:moveTo>
                  <a:cubicBezTo>
                    <a:pt x="105" y="0"/>
                    <a:pt x="63" y="22"/>
                    <a:pt x="41" y="72"/>
                  </a:cubicBezTo>
                  <a:cubicBezTo>
                    <a:pt x="1" y="167"/>
                    <a:pt x="82" y="240"/>
                    <a:pt x="161" y="240"/>
                  </a:cubicBezTo>
                  <a:cubicBezTo>
                    <a:pt x="203" y="240"/>
                    <a:pt x="245" y="219"/>
                    <a:pt x="267" y="168"/>
                  </a:cubicBezTo>
                  <a:cubicBezTo>
                    <a:pt x="307" y="74"/>
                    <a:pt x="226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7" name="Google Shape;6397;p22"/>
            <p:cNvSpPr/>
            <p:nvPr/>
          </p:nvSpPr>
          <p:spPr>
            <a:xfrm>
              <a:off x="6383232" y="1547653"/>
              <a:ext cx="15350" cy="12139"/>
            </a:xfrm>
            <a:custGeom>
              <a:avLst/>
              <a:gdLst/>
              <a:ahLst/>
              <a:cxnLst/>
              <a:rect l="l" t="t" r="r" b="b"/>
              <a:pathLst>
                <a:path w="306" h="242" extrusionOk="0">
                  <a:moveTo>
                    <a:pt x="146" y="1"/>
                  </a:moveTo>
                  <a:cubicBezTo>
                    <a:pt x="104" y="1"/>
                    <a:pt x="62" y="22"/>
                    <a:pt x="40" y="73"/>
                  </a:cubicBezTo>
                  <a:cubicBezTo>
                    <a:pt x="1" y="168"/>
                    <a:pt x="82" y="241"/>
                    <a:pt x="160" y="241"/>
                  </a:cubicBezTo>
                  <a:cubicBezTo>
                    <a:pt x="203" y="241"/>
                    <a:pt x="244" y="220"/>
                    <a:pt x="265" y="169"/>
                  </a:cubicBezTo>
                  <a:cubicBezTo>
                    <a:pt x="306" y="74"/>
                    <a:pt x="225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8" name="Google Shape;6398;p22"/>
            <p:cNvSpPr/>
            <p:nvPr/>
          </p:nvSpPr>
          <p:spPr>
            <a:xfrm>
              <a:off x="6153641" y="1382069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6" y="0"/>
                  </a:moveTo>
                  <a:cubicBezTo>
                    <a:pt x="104" y="0"/>
                    <a:pt x="63" y="22"/>
                    <a:pt x="41" y="72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3" y="241"/>
                    <a:pt x="244" y="220"/>
                    <a:pt x="266" y="170"/>
                  </a:cubicBezTo>
                  <a:cubicBezTo>
                    <a:pt x="307" y="75"/>
                    <a:pt x="225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9" name="Google Shape;6399;p22"/>
            <p:cNvSpPr/>
            <p:nvPr/>
          </p:nvSpPr>
          <p:spPr>
            <a:xfrm>
              <a:off x="6199037" y="1346905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0"/>
                  </a:moveTo>
                  <a:cubicBezTo>
                    <a:pt x="105" y="0"/>
                    <a:pt x="63" y="21"/>
                    <a:pt x="41" y="72"/>
                  </a:cubicBezTo>
                  <a:cubicBezTo>
                    <a:pt x="1" y="167"/>
                    <a:pt x="82" y="240"/>
                    <a:pt x="160" y="240"/>
                  </a:cubicBezTo>
                  <a:cubicBezTo>
                    <a:pt x="203" y="240"/>
                    <a:pt x="245" y="219"/>
                    <a:pt x="266" y="168"/>
                  </a:cubicBezTo>
                  <a:cubicBezTo>
                    <a:pt x="307" y="74"/>
                    <a:pt x="226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0" name="Google Shape;6400;p22"/>
            <p:cNvSpPr/>
            <p:nvPr/>
          </p:nvSpPr>
          <p:spPr>
            <a:xfrm>
              <a:off x="6191764" y="1386985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1"/>
                  </a:moveTo>
                  <a:cubicBezTo>
                    <a:pt x="104" y="1"/>
                    <a:pt x="63" y="22"/>
                    <a:pt x="41" y="73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3" y="241"/>
                    <a:pt x="244" y="220"/>
                    <a:pt x="266" y="169"/>
                  </a:cubicBezTo>
                  <a:cubicBezTo>
                    <a:pt x="307" y="75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1" name="Google Shape;6401;p22"/>
            <p:cNvSpPr/>
            <p:nvPr/>
          </p:nvSpPr>
          <p:spPr>
            <a:xfrm>
              <a:off x="5991869" y="1705763"/>
              <a:ext cx="15350" cy="12089"/>
            </a:xfrm>
            <a:custGeom>
              <a:avLst/>
              <a:gdLst/>
              <a:ahLst/>
              <a:cxnLst/>
              <a:rect l="l" t="t" r="r" b="b"/>
              <a:pathLst>
                <a:path w="306" h="241" extrusionOk="0">
                  <a:moveTo>
                    <a:pt x="145" y="1"/>
                  </a:moveTo>
                  <a:cubicBezTo>
                    <a:pt x="103" y="1"/>
                    <a:pt x="62" y="22"/>
                    <a:pt x="41" y="73"/>
                  </a:cubicBezTo>
                  <a:cubicBezTo>
                    <a:pt x="0" y="167"/>
                    <a:pt x="81" y="241"/>
                    <a:pt x="160" y="241"/>
                  </a:cubicBezTo>
                  <a:cubicBezTo>
                    <a:pt x="202" y="241"/>
                    <a:pt x="244" y="220"/>
                    <a:pt x="266" y="169"/>
                  </a:cubicBezTo>
                  <a:cubicBezTo>
                    <a:pt x="305" y="74"/>
                    <a:pt x="224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2" name="Google Shape;6402;p22"/>
            <p:cNvSpPr/>
            <p:nvPr/>
          </p:nvSpPr>
          <p:spPr>
            <a:xfrm>
              <a:off x="5943463" y="1696483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1"/>
                  </a:moveTo>
                  <a:cubicBezTo>
                    <a:pt x="105" y="1"/>
                    <a:pt x="63" y="22"/>
                    <a:pt x="41" y="73"/>
                  </a:cubicBezTo>
                  <a:cubicBezTo>
                    <a:pt x="1" y="167"/>
                    <a:pt x="82" y="241"/>
                    <a:pt x="160" y="241"/>
                  </a:cubicBezTo>
                  <a:cubicBezTo>
                    <a:pt x="203" y="241"/>
                    <a:pt x="245" y="219"/>
                    <a:pt x="266" y="169"/>
                  </a:cubicBezTo>
                  <a:cubicBezTo>
                    <a:pt x="307" y="74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3" name="Google Shape;6403;p22"/>
            <p:cNvSpPr/>
            <p:nvPr/>
          </p:nvSpPr>
          <p:spPr>
            <a:xfrm>
              <a:off x="5964029" y="1648378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5" y="0"/>
                  </a:moveTo>
                  <a:cubicBezTo>
                    <a:pt x="103" y="0"/>
                    <a:pt x="62" y="22"/>
                    <a:pt x="40" y="72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4" y="241"/>
                    <a:pt x="245" y="220"/>
                    <a:pt x="267" y="170"/>
                  </a:cubicBezTo>
                  <a:cubicBezTo>
                    <a:pt x="306" y="75"/>
                    <a:pt x="22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4" name="Google Shape;6404;p22"/>
            <p:cNvSpPr/>
            <p:nvPr/>
          </p:nvSpPr>
          <p:spPr>
            <a:xfrm>
              <a:off x="6205609" y="1915440"/>
              <a:ext cx="15350" cy="12089"/>
            </a:xfrm>
            <a:custGeom>
              <a:avLst/>
              <a:gdLst/>
              <a:ahLst/>
              <a:cxnLst/>
              <a:rect l="l" t="t" r="r" b="b"/>
              <a:pathLst>
                <a:path w="306" h="241" extrusionOk="0">
                  <a:moveTo>
                    <a:pt x="145" y="0"/>
                  </a:moveTo>
                  <a:cubicBezTo>
                    <a:pt x="103" y="0"/>
                    <a:pt x="61" y="21"/>
                    <a:pt x="40" y="72"/>
                  </a:cubicBezTo>
                  <a:cubicBezTo>
                    <a:pt x="0" y="166"/>
                    <a:pt x="82" y="241"/>
                    <a:pt x="161" y="241"/>
                  </a:cubicBezTo>
                  <a:cubicBezTo>
                    <a:pt x="203" y="241"/>
                    <a:pt x="245" y="219"/>
                    <a:pt x="266" y="169"/>
                  </a:cubicBezTo>
                  <a:cubicBezTo>
                    <a:pt x="306" y="74"/>
                    <a:pt x="22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5" name="Google Shape;6405;p22"/>
            <p:cNvSpPr/>
            <p:nvPr/>
          </p:nvSpPr>
          <p:spPr>
            <a:xfrm>
              <a:off x="6234903" y="1919603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6" y="1"/>
                  </a:moveTo>
                  <a:cubicBezTo>
                    <a:pt x="104" y="1"/>
                    <a:pt x="62" y="22"/>
                    <a:pt x="40" y="73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4" y="241"/>
                    <a:pt x="245" y="220"/>
                    <a:pt x="267" y="169"/>
                  </a:cubicBezTo>
                  <a:cubicBezTo>
                    <a:pt x="306" y="74"/>
                    <a:pt x="225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22"/>
            <p:cNvSpPr/>
            <p:nvPr/>
          </p:nvSpPr>
          <p:spPr>
            <a:xfrm>
              <a:off x="6155296" y="1628514"/>
              <a:ext cx="15450" cy="12089"/>
            </a:xfrm>
            <a:custGeom>
              <a:avLst/>
              <a:gdLst/>
              <a:ahLst/>
              <a:cxnLst/>
              <a:rect l="l" t="t" r="r" b="b"/>
              <a:pathLst>
                <a:path w="308" h="241" extrusionOk="0">
                  <a:moveTo>
                    <a:pt x="146" y="0"/>
                  </a:moveTo>
                  <a:cubicBezTo>
                    <a:pt x="104" y="0"/>
                    <a:pt x="63" y="22"/>
                    <a:pt x="41" y="72"/>
                  </a:cubicBezTo>
                  <a:cubicBezTo>
                    <a:pt x="1" y="167"/>
                    <a:pt x="82" y="240"/>
                    <a:pt x="161" y="240"/>
                  </a:cubicBezTo>
                  <a:cubicBezTo>
                    <a:pt x="203" y="240"/>
                    <a:pt x="245" y="219"/>
                    <a:pt x="267" y="168"/>
                  </a:cubicBezTo>
                  <a:cubicBezTo>
                    <a:pt x="307" y="74"/>
                    <a:pt x="225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7" name="Google Shape;6407;p22"/>
            <p:cNvSpPr/>
            <p:nvPr/>
          </p:nvSpPr>
          <p:spPr>
            <a:xfrm>
              <a:off x="6180728" y="1583218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7" y="1"/>
                  </a:moveTo>
                  <a:cubicBezTo>
                    <a:pt x="104" y="1"/>
                    <a:pt x="62" y="22"/>
                    <a:pt x="41" y="73"/>
                  </a:cubicBezTo>
                  <a:cubicBezTo>
                    <a:pt x="0" y="167"/>
                    <a:pt x="81" y="241"/>
                    <a:pt x="160" y="241"/>
                  </a:cubicBezTo>
                  <a:cubicBezTo>
                    <a:pt x="202" y="241"/>
                    <a:pt x="244" y="220"/>
                    <a:pt x="266" y="169"/>
                  </a:cubicBezTo>
                  <a:cubicBezTo>
                    <a:pt x="306" y="74"/>
                    <a:pt x="225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8" name="Google Shape;6408;p22"/>
            <p:cNvSpPr/>
            <p:nvPr/>
          </p:nvSpPr>
          <p:spPr>
            <a:xfrm>
              <a:off x="5901327" y="1674763"/>
              <a:ext cx="125858" cy="87634"/>
            </a:xfrm>
            <a:custGeom>
              <a:avLst/>
              <a:gdLst/>
              <a:ahLst/>
              <a:cxnLst/>
              <a:rect l="l" t="t" r="r" b="b"/>
              <a:pathLst>
                <a:path w="2509" h="1747" extrusionOk="0">
                  <a:moveTo>
                    <a:pt x="498" y="0"/>
                  </a:moveTo>
                  <a:cubicBezTo>
                    <a:pt x="323" y="0"/>
                    <a:pt x="191" y="88"/>
                    <a:pt x="140" y="301"/>
                  </a:cubicBezTo>
                  <a:cubicBezTo>
                    <a:pt x="1" y="891"/>
                    <a:pt x="1176" y="1746"/>
                    <a:pt x="1831" y="1746"/>
                  </a:cubicBezTo>
                  <a:cubicBezTo>
                    <a:pt x="1949" y="1746"/>
                    <a:pt x="2050" y="1719"/>
                    <a:pt x="2123" y="1657"/>
                  </a:cubicBezTo>
                  <a:cubicBezTo>
                    <a:pt x="2509" y="1333"/>
                    <a:pt x="1180" y="0"/>
                    <a:pt x="498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9" name="Google Shape;6409;p22"/>
            <p:cNvSpPr/>
            <p:nvPr/>
          </p:nvSpPr>
          <p:spPr>
            <a:xfrm>
              <a:off x="6111204" y="1936408"/>
              <a:ext cx="92399" cy="45598"/>
            </a:xfrm>
            <a:custGeom>
              <a:avLst/>
              <a:gdLst/>
              <a:ahLst/>
              <a:cxnLst/>
              <a:rect l="l" t="t" r="r" b="b"/>
              <a:pathLst>
                <a:path w="1842" h="909" extrusionOk="0">
                  <a:moveTo>
                    <a:pt x="412" y="1"/>
                  </a:moveTo>
                  <a:cubicBezTo>
                    <a:pt x="213" y="1"/>
                    <a:pt x="68" y="51"/>
                    <a:pt x="52" y="171"/>
                  </a:cubicBezTo>
                  <a:cubicBezTo>
                    <a:pt x="0" y="563"/>
                    <a:pt x="787" y="908"/>
                    <a:pt x="1307" y="908"/>
                  </a:cubicBezTo>
                  <a:cubicBezTo>
                    <a:pt x="1525" y="908"/>
                    <a:pt x="1696" y="848"/>
                    <a:pt x="1738" y="704"/>
                  </a:cubicBezTo>
                  <a:cubicBezTo>
                    <a:pt x="1841" y="352"/>
                    <a:pt x="938" y="1"/>
                    <a:pt x="41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0" name="Google Shape;6410;p22"/>
            <p:cNvSpPr/>
            <p:nvPr/>
          </p:nvSpPr>
          <p:spPr>
            <a:xfrm>
              <a:off x="6114465" y="1332459"/>
              <a:ext cx="119587" cy="90644"/>
            </a:xfrm>
            <a:custGeom>
              <a:avLst/>
              <a:gdLst/>
              <a:ahLst/>
              <a:cxnLst/>
              <a:rect l="l" t="t" r="r" b="b"/>
              <a:pathLst>
                <a:path w="2384" h="1807" extrusionOk="0">
                  <a:moveTo>
                    <a:pt x="1756" y="0"/>
                  </a:moveTo>
                  <a:cubicBezTo>
                    <a:pt x="1093" y="0"/>
                    <a:pt x="1" y="1363"/>
                    <a:pt x="431" y="1743"/>
                  </a:cubicBezTo>
                  <a:cubicBezTo>
                    <a:pt x="480" y="1787"/>
                    <a:pt x="541" y="1806"/>
                    <a:pt x="610" y="1806"/>
                  </a:cubicBezTo>
                  <a:cubicBezTo>
                    <a:pt x="1204" y="1806"/>
                    <a:pt x="2383" y="323"/>
                    <a:pt x="1964" y="57"/>
                  </a:cubicBezTo>
                  <a:cubicBezTo>
                    <a:pt x="1902" y="18"/>
                    <a:pt x="1832" y="0"/>
                    <a:pt x="1756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1" name="Google Shape;6411;p22"/>
            <p:cNvSpPr/>
            <p:nvPr/>
          </p:nvSpPr>
          <p:spPr>
            <a:xfrm>
              <a:off x="6444730" y="1905358"/>
              <a:ext cx="10484" cy="8728"/>
            </a:xfrm>
            <a:custGeom>
              <a:avLst/>
              <a:gdLst/>
              <a:ahLst/>
              <a:cxnLst/>
              <a:rect l="l" t="t" r="r" b="b"/>
              <a:pathLst>
                <a:path w="209" h="174" extrusionOk="0">
                  <a:moveTo>
                    <a:pt x="109" y="0"/>
                  </a:moveTo>
                  <a:cubicBezTo>
                    <a:pt x="56" y="0"/>
                    <a:pt x="1" y="43"/>
                    <a:pt x="18" y="110"/>
                  </a:cubicBezTo>
                  <a:cubicBezTo>
                    <a:pt x="30" y="154"/>
                    <a:pt x="65" y="174"/>
                    <a:pt x="101" y="174"/>
                  </a:cubicBezTo>
                  <a:cubicBezTo>
                    <a:pt x="154" y="174"/>
                    <a:pt x="209" y="130"/>
                    <a:pt x="190" y="63"/>
                  </a:cubicBezTo>
                  <a:cubicBezTo>
                    <a:pt x="179" y="19"/>
                    <a:pt x="145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12" name="Google Shape;6412;p22"/>
            <p:cNvGrpSpPr/>
            <p:nvPr/>
          </p:nvGrpSpPr>
          <p:grpSpPr>
            <a:xfrm>
              <a:off x="6388800" y="1848875"/>
              <a:ext cx="571599" cy="465408"/>
              <a:chOff x="6388800" y="1848875"/>
              <a:chExt cx="571599" cy="465408"/>
            </a:xfrm>
          </p:grpSpPr>
          <p:sp>
            <p:nvSpPr>
              <p:cNvPr id="6413" name="Google Shape;6413;p22"/>
              <p:cNvSpPr/>
              <p:nvPr/>
            </p:nvSpPr>
            <p:spPr>
              <a:xfrm>
                <a:off x="6585785" y="1848875"/>
                <a:ext cx="223273" cy="417803"/>
              </a:xfrm>
              <a:custGeom>
                <a:avLst/>
                <a:gdLst/>
                <a:ahLst/>
                <a:cxnLst/>
                <a:rect l="l" t="t" r="r" b="b"/>
                <a:pathLst>
                  <a:path w="4451" h="8329" extrusionOk="0">
                    <a:moveTo>
                      <a:pt x="1045" y="1"/>
                    </a:moveTo>
                    <a:cubicBezTo>
                      <a:pt x="1004" y="1"/>
                      <a:pt x="963" y="4"/>
                      <a:pt x="921" y="11"/>
                    </a:cubicBezTo>
                    <a:cubicBezTo>
                      <a:pt x="537" y="75"/>
                      <a:pt x="225" y="442"/>
                      <a:pt x="225" y="833"/>
                    </a:cubicBezTo>
                    <a:cubicBezTo>
                      <a:pt x="225" y="1640"/>
                      <a:pt x="0" y="2436"/>
                      <a:pt x="15" y="3243"/>
                    </a:cubicBezTo>
                    <a:cubicBezTo>
                      <a:pt x="27" y="4049"/>
                      <a:pt x="155" y="4862"/>
                      <a:pt x="465" y="5606"/>
                    </a:cubicBezTo>
                    <a:cubicBezTo>
                      <a:pt x="655" y="6061"/>
                      <a:pt x="913" y="6490"/>
                      <a:pt x="1258" y="6842"/>
                    </a:cubicBezTo>
                    <a:cubicBezTo>
                      <a:pt x="1490" y="7076"/>
                      <a:pt x="1758" y="7271"/>
                      <a:pt x="2023" y="7466"/>
                    </a:cubicBezTo>
                    <a:cubicBezTo>
                      <a:pt x="2416" y="7753"/>
                      <a:pt x="2809" y="8041"/>
                      <a:pt x="3200" y="8328"/>
                    </a:cubicBezTo>
                    <a:lnTo>
                      <a:pt x="3048" y="8141"/>
                    </a:lnTo>
                    <a:lnTo>
                      <a:pt x="3048" y="8141"/>
                    </a:lnTo>
                    <a:cubicBezTo>
                      <a:pt x="3109" y="8149"/>
                      <a:pt x="3170" y="8153"/>
                      <a:pt x="3232" y="8153"/>
                    </a:cubicBezTo>
                    <a:cubicBezTo>
                      <a:pt x="3515" y="8153"/>
                      <a:pt x="3800" y="8068"/>
                      <a:pt x="4021" y="7891"/>
                    </a:cubicBezTo>
                    <a:cubicBezTo>
                      <a:pt x="4290" y="7677"/>
                      <a:pt x="4450" y="7321"/>
                      <a:pt x="4397" y="6981"/>
                    </a:cubicBezTo>
                    <a:cubicBezTo>
                      <a:pt x="4343" y="6640"/>
                      <a:pt x="4059" y="6339"/>
                      <a:pt x="3717" y="6300"/>
                    </a:cubicBezTo>
                    <a:cubicBezTo>
                      <a:pt x="3869" y="6294"/>
                      <a:pt x="4005" y="6165"/>
                      <a:pt x="4017" y="6016"/>
                    </a:cubicBezTo>
                    <a:cubicBezTo>
                      <a:pt x="4032" y="5866"/>
                      <a:pt x="3922" y="5714"/>
                      <a:pt x="3775" y="5681"/>
                    </a:cubicBezTo>
                    <a:cubicBezTo>
                      <a:pt x="3992" y="5558"/>
                      <a:pt x="4057" y="5270"/>
                      <a:pt x="4024" y="5025"/>
                    </a:cubicBezTo>
                    <a:cubicBezTo>
                      <a:pt x="3976" y="4686"/>
                      <a:pt x="3775" y="4372"/>
                      <a:pt x="3487" y="4188"/>
                    </a:cubicBezTo>
                    <a:cubicBezTo>
                      <a:pt x="3296" y="4064"/>
                      <a:pt x="3068" y="4001"/>
                      <a:pt x="2840" y="4001"/>
                    </a:cubicBezTo>
                    <a:cubicBezTo>
                      <a:pt x="2727" y="4001"/>
                      <a:pt x="2613" y="4017"/>
                      <a:pt x="2504" y="4049"/>
                    </a:cubicBezTo>
                    <a:cubicBezTo>
                      <a:pt x="2619" y="3888"/>
                      <a:pt x="2639" y="3675"/>
                      <a:pt x="2563" y="3493"/>
                    </a:cubicBezTo>
                    <a:cubicBezTo>
                      <a:pt x="2488" y="3310"/>
                      <a:pt x="2314" y="3169"/>
                      <a:pt x="2117" y="3136"/>
                    </a:cubicBezTo>
                    <a:cubicBezTo>
                      <a:pt x="2486" y="2935"/>
                      <a:pt x="2807" y="2631"/>
                      <a:pt x="2975" y="2246"/>
                    </a:cubicBezTo>
                    <a:cubicBezTo>
                      <a:pt x="3144" y="1862"/>
                      <a:pt x="3142" y="1395"/>
                      <a:pt x="2924" y="1038"/>
                    </a:cubicBezTo>
                    <a:cubicBezTo>
                      <a:pt x="2741" y="739"/>
                      <a:pt x="2398" y="539"/>
                      <a:pt x="2053" y="539"/>
                    </a:cubicBezTo>
                    <a:cubicBezTo>
                      <a:pt x="1984" y="539"/>
                      <a:pt x="1915" y="547"/>
                      <a:pt x="1848" y="563"/>
                    </a:cubicBezTo>
                    <a:cubicBezTo>
                      <a:pt x="1735" y="232"/>
                      <a:pt x="1393" y="1"/>
                      <a:pt x="10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4" name="Google Shape;6414;p22"/>
              <p:cNvSpPr/>
              <p:nvPr/>
            </p:nvSpPr>
            <p:spPr>
              <a:xfrm>
                <a:off x="6616986" y="1895676"/>
                <a:ext cx="343412" cy="245295"/>
              </a:xfrm>
              <a:custGeom>
                <a:avLst/>
                <a:gdLst/>
                <a:ahLst/>
                <a:cxnLst/>
                <a:rect l="l" t="t" r="r" b="b"/>
                <a:pathLst>
                  <a:path w="6846" h="4890" extrusionOk="0">
                    <a:moveTo>
                      <a:pt x="5378" y="1"/>
                    </a:moveTo>
                    <a:cubicBezTo>
                      <a:pt x="5330" y="1"/>
                      <a:pt x="5281" y="13"/>
                      <a:pt x="5238" y="39"/>
                    </a:cubicBezTo>
                    <a:cubicBezTo>
                      <a:pt x="3007" y="1378"/>
                      <a:pt x="1422" y="1573"/>
                      <a:pt x="686" y="1573"/>
                    </a:cubicBezTo>
                    <a:cubicBezTo>
                      <a:pt x="383" y="1573"/>
                      <a:pt x="224" y="1540"/>
                      <a:pt x="224" y="1540"/>
                    </a:cubicBezTo>
                    <a:lnTo>
                      <a:pt x="210" y="2168"/>
                    </a:lnTo>
                    <a:cubicBezTo>
                      <a:pt x="520" y="2209"/>
                      <a:pt x="820" y="2226"/>
                      <a:pt x="1098" y="2226"/>
                    </a:cubicBezTo>
                    <a:cubicBezTo>
                      <a:pt x="2041" y="2226"/>
                      <a:pt x="2736" y="2040"/>
                      <a:pt x="2736" y="2040"/>
                    </a:cubicBezTo>
                    <a:lnTo>
                      <a:pt x="2736" y="2040"/>
                    </a:lnTo>
                    <a:cubicBezTo>
                      <a:pt x="1784" y="2840"/>
                      <a:pt x="1" y="3116"/>
                      <a:pt x="1" y="3116"/>
                    </a:cubicBezTo>
                    <a:lnTo>
                      <a:pt x="92" y="3847"/>
                    </a:lnTo>
                    <a:cubicBezTo>
                      <a:pt x="831" y="3787"/>
                      <a:pt x="2603" y="3156"/>
                      <a:pt x="2603" y="3156"/>
                    </a:cubicBezTo>
                    <a:lnTo>
                      <a:pt x="2603" y="3156"/>
                    </a:lnTo>
                    <a:cubicBezTo>
                      <a:pt x="1465" y="3785"/>
                      <a:pt x="1107" y="4468"/>
                      <a:pt x="1107" y="4468"/>
                    </a:cubicBezTo>
                    <a:lnTo>
                      <a:pt x="1650" y="4890"/>
                    </a:lnTo>
                    <a:cubicBezTo>
                      <a:pt x="2619" y="3292"/>
                      <a:pt x="5364" y="3140"/>
                      <a:pt x="6067" y="3129"/>
                    </a:cubicBezTo>
                    <a:cubicBezTo>
                      <a:pt x="6175" y="3127"/>
                      <a:pt x="6273" y="3062"/>
                      <a:pt x="6317" y="2961"/>
                    </a:cubicBezTo>
                    <a:cubicBezTo>
                      <a:pt x="6846" y="1802"/>
                      <a:pt x="6030" y="473"/>
                      <a:pt x="5561" y="68"/>
                    </a:cubicBezTo>
                    <a:cubicBezTo>
                      <a:pt x="5509" y="24"/>
                      <a:pt x="5444" y="1"/>
                      <a:pt x="53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5" name="Google Shape;6415;p22"/>
              <p:cNvSpPr/>
              <p:nvPr/>
            </p:nvSpPr>
            <p:spPr>
              <a:xfrm>
                <a:off x="6388800" y="1861115"/>
                <a:ext cx="388609" cy="453168"/>
              </a:xfrm>
              <a:custGeom>
                <a:avLst/>
                <a:gdLst/>
                <a:ahLst/>
                <a:cxnLst/>
                <a:rect l="l" t="t" r="r" b="b"/>
                <a:pathLst>
                  <a:path w="7747" h="9034" extrusionOk="0">
                    <a:moveTo>
                      <a:pt x="3954" y="0"/>
                    </a:moveTo>
                    <a:cubicBezTo>
                      <a:pt x="3952" y="0"/>
                      <a:pt x="3950" y="0"/>
                      <a:pt x="3948" y="0"/>
                    </a:cubicBezTo>
                    <a:cubicBezTo>
                      <a:pt x="3569" y="5"/>
                      <a:pt x="3167" y="326"/>
                      <a:pt x="3138" y="704"/>
                    </a:cubicBezTo>
                    <a:cubicBezTo>
                      <a:pt x="2805" y="342"/>
                      <a:pt x="2358" y="43"/>
                      <a:pt x="1864" y="37"/>
                    </a:cubicBezTo>
                    <a:cubicBezTo>
                      <a:pt x="1859" y="37"/>
                      <a:pt x="1853" y="37"/>
                      <a:pt x="1847" y="37"/>
                    </a:cubicBezTo>
                    <a:cubicBezTo>
                      <a:pt x="1406" y="37"/>
                      <a:pt x="981" y="281"/>
                      <a:pt x="723" y="639"/>
                    </a:cubicBezTo>
                    <a:cubicBezTo>
                      <a:pt x="462" y="1001"/>
                      <a:pt x="363" y="1467"/>
                      <a:pt x="410" y="1911"/>
                    </a:cubicBezTo>
                    <a:cubicBezTo>
                      <a:pt x="456" y="2357"/>
                      <a:pt x="638" y="2780"/>
                      <a:pt x="892" y="3149"/>
                    </a:cubicBezTo>
                    <a:cubicBezTo>
                      <a:pt x="461" y="3193"/>
                      <a:pt x="125" y="3625"/>
                      <a:pt x="133" y="4059"/>
                    </a:cubicBezTo>
                    <a:cubicBezTo>
                      <a:pt x="141" y="4492"/>
                      <a:pt x="448" y="4868"/>
                      <a:pt x="846" y="5041"/>
                    </a:cubicBezTo>
                    <a:cubicBezTo>
                      <a:pt x="312" y="5384"/>
                      <a:pt x="1" y="6042"/>
                      <a:pt x="73" y="6671"/>
                    </a:cubicBezTo>
                    <a:cubicBezTo>
                      <a:pt x="143" y="7302"/>
                      <a:pt x="595" y="7872"/>
                      <a:pt x="1190" y="8087"/>
                    </a:cubicBezTo>
                    <a:cubicBezTo>
                      <a:pt x="1372" y="8153"/>
                      <a:pt x="1564" y="8185"/>
                      <a:pt x="1756" y="8185"/>
                    </a:cubicBezTo>
                    <a:cubicBezTo>
                      <a:pt x="2196" y="8185"/>
                      <a:pt x="2637" y="8019"/>
                      <a:pt x="2955" y="7714"/>
                    </a:cubicBezTo>
                    <a:lnTo>
                      <a:pt x="2955" y="7714"/>
                    </a:lnTo>
                    <a:cubicBezTo>
                      <a:pt x="2883" y="8126"/>
                      <a:pt x="3193" y="8554"/>
                      <a:pt x="3598" y="8653"/>
                    </a:cubicBezTo>
                    <a:cubicBezTo>
                      <a:pt x="3661" y="8668"/>
                      <a:pt x="3726" y="8675"/>
                      <a:pt x="3792" y="8675"/>
                    </a:cubicBezTo>
                    <a:cubicBezTo>
                      <a:pt x="4151" y="8675"/>
                      <a:pt x="4533" y="8460"/>
                      <a:pt x="4718" y="8159"/>
                    </a:cubicBezTo>
                    <a:lnTo>
                      <a:pt x="4718" y="8159"/>
                    </a:lnTo>
                    <a:cubicBezTo>
                      <a:pt x="4710" y="8550"/>
                      <a:pt x="5043" y="8887"/>
                      <a:pt x="5420" y="8989"/>
                    </a:cubicBezTo>
                    <a:cubicBezTo>
                      <a:pt x="5532" y="9020"/>
                      <a:pt x="5647" y="9033"/>
                      <a:pt x="5763" y="9033"/>
                    </a:cubicBezTo>
                    <a:cubicBezTo>
                      <a:pt x="6034" y="9033"/>
                      <a:pt x="6309" y="8959"/>
                      <a:pt x="6563" y="8857"/>
                    </a:cubicBezTo>
                    <a:cubicBezTo>
                      <a:pt x="6954" y="8699"/>
                      <a:pt x="7333" y="8461"/>
                      <a:pt x="7539" y="8094"/>
                    </a:cubicBezTo>
                    <a:cubicBezTo>
                      <a:pt x="7746" y="7728"/>
                      <a:pt x="7729" y="7212"/>
                      <a:pt x="7413" y="6935"/>
                    </a:cubicBezTo>
                    <a:cubicBezTo>
                      <a:pt x="7657" y="6633"/>
                      <a:pt x="7676" y="6168"/>
                      <a:pt x="7457" y="5849"/>
                    </a:cubicBezTo>
                    <a:cubicBezTo>
                      <a:pt x="7284" y="5594"/>
                      <a:pt x="6968" y="5426"/>
                      <a:pt x="6661" y="5426"/>
                    </a:cubicBezTo>
                    <a:cubicBezTo>
                      <a:pt x="6581" y="5426"/>
                      <a:pt x="6501" y="5438"/>
                      <a:pt x="6424" y="5462"/>
                    </a:cubicBezTo>
                    <a:cubicBezTo>
                      <a:pt x="6491" y="5151"/>
                      <a:pt x="6416" y="4811"/>
                      <a:pt x="6225" y="4555"/>
                    </a:cubicBezTo>
                    <a:cubicBezTo>
                      <a:pt x="6035" y="4300"/>
                      <a:pt x="5730" y="4132"/>
                      <a:pt x="5412" y="4108"/>
                    </a:cubicBezTo>
                    <a:cubicBezTo>
                      <a:pt x="5690" y="3955"/>
                      <a:pt x="5832" y="3519"/>
                      <a:pt x="5789" y="3205"/>
                    </a:cubicBezTo>
                    <a:cubicBezTo>
                      <a:pt x="5747" y="2890"/>
                      <a:pt x="5497" y="2614"/>
                      <a:pt x="5189" y="2540"/>
                    </a:cubicBezTo>
                    <a:cubicBezTo>
                      <a:pt x="5492" y="2390"/>
                      <a:pt x="5776" y="2180"/>
                      <a:pt x="5953" y="1891"/>
                    </a:cubicBezTo>
                    <a:cubicBezTo>
                      <a:pt x="6131" y="1602"/>
                      <a:pt x="6185" y="1223"/>
                      <a:pt x="6035" y="920"/>
                    </a:cubicBezTo>
                    <a:cubicBezTo>
                      <a:pt x="5920" y="687"/>
                      <a:pt x="5690" y="514"/>
                      <a:pt x="5434" y="471"/>
                    </a:cubicBezTo>
                    <a:cubicBezTo>
                      <a:pt x="5389" y="463"/>
                      <a:pt x="5344" y="459"/>
                      <a:pt x="5298" y="459"/>
                    </a:cubicBezTo>
                    <a:cubicBezTo>
                      <a:pt x="5085" y="459"/>
                      <a:pt x="4871" y="543"/>
                      <a:pt x="4718" y="693"/>
                    </a:cubicBezTo>
                    <a:cubicBezTo>
                      <a:pt x="4683" y="318"/>
                      <a:pt x="4331" y="0"/>
                      <a:pt x="39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6" name="Google Shape;6416;p22"/>
              <p:cNvSpPr/>
              <p:nvPr/>
            </p:nvSpPr>
            <p:spPr>
              <a:xfrm>
                <a:off x="6609010" y="2239636"/>
                <a:ext cx="43591" cy="22523"/>
              </a:xfrm>
              <a:custGeom>
                <a:avLst/>
                <a:gdLst/>
                <a:ahLst/>
                <a:cxnLst/>
                <a:rect l="l" t="t" r="r" b="b"/>
                <a:pathLst>
                  <a:path w="869" h="449" fill="none" extrusionOk="0">
                    <a:moveTo>
                      <a:pt x="869" y="204"/>
                    </a:moveTo>
                    <a:cubicBezTo>
                      <a:pt x="786" y="307"/>
                      <a:pt x="672" y="386"/>
                      <a:pt x="543" y="418"/>
                    </a:cubicBezTo>
                    <a:cubicBezTo>
                      <a:pt x="415" y="449"/>
                      <a:pt x="272" y="426"/>
                      <a:pt x="166" y="348"/>
                    </a:cubicBezTo>
                    <a:cubicBezTo>
                      <a:pt x="61" y="268"/>
                      <a:pt x="0" y="129"/>
                      <a:pt x="26" y="0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7" name="Google Shape;6417;p22"/>
              <p:cNvSpPr/>
              <p:nvPr/>
            </p:nvSpPr>
            <p:spPr>
              <a:xfrm>
                <a:off x="6580619" y="2194190"/>
                <a:ext cx="51718" cy="478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953" fill="none" extrusionOk="0">
                    <a:moveTo>
                      <a:pt x="1031" y="553"/>
                    </a:moveTo>
                    <a:cubicBezTo>
                      <a:pt x="1015" y="711"/>
                      <a:pt x="895" y="849"/>
                      <a:pt x="745" y="901"/>
                    </a:cubicBezTo>
                    <a:cubicBezTo>
                      <a:pt x="595" y="952"/>
                      <a:pt x="422" y="922"/>
                      <a:pt x="292" y="833"/>
                    </a:cubicBezTo>
                    <a:cubicBezTo>
                      <a:pt x="161" y="742"/>
                      <a:pt x="73" y="598"/>
                      <a:pt x="36" y="445"/>
                    </a:cubicBezTo>
                    <a:cubicBezTo>
                      <a:pt x="1" y="295"/>
                      <a:pt x="17" y="128"/>
                      <a:pt x="103" y="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8" name="Google Shape;6418;p22"/>
              <p:cNvSpPr/>
              <p:nvPr/>
            </p:nvSpPr>
            <p:spPr>
              <a:xfrm>
                <a:off x="6451151" y="2032167"/>
                <a:ext cx="14046" cy="29947"/>
              </a:xfrm>
              <a:custGeom>
                <a:avLst/>
                <a:gdLst/>
                <a:ahLst/>
                <a:cxnLst/>
                <a:rect l="l" t="t" r="r" b="b"/>
                <a:pathLst>
                  <a:path w="280" h="597" fill="none" extrusionOk="0">
                    <a:moveTo>
                      <a:pt x="280" y="596"/>
                    </a:moveTo>
                    <a:cubicBezTo>
                      <a:pt x="197" y="580"/>
                      <a:pt x="120" y="531"/>
                      <a:pt x="72" y="460"/>
                    </a:cubicBezTo>
                    <a:cubicBezTo>
                      <a:pt x="22" y="392"/>
                      <a:pt x="0" y="302"/>
                      <a:pt x="13" y="219"/>
                    </a:cubicBezTo>
                    <a:cubicBezTo>
                      <a:pt x="21" y="162"/>
                      <a:pt x="43" y="106"/>
                      <a:pt x="83" y="66"/>
                    </a:cubicBezTo>
                    <a:cubicBezTo>
                      <a:pt x="125" y="25"/>
                      <a:pt x="182" y="1"/>
                      <a:pt x="240" y="7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9" name="Google Shape;6419;p22"/>
              <p:cNvSpPr/>
              <p:nvPr/>
            </p:nvSpPr>
            <p:spPr>
              <a:xfrm>
                <a:off x="6460080" y="1990532"/>
                <a:ext cx="37772" cy="59142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179" fill="none" extrusionOk="0">
                    <a:moveTo>
                      <a:pt x="295" y="1179"/>
                    </a:moveTo>
                    <a:cubicBezTo>
                      <a:pt x="154" y="1045"/>
                      <a:pt x="49" y="869"/>
                      <a:pt x="25" y="677"/>
                    </a:cubicBezTo>
                    <a:cubicBezTo>
                      <a:pt x="1" y="484"/>
                      <a:pt x="65" y="278"/>
                      <a:pt x="213" y="152"/>
                    </a:cubicBezTo>
                    <a:cubicBezTo>
                      <a:pt x="362" y="27"/>
                      <a:pt x="593" y="0"/>
                      <a:pt x="753" y="11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0" name="Google Shape;6420;p22"/>
              <p:cNvSpPr/>
              <p:nvPr/>
            </p:nvSpPr>
            <p:spPr>
              <a:xfrm>
                <a:off x="6597623" y="2023990"/>
                <a:ext cx="22573" cy="4163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830" fill="none" extrusionOk="0">
                    <a:moveTo>
                      <a:pt x="162" y="829"/>
                    </a:moveTo>
                    <a:cubicBezTo>
                      <a:pt x="339" y="750"/>
                      <a:pt x="449" y="542"/>
                      <a:pt x="412" y="350"/>
                    </a:cubicBezTo>
                    <a:cubicBezTo>
                      <a:pt x="374" y="160"/>
                      <a:pt x="195" y="7"/>
                      <a:pt x="0" y="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1" name="Google Shape;6421;p22"/>
              <p:cNvSpPr/>
              <p:nvPr/>
            </p:nvSpPr>
            <p:spPr>
              <a:xfrm>
                <a:off x="6618140" y="2042500"/>
                <a:ext cx="47203" cy="7133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422" fill="none" extrusionOk="0">
                    <a:moveTo>
                      <a:pt x="0" y="34"/>
                    </a:moveTo>
                    <a:cubicBezTo>
                      <a:pt x="246" y="1"/>
                      <a:pt x="506" y="82"/>
                      <a:pt x="682" y="256"/>
                    </a:cubicBezTo>
                    <a:cubicBezTo>
                      <a:pt x="859" y="432"/>
                      <a:pt x="941" y="700"/>
                      <a:pt x="880" y="939"/>
                    </a:cubicBezTo>
                    <a:cubicBezTo>
                      <a:pt x="819" y="1181"/>
                      <a:pt x="612" y="1380"/>
                      <a:pt x="367" y="1422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2" name="Google Shape;6422;p22"/>
              <p:cNvSpPr/>
              <p:nvPr/>
            </p:nvSpPr>
            <p:spPr>
              <a:xfrm>
                <a:off x="6625814" y="2099434"/>
                <a:ext cx="10133" cy="26486"/>
              </a:xfrm>
              <a:custGeom>
                <a:avLst/>
                <a:gdLst/>
                <a:ahLst/>
                <a:cxnLst/>
                <a:rect l="l" t="t" r="r" b="b"/>
                <a:pathLst>
                  <a:path w="202" h="528" fill="none" extrusionOk="0">
                    <a:moveTo>
                      <a:pt x="61" y="1"/>
                    </a:moveTo>
                    <a:cubicBezTo>
                      <a:pt x="144" y="76"/>
                      <a:pt x="202" y="181"/>
                      <a:pt x="195" y="293"/>
                    </a:cubicBezTo>
                    <a:cubicBezTo>
                      <a:pt x="191" y="403"/>
                      <a:pt x="109" y="512"/>
                      <a:pt x="0" y="528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3" name="Google Shape;6423;p22"/>
              <p:cNvSpPr/>
              <p:nvPr/>
            </p:nvSpPr>
            <p:spPr>
              <a:xfrm>
                <a:off x="6539636" y="1899388"/>
                <a:ext cx="29997" cy="2167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432" fill="none" extrusionOk="0">
                    <a:moveTo>
                      <a:pt x="42" y="431"/>
                    </a:moveTo>
                    <a:cubicBezTo>
                      <a:pt x="0" y="336"/>
                      <a:pt x="15" y="217"/>
                      <a:pt x="77" y="133"/>
                    </a:cubicBezTo>
                    <a:cubicBezTo>
                      <a:pt x="141" y="48"/>
                      <a:pt x="250" y="0"/>
                      <a:pt x="353" y="11"/>
                    </a:cubicBezTo>
                    <a:cubicBezTo>
                      <a:pt x="459" y="23"/>
                      <a:pt x="555" y="93"/>
                      <a:pt x="598" y="189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4" name="Google Shape;6424;p22"/>
              <p:cNvSpPr/>
              <p:nvPr/>
            </p:nvSpPr>
            <p:spPr>
              <a:xfrm>
                <a:off x="6666094" y="1924218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8" y="110"/>
                    </a:cubicBezTo>
                    <a:cubicBezTo>
                      <a:pt x="30" y="155"/>
                      <a:pt x="65" y="175"/>
                      <a:pt x="100" y="175"/>
                    </a:cubicBezTo>
                    <a:cubicBezTo>
                      <a:pt x="154" y="175"/>
                      <a:pt x="209" y="131"/>
                      <a:pt x="191" y="64"/>
                    </a:cubicBezTo>
                    <a:cubicBezTo>
                      <a:pt x="178" y="20"/>
                      <a:pt x="143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5" name="Google Shape;6425;p22"/>
              <p:cNvSpPr/>
              <p:nvPr/>
            </p:nvSpPr>
            <p:spPr>
              <a:xfrm>
                <a:off x="6640763" y="1937812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0"/>
                    </a:moveTo>
                    <a:cubicBezTo>
                      <a:pt x="55" y="0"/>
                      <a:pt x="0" y="44"/>
                      <a:pt x="19" y="111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2"/>
                      <a:pt x="191" y="65"/>
                    </a:cubicBezTo>
                    <a:cubicBezTo>
                      <a:pt x="179" y="20"/>
                      <a:pt x="144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6" name="Google Shape;6426;p22"/>
              <p:cNvSpPr/>
              <p:nvPr/>
            </p:nvSpPr>
            <p:spPr>
              <a:xfrm>
                <a:off x="6434497" y="1945989"/>
                <a:ext cx="10484" cy="872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4" extrusionOk="0">
                    <a:moveTo>
                      <a:pt x="109" y="0"/>
                    </a:moveTo>
                    <a:cubicBezTo>
                      <a:pt x="56" y="0"/>
                      <a:pt x="1" y="44"/>
                      <a:pt x="19" y="111"/>
                    </a:cubicBezTo>
                    <a:cubicBezTo>
                      <a:pt x="31" y="155"/>
                      <a:pt x="65" y="174"/>
                      <a:pt x="100" y="174"/>
                    </a:cubicBezTo>
                    <a:cubicBezTo>
                      <a:pt x="154" y="174"/>
                      <a:pt x="209" y="131"/>
                      <a:pt x="192" y="64"/>
                    </a:cubicBezTo>
                    <a:cubicBezTo>
                      <a:pt x="179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7" name="Google Shape;6427;p22"/>
              <p:cNvSpPr/>
              <p:nvPr/>
            </p:nvSpPr>
            <p:spPr>
              <a:xfrm>
                <a:off x="6458575" y="1931642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9" y="0"/>
                    </a:moveTo>
                    <a:cubicBezTo>
                      <a:pt x="56" y="0"/>
                      <a:pt x="1" y="44"/>
                      <a:pt x="18" y="111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2"/>
                      <a:pt x="191" y="65"/>
                    </a:cubicBezTo>
                    <a:cubicBezTo>
                      <a:pt x="179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8" name="Google Shape;6428;p22"/>
              <p:cNvSpPr/>
              <p:nvPr/>
            </p:nvSpPr>
            <p:spPr>
              <a:xfrm>
                <a:off x="6487117" y="2204573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10" y="1"/>
                    </a:moveTo>
                    <a:cubicBezTo>
                      <a:pt x="57" y="1"/>
                      <a:pt x="1" y="44"/>
                      <a:pt x="19" y="110"/>
                    </a:cubicBezTo>
                    <a:cubicBezTo>
                      <a:pt x="31" y="155"/>
                      <a:pt x="66" y="174"/>
                      <a:pt x="101" y="174"/>
                    </a:cubicBezTo>
                    <a:cubicBezTo>
                      <a:pt x="155" y="174"/>
                      <a:pt x="210" y="131"/>
                      <a:pt x="192" y="64"/>
                    </a:cubicBezTo>
                    <a:cubicBezTo>
                      <a:pt x="180" y="20"/>
                      <a:pt x="146" y="1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9" name="Google Shape;6429;p22"/>
              <p:cNvSpPr/>
              <p:nvPr/>
            </p:nvSpPr>
            <p:spPr>
              <a:xfrm>
                <a:off x="6455164" y="2220976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9" y="0"/>
                    </a:moveTo>
                    <a:cubicBezTo>
                      <a:pt x="56" y="0"/>
                      <a:pt x="1" y="43"/>
                      <a:pt x="19" y="110"/>
                    </a:cubicBezTo>
                    <a:cubicBezTo>
                      <a:pt x="31" y="155"/>
                      <a:pt x="66" y="174"/>
                      <a:pt x="102" y="174"/>
                    </a:cubicBezTo>
                    <a:cubicBezTo>
                      <a:pt x="155" y="174"/>
                      <a:pt x="210" y="131"/>
                      <a:pt x="192" y="64"/>
                    </a:cubicBezTo>
                    <a:cubicBezTo>
                      <a:pt x="180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0" name="Google Shape;6430;p22"/>
              <p:cNvSpPr/>
              <p:nvPr/>
            </p:nvSpPr>
            <p:spPr>
              <a:xfrm>
                <a:off x="6445382" y="2184107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9" y="1"/>
                    </a:moveTo>
                    <a:cubicBezTo>
                      <a:pt x="55" y="1"/>
                      <a:pt x="1" y="44"/>
                      <a:pt x="18" y="111"/>
                    </a:cubicBezTo>
                    <a:cubicBezTo>
                      <a:pt x="30" y="155"/>
                      <a:pt x="65" y="175"/>
                      <a:pt x="101" y="175"/>
                    </a:cubicBezTo>
                    <a:cubicBezTo>
                      <a:pt x="154" y="175"/>
                      <a:pt x="209" y="131"/>
                      <a:pt x="192" y="64"/>
                    </a:cubicBezTo>
                    <a:cubicBezTo>
                      <a:pt x="180" y="20"/>
                      <a:pt x="145" y="1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1" name="Google Shape;6431;p22"/>
              <p:cNvSpPr/>
              <p:nvPr/>
            </p:nvSpPr>
            <p:spPr>
              <a:xfrm>
                <a:off x="6704117" y="2228801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9" y="0"/>
                    </a:moveTo>
                    <a:cubicBezTo>
                      <a:pt x="56" y="0"/>
                      <a:pt x="0" y="44"/>
                      <a:pt x="19" y="111"/>
                    </a:cubicBezTo>
                    <a:cubicBezTo>
                      <a:pt x="31" y="155"/>
                      <a:pt x="66" y="175"/>
                      <a:pt x="101" y="175"/>
                    </a:cubicBezTo>
                    <a:cubicBezTo>
                      <a:pt x="155" y="175"/>
                      <a:pt x="209" y="131"/>
                      <a:pt x="191" y="64"/>
                    </a:cubicBezTo>
                    <a:cubicBezTo>
                      <a:pt x="180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2" name="Google Shape;6432;p22"/>
              <p:cNvSpPr/>
              <p:nvPr/>
            </p:nvSpPr>
            <p:spPr>
              <a:xfrm>
                <a:off x="6722878" y="2218067"/>
                <a:ext cx="10434" cy="8728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74" extrusionOk="0">
                    <a:moveTo>
                      <a:pt x="108" y="0"/>
                    </a:moveTo>
                    <a:cubicBezTo>
                      <a:pt x="55" y="0"/>
                      <a:pt x="0" y="43"/>
                      <a:pt x="18" y="109"/>
                    </a:cubicBezTo>
                    <a:cubicBezTo>
                      <a:pt x="30" y="154"/>
                      <a:pt x="65" y="173"/>
                      <a:pt x="100" y="173"/>
                    </a:cubicBezTo>
                    <a:cubicBezTo>
                      <a:pt x="153" y="173"/>
                      <a:pt x="208" y="130"/>
                      <a:pt x="191" y="64"/>
                    </a:cubicBezTo>
                    <a:cubicBezTo>
                      <a:pt x="179" y="20"/>
                      <a:pt x="143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3" name="Google Shape;6433;p22"/>
              <p:cNvSpPr/>
              <p:nvPr/>
            </p:nvSpPr>
            <p:spPr>
              <a:xfrm>
                <a:off x="6546258" y="2086693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9" y="111"/>
                    </a:cubicBezTo>
                    <a:cubicBezTo>
                      <a:pt x="30" y="155"/>
                      <a:pt x="65" y="175"/>
                      <a:pt x="101" y="175"/>
                    </a:cubicBezTo>
                    <a:cubicBezTo>
                      <a:pt x="154" y="175"/>
                      <a:pt x="209" y="132"/>
                      <a:pt x="191" y="65"/>
                    </a:cubicBezTo>
                    <a:cubicBezTo>
                      <a:pt x="179" y="20"/>
                      <a:pt x="144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4" name="Google Shape;6434;p22"/>
              <p:cNvSpPr/>
              <p:nvPr/>
            </p:nvSpPr>
            <p:spPr>
              <a:xfrm>
                <a:off x="6540489" y="2049272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9" y="110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1"/>
                      <a:pt x="191" y="65"/>
                    </a:cubicBezTo>
                    <a:cubicBezTo>
                      <a:pt x="179" y="20"/>
                      <a:pt x="144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5" name="Google Shape;6435;p22"/>
              <p:cNvSpPr/>
              <p:nvPr/>
            </p:nvSpPr>
            <p:spPr>
              <a:xfrm>
                <a:off x="6422007" y="2212599"/>
                <a:ext cx="98318" cy="39628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790" extrusionOk="0">
                    <a:moveTo>
                      <a:pt x="928" y="0"/>
                    </a:moveTo>
                    <a:cubicBezTo>
                      <a:pt x="446" y="0"/>
                      <a:pt x="1" y="143"/>
                      <a:pt x="163" y="494"/>
                    </a:cubicBezTo>
                    <a:cubicBezTo>
                      <a:pt x="258" y="699"/>
                      <a:pt x="580" y="789"/>
                      <a:pt x="924" y="789"/>
                    </a:cubicBezTo>
                    <a:cubicBezTo>
                      <a:pt x="1373" y="789"/>
                      <a:pt x="1858" y="635"/>
                      <a:pt x="1911" y="379"/>
                    </a:cubicBezTo>
                    <a:cubicBezTo>
                      <a:pt x="1960" y="151"/>
                      <a:pt x="1425" y="0"/>
                      <a:pt x="928" y="0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6" name="Google Shape;6436;p22"/>
              <p:cNvSpPr/>
              <p:nvPr/>
            </p:nvSpPr>
            <p:spPr>
              <a:xfrm>
                <a:off x="6656564" y="2263062"/>
                <a:ext cx="72084" cy="34712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692" extrusionOk="0">
                    <a:moveTo>
                      <a:pt x="1088" y="1"/>
                    </a:moveTo>
                    <a:cubicBezTo>
                      <a:pt x="694" y="1"/>
                      <a:pt x="1" y="353"/>
                      <a:pt x="125" y="565"/>
                    </a:cubicBezTo>
                    <a:cubicBezTo>
                      <a:pt x="178" y="654"/>
                      <a:pt x="291" y="692"/>
                      <a:pt x="428" y="692"/>
                    </a:cubicBezTo>
                    <a:cubicBezTo>
                      <a:pt x="829" y="692"/>
                      <a:pt x="1436" y="369"/>
                      <a:pt x="1334" y="114"/>
                    </a:cubicBezTo>
                    <a:cubicBezTo>
                      <a:pt x="1302" y="34"/>
                      <a:pt x="1209" y="1"/>
                      <a:pt x="1088" y="1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7" name="Google Shape;6437;p22"/>
              <p:cNvSpPr/>
              <p:nvPr/>
            </p:nvSpPr>
            <p:spPr>
              <a:xfrm>
                <a:off x="6416138" y="1896780"/>
                <a:ext cx="49460" cy="83169"/>
              </a:xfrm>
              <a:custGeom>
                <a:avLst/>
                <a:gdLst/>
                <a:ahLst/>
                <a:cxnLst/>
                <a:rect l="l" t="t" r="r" b="b"/>
                <a:pathLst>
                  <a:path w="986" h="1658" extrusionOk="0">
                    <a:moveTo>
                      <a:pt x="602" y="1"/>
                    </a:moveTo>
                    <a:cubicBezTo>
                      <a:pt x="597" y="1"/>
                      <a:pt x="593" y="1"/>
                      <a:pt x="588" y="1"/>
                    </a:cubicBezTo>
                    <a:cubicBezTo>
                      <a:pt x="72" y="52"/>
                      <a:pt x="0" y="1631"/>
                      <a:pt x="467" y="1657"/>
                    </a:cubicBezTo>
                    <a:cubicBezTo>
                      <a:pt x="470" y="1657"/>
                      <a:pt x="474" y="1657"/>
                      <a:pt x="477" y="1657"/>
                    </a:cubicBezTo>
                    <a:cubicBezTo>
                      <a:pt x="927" y="1657"/>
                      <a:pt x="986" y="1"/>
                      <a:pt x="602" y="1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38" name="Google Shape;6438;p22"/>
          <p:cNvGrpSpPr/>
          <p:nvPr/>
        </p:nvGrpSpPr>
        <p:grpSpPr>
          <a:xfrm rot="-1063456">
            <a:off x="6767644" y="20592"/>
            <a:ext cx="1086556" cy="765456"/>
            <a:chOff x="2494785" y="587053"/>
            <a:chExt cx="1411208" cy="1053812"/>
          </a:xfrm>
        </p:grpSpPr>
        <p:sp>
          <p:nvSpPr>
            <p:cNvPr id="6439" name="Google Shape;6439;p22"/>
            <p:cNvSpPr/>
            <p:nvPr/>
          </p:nvSpPr>
          <p:spPr>
            <a:xfrm>
              <a:off x="3545375" y="853012"/>
              <a:ext cx="360618" cy="322996"/>
            </a:xfrm>
            <a:custGeom>
              <a:avLst/>
              <a:gdLst/>
              <a:ahLst/>
              <a:cxnLst/>
              <a:rect l="l" t="t" r="r" b="b"/>
              <a:pathLst>
                <a:path w="7189" h="6439" extrusionOk="0">
                  <a:moveTo>
                    <a:pt x="2080" y="0"/>
                  </a:moveTo>
                  <a:cubicBezTo>
                    <a:pt x="1875" y="0"/>
                    <a:pt x="1692" y="88"/>
                    <a:pt x="1543" y="285"/>
                  </a:cubicBezTo>
                  <a:cubicBezTo>
                    <a:pt x="0" y="2323"/>
                    <a:pt x="1707" y="5401"/>
                    <a:pt x="4009" y="6262"/>
                  </a:cubicBezTo>
                  <a:cubicBezTo>
                    <a:pt x="4334" y="6383"/>
                    <a:pt x="4603" y="6439"/>
                    <a:pt x="4823" y="6439"/>
                  </a:cubicBezTo>
                  <a:cubicBezTo>
                    <a:pt x="7188" y="6439"/>
                    <a:pt x="3832" y="0"/>
                    <a:pt x="20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0" name="Google Shape;6440;p22"/>
            <p:cNvSpPr/>
            <p:nvPr/>
          </p:nvSpPr>
          <p:spPr>
            <a:xfrm>
              <a:off x="2811558" y="897455"/>
              <a:ext cx="984088" cy="717775"/>
            </a:xfrm>
            <a:custGeom>
              <a:avLst/>
              <a:gdLst/>
              <a:ahLst/>
              <a:cxnLst/>
              <a:rect l="l" t="t" r="r" b="b"/>
              <a:pathLst>
                <a:path w="19618" h="14309" extrusionOk="0">
                  <a:moveTo>
                    <a:pt x="11258" y="1"/>
                  </a:moveTo>
                  <a:cubicBezTo>
                    <a:pt x="9900" y="1"/>
                    <a:pt x="8592" y="499"/>
                    <a:pt x="7340" y="1033"/>
                  </a:cubicBezTo>
                  <a:cubicBezTo>
                    <a:pt x="5578" y="1782"/>
                    <a:pt x="3820" y="2634"/>
                    <a:pt x="2419" y="3940"/>
                  </a:cubicBezTo>
                  <a:cubicBezTo>
                    <a:pt x="1017" y="5246"/>
                    <a:pt x="0" y="7079"/>
                    <a:pt x="74" y="8994"/>
                  </a:cubicBezTo>
                  <a:cubicBezTo>
                    <a:pt x="131" y="10532"/>
                    <a:pt x="871" y="11965"/>
                    <a:pt x="1760" y="13222"/>
                  </a:cubicBezTo>
                  <a:cubicBezTo>
                    <a:pt x="2134" y="13750"/>
                    <a:pt x="2660" y="14308"/>
                    <a:pt x="3279" y="14308"/>
                  </a:cubicBezTo>
                  <a:cubicBezTo>
                    <a:pt x="3340" y="14308"/>
                    <a:pt x="3401" y="14303"/>
                    <a:pt x="3464" y="14292"/>
                  </a:cubicBezTo>
                  <a:cubicBezTo>
                    <a:pt x="4246" y="14150"/>
                    <a:pt x="4728" y="13119"/>
                    <a:pt x="5490" y="13119"/>
                  </a:cubicBezTo>
                  <a:cubicBezTo>
                    <a:pt x="5525" y="13119"/>
                    <a:pt x="5561" y="13121"/>
                    <a:pt x="5598" y="13126"/>
                  </a:cubicBezTo>
                  <a:cubicBezTo>
                    <a:pt x="6191" y="13203"/>
                    <a:pt x="6574" y="13910"/>
                    <a:pt x="7171" y="13928"/>
                  </a:cubicBezTo>
                  <a:cubicBezTo>
                    <a:pt x="7179" y="13928"/>
                    <a:pt x="7187" y="13928"/>
                    <a:pt x="7195" y="13928"/>
                  </a:cubicBezTo>
                  <a:cubicBezTo>
                    <a:pt x="7576" y="13928"/>
                    <a:pt x="7899" y="13637"/>
                    <a:pt x="8123" y="13324"/>
                  </a:cubicBezTo>
                  <a:cubicBezTo>
                    <a:pt x="8349" y="13006"/>
                    <a:pt x="8523" y="12641"/>
                    <a:pt x="8824" y="12388"/>
                  </a:cubicBezTo>
                  <a:cubicBezTo>
                    <a:pt x="9131" y="12133"/>
                    <a:pt x="9527" y="12034"/>
                    <a:pt x="9932" y="12034"/>
                  </a:cubicBezTo>
                  <a:cubicBezTo>
                    <a:pt x="10162" y="12034"/>
                    <a:pt x="10396" y="12066"/>
                    <a:pt x="10617" y="12120"/>
                  </a:cubicBezTo>
                  <a:cubicBezTo>
                    <a:pt x="11227" y="12270"/>
                    <a:pt x="11795" y="12559"/>
                    <a:pt x="12403" y="12709"/>
                  </a:cubicBezTo>
                  <a:cubicBezTo>
                    <a:pt x="12628" y="12765"/>
                    <a:pt x="12864" y="12798"/>
                    <a:pt x="13098" y="12798"/>
                  </a:cubicBezTo>
                  <a:cubicBezTo>
                    <a:pt x="13500" y="12798"/>
                    <a:pt x="13893" y="12699"/>
                    <a:pt x="14198" y="12446"/>
                  </a:cubicBezTo>
                  <a:cubicBezTo>
                    <a:pt x="14744" y="11994"/>
                    <a:pt x="14846" y="11213"/>
                    <a:pt x="14937" y="10511"/>
                  </a:cubicBezTo>
                  <a:cubicBezTo>
                    <a:pt x="15028" y="9808"/>
                    <a:pt x="15207" y="9019"/>
                    <a:pt x="15819" y="8662"/>
                  </a:cubicBezTo>
                  <a:cubicBezTo>
                    <a:pt x="16258" y="8403"/>
                    <a:pt x="16804" y="8443"/>
                    <a:pt x="17299" y="8326"/>
                  </a:cubicBezTo>
                  <a:cubicBezTo>
                    <a:pt x="18089" y="8138"/>
                    <a:pt x="18758" y="7506"/>
                    <a:pt x="18991" y="6728"/>
                  </a:cubicBezTo>
                  <a:cubicBezTo>
                    <a:pt x="19617" y="4630"/>
                    <a:pt x="16853" y="2548"/>
                    <a:pt x="15404" y="1504"/>
                  </a:cubicBezTo>
                  <a:cubicBezTo>
                    <a:pt x="14214" y="646"/>
                    <a:pt x="12807" y="24"/>
                    <a:pt x="11340" y="1"/>
                  </a:cubicBezTo>
                  <a:cubicBezTo>
                    <a:pt x="11313" y="1"/>
                    <a:pt x="11285" y="1"/>
                    <a:pt x="11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1" name="Google Shape;6441;p22"/>
            <p:cNvSpPr/>
            <p:nvPr/>
          </p:nvSpPr>
          <p:spPr>
            <a:xfrm>
              <a:off x="3128380" y="1029632"/>
              <a:ext cx="328865" cy="401350"/>
            </a:xfrm>
            <a:custGeom>
              <a:avLst/>
              <a:gdLst/>
              <a:ahLst/>
              <a:cxnLst/>
              <a:rect l="l" t="t" r="r" b="b"/>
              <a:pathLst>
                <a:path w="6556" h="8001" fill="none" extrusionOk="0">
                  <a:moveTo>
                    <a:pt x="6555" y="8000"/>
                  </a:moveTo>
                  <a:cubicBezTo>
                    <a:pt x="3965" y="5704"/>
                    <a:pt x="1744" y="2993"/>
                    <a:pt x="1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2" name="Google Shape;6442;p22"/>
            <p:cNvSpPr/>
            <p:nvPr/>
          </p:nvSpPr>
          <p:spPr>
            <a:xfrm>
              <a:off x="3048723" y="1078439"/>
              <a:ext cx="143615" cy="418757"/>
            </a:xfrm>
            <a:custGeom>
              <a:avLst/>
              <a:gdLst/>
              <a:ahLst/>
              <a:cxnLst/>
              <a:rect l="l" t="t" r="r" b="b"/>
              <a:pathLst>
                <a:path w="2863" h="8348" fill="none" extrusionOk="0">
                  <a:moveTo>
                    <a:pt x="2863" y="8348"/>
                  </a:moveTo>
                  <a:cubicBezTo>
                    <a:pt x="1436" y="5760"/>
                    <a:pt x="463" y="2921"/>
                    <a:pt x="0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3" name="Google Shape;6443;p22"/>
            <p:cNvSpPr/>
            <p:nvPr/>
          </p:nvSpPr>
          <p:spPr>
            <a:xfrm>
              <a:off x="2995200" y="1218892"/>
              <a:ext cx="34010" cy="308901"/>
            </a:xfrm>
            <a:custGeom>
              <a:avLst/>
              <a:gdLst/>
              <a:ahLst/>
              <a:cxnLst/>
              <a:rect l="l" t="t" r="r" b="b"/>
              <a:pathLst>
                <a:path w="678" h="6158" fill="none" extrusionOk="0">
                  <a:moveTo>
                    <a:pt x="1" y="6158"/>
                  </a:moveTo>
                  <a:cubicBezTo>
                    <a:pt x="9" y="4090"/>
                    <a:pt x="235" y="2022"/>
                    <a:pt x="678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4" name="Google Shape;6444;p22"/>
            <p:cNvSpPr/>
            <p:nvPr/>
          </p:nvSpPr>
          <p:spPr>
            <a:xfrm>
              <a:off x="2494785" y="697410"/>
              <a:ext cx="634857" cy="943456"/>
            </a:xfrm>
            <a:custGeom>
              <a:avLst/>
              <a:gdLst/>
              <a:ahLst/>
              <a:cxnLst/>
              <a:rect l="l" t="t" r="r" b="b"/>
              <a:pathLst>
                <a:path w="12656" h="18808" extrusionOk="0">
                  <a:moveTo>
                    <a:pt x="7510" y="1"/>
                  </a:moveTo>
                  <a:cubicBezTo>
                    <a:pt x="6438" y="1"/>
                    <a:pt x="5301" y="349"/>
                    <a:pt x="4506" y="1026"/>
                  </a:cubicBezTo>
                  <a:cubicBezTo>
                    <a:pt x="3261" y="2088"/>
                    <a:pt x="2498" y="2972"/>
                    <a:pt x="1714" y="4277"/>
                  </a:cubicBezTo>
                  <a:cubicBezTo>
                    <a:pt x="1276" y="5002"/>
                    <a:pt x="930" y="5781"/>
                    <a:pt x="689" y="6592"/>
                  </a:cubicBezTo>
                  <a:cubicBezTo>
                    <a:pt x="0" y="8904"/>
                    <a:pt x="173" y="11463"/>
                    <a:pt x="1166" y="13662"/>
                  </a:cubicBezTo>
                  <a:cubicBezTo>
                    <a:pt x="1845" y="15166"/>
                    <a:pt x="2882" y="16485"/>
                    <a:pt x="4045" y="17657"/>
                  </a:cubicBezTo>
                  <a:cubicBezTo>
                    <a:pt x="4449" y="18064"/>
                    <a:pt x="4883" y="18465"/>
                    <a:pt x="5418" y="18674"/>
                  </a:cubicBezTo>
                  <a:cubicBezTo>
                    <a:pt x="5637" y="18760"/>
                    <a:pt x="5878" y="18808"/>
                    <a:pt x="6115" y="18808"/>
                  </a:cubicBezTo>
                  <a:cubicBezTo>
                    <a:pt x="6455" y="18808"/>
                    <a:pt x="6789" y="18710"/>
                    <a:pt x="7043" y="18487"/>
                  </a:cubicBezTo>
                  <a:cubicBezTo>
                    <a:pt x="7538" y="18058"/>
                    <a:pt x="7634" y="17275"/>
                    <a:pt x="8167" y="16892"/>
                  </a:cubicBezTo>
                  <a:cubicBezTo>
                    <a:pt x="8602" y="16579"/>
                    <a:pt x="9212" y="16622"/>
                    <a:pt x="9667" y="16338"/>
                  </a:cubicBezTo>
                  <a:cubicBezTo>
                    <a:pt x="10237" y="15980"/>
                    <a:pt x="10398" y="15211"/>
                    <a:pt x="10328" y="14542"/>
                  </a:cubicBezTo>
                  <a:cubicBezTo>
                    <a:pt x="10267" y="13980"/>
                    <a:pt x="10095" y="13367"/>
                    <a:pt x="10393" y="12888"/>
                  </a:cubicBezTo>
                  <a:cubicBezTo>
                    <a:pt x="10745" y="12321"/>
                    <a:pt x="11559" y="12265"/>
                    <a:pt x="12059" y="11823"/>
                  </a:cubicBezTo>
                  <a:cubicBezTo>
                    <a:pt x="12635" y="11313"/>
                    <a:pt x="12656" y="10390"/>
                    <a:pt x="12344" y="9686"/>
                  </a:cubicBezTo>
                  <a:cubicBezTo>
                    <a:pt x="12033" y="8984"/>
                    <a:pt x="11463" y="8435"/>
                    <a:pt x="10954" y="7860"/>
                  </a:cubicBezTo>
                  <a:cubicBezTo>
                    <a:pt x="10443" y="7285"/>
                    <a:pt x="9962" y="6619"/>
                    <a:pt x="9901" y="5853"/>
                  </a:cubicBezTo>
                  <a:cubicBezTo>
                    <a:pt x="9804" y="4644"/>
                    <a:pt x="10770" y="3537"/>
                    <a:pt x="10671" y="2329"/>
                  </a:cubicBezTo>
                  <a:cubicBezTo>
                    <a:pt x="10575" y="1155"/>
                    <a:pt x="9456" y="267"/>
                    <a:pt x="8295" y="66"/>
                  </a:cubicBezTo>
                  <a:cubicBezTo>
                    <a:pt x="8042" y="23"/>
                    <a:pt x="7778" y="1"/>
                    <a:pt x="7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5" name="Google Shape;6445;p22"/>
            <p:cNvSpPr/>
            <p:nvPr/>
          </p:nvSpPr>
          <p:spPr>
            <a:xfrm>
              <a:off x="2562554" y="869364"/>
              <a:ext cx="194881" cy="685420"/>
            </a:xfrm>
            <a:custGeom>
              <a:avLst/>
              <a:gdLst/>
              <a:ahLst/>
              <a:cxnLst/>
              <a:rect l="l" t="t" r="r" b="b"/>
              <a:pathLst>
                <a:path w="3885" h="13664" fill="none" extrusionOk="0">
                  <a:moveTo>
                    <a:pt x="2191" y="1"/>
                  </a:moveTo>
                  <a:cubicBezTo>
                    <a:pt x="527" y="1882"/>
                    <a:pt x="0" y="4596"/>
                    <a:pt x="447" y="7066"/>
                  </a:cubicBezTo>
                  <a:cubicBezTo>
                    <a:pt x="896" y="9536"/>
                    <a:pt x="2229" y="11778"/>
                    <a:pt x="3885" y="13664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6" name="Google Shape;6446;p22"/>
            <p:cNvSpPr/>
            <p:nvPr/>
          </p:nvSpPr>
          <p:spPr>
            <a:xfrm>
              <a:off x="2665235" y="918473"/>
              <a:ext cx="249508" cy="472029"/>
            </a:xfrm>
            <a:custGeom>
              <a:avLst/>
              <a:gdLst/>
              <a:ahLst/>
              <a:cxnLst/>
              <a:rect l="l" t="t" r="r" b="b"/>
              <a:pathLst>
                <a:path w="4974" h="9410" fill="none" extrusionOk="0">
                  <a:moveTo>
                    <a:pt x="66" y="1"/>
                  </a:moveTo>
                  <a:cubicBezTo>
                    <a:pt x="0" y="1824"/>
                    <a:pt x="575" y="3633"/>
                    <a:pt x="1487" y="5214"/>
                  </a:cubicBezTo>
                  <a:cubicBezTo>
                    <a:pt x="2400" y="6795"/>
                    <a:pt x="3641" y="8165"/>
                    <a:pt x="4974" y="9410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7" name="Google Shape;6447;p22"/>
            <p:cNvSpPr/>
            <p:nvPr/>
          </p:nvSpPr>
          <p:spPr>
            <a:xfrm>
              <a:off x="2621494" y="587053"/>
              <a:ext cx="1252859" cy="755648"/>
            </a:xfrm>
            <a:custGeom>
              <a:avLst/>
              <a:gdLst/>
              <a:ahLst/>
              <a:cxnLst/>
              <a:rect l="l" t="t" r="r" b="b"/>
              <a:pathLst>
                <a:path w="24976" h="15064" extrusionOk="0">
                  <a:moveTo>
                    <a:pt x="12252" y="1"/>
                  </a:moveTo>
                  <a:cubicBezTo>
                    <a:pt x="8935" y="1"/>
                    <a:pt x="5350" y="936"/>
                    <a:pt x="2605" y="2763"/>
                  </a:cubicBezTo>
                  <a:cubicBezTo>
                    <a:pt x="1595" y="3435"/>
                    <a:pt x="714" y="4363"/>
                    <a:pt x="320" y="5509"/>
                  </a:cubicBezTo>
                  <a:cubicBezTo>
                    <a:pt x="0" y="6437"/>
                    <a:pt x="55" y="7478"/>
                    <a:pt x="515" y="8348"/>
                  </a:cubicBezTo>
                  <a:cubicBezTo>
                    <a:pt x="689" y="8677"/>
                    <a:pt x="855" y="9049"/>
                    <a:pt x="1113" y="9319"/>
                  </a:cubicBezTo>
                  <a:cubicBezTo>
                    <a:pt x="1522" y="9742"/>
                    <a:pt x="2022" y="10042"/>
                    <a:pt x="2340" y="10553"/>
                  </a:cubicBezTo>
                  <a:cubicBezTo>
                    <a:pt x="2838" y="11351"/>
                    <a:pt x="2965" y="12567"/>
                    <a:pt x="3876" y="12801"/>
                  </a:cubicBezTo>
                  <a:cubicBezTo>
                    <a:pt x="3968" y="12825"/>
                    <a:pt x="4060" y="12835"/>
                    <a:pt x="4150" y="12835"/>
                  </a:cubicBezTo>
                  <a:cubicBezTo>
                    <a:pt x="4837" y="12835"/>
                    <a:pt x="5484" y="12234"/>
                    <a:pt x="6204" y="12167"/>
                  </a:cubicBezTo>
                  <a:cubicBezTo>
                    <a:pt x="6249" y="12163"/>
                    <a:pt x="6294" y="12161"/>
                    <a:pt x="6338" y="12161"/>
                  </a:cubicBezTo>
                  <a:cubicBezTo>
                    <a:pt x="7137" y="12161"/>
                    <a:pt x="7812" y="12806"/>
                    <a:pt x="8340" y="13429"/>
                  </a:cubicBezTo>
                  <a:cubicBezTo>
                    <a:pt x="8896" y="14085"/>
                    <a:pt x="9509" y="14826"/>
                    <a:pt x="10365" y="14926"/>
                  </a:cubicBezTo>
                  <a:cubicBezTo>
                    <a:pt x="10433" y="14935"/>
                    <a:pt x="10500" y="14938"/>
                    <a:pt x="10567" y="14938"/>
                  </a:cubicBezTo>
                  <a:cubicBezTo>
                    <a:pt x="11707" y="14938"/>
                    <a:pt x="12654" y="13815"/>
                    <a:pt x="13818" y="13676"/>
                  </a:cubicBezTo>
                  <a:cubicBezTo>
                    <a:pt x="13904" y="13666"/>
                    <a:pt x="13990" y="13661"/>
                    <a:pt x="14075" y="13661"/>
                  </a:cubicBezTo>
                  <a:cubicBezTo>
                    <a:pt x="14876" y="13661"/>
                    <a:pt x="15634" y="14095"/>
                    <a:pt x="16355" y="14475"/>
                  </a:cubicBezTo>
                  <a:cubicBezTo>
                    <a:pt x="16938" y="14781"/>
                    <a:pt x="17597" y="15064"/>
                    <a:pt x="18237" y="15064"/>
                  </a:cubicBezTo>
                  <a:cubicBezTo>
                    <a:pt x="18472" y="15064"/>
                    <a:pt x="18705" y="15025"/>
                    <a:pt x="18931" y="14936"/>
                  </a:cubicBezTo>
                  <a:cubicBezTo>
                    <a:pt x="20029" y="14502"/>
                    <a:pt x="20451" y="13052"/>
                    <a:pt x="21545" y="12610"/>
                  </a:cubicBezTo>
                  <a:cubicBezTo>
                    <a:pt x="22364" y="12278"/>
                    <a:pt x="23373" y="12600"/>
                    <a:pt x="24131" y="12148"/>
                  </a:cubicBezTo>
                  <a:cubicBezTo>
                    <a:pt x="24709" y="11805"/>
                    <a:pt x="24976" y="11085"/>
                    <a:pt x="24953" y="10413"/>
                  </a:cubicBezTo>
                  <a:cubicBezTo>
                    <a:pt x="24933" y="9740"/>
                    <a:pt x="24672" y="9102"/>
                    <a:pt x="24406" y="8485"/>
                  </a:cubicBezTo>
                  <a:cubicBezTo>
                    <a:pt x="23727" y="6908"/>
                    <a:pt x="22977" y="5337"/>
                    <a:pt x="21867" y="4027"/>
                  </a:cubicBezTo>
                  <a:cubicBezTo>
                    <a:pt x="19691" y="1460"/>
                    <a:pt x="16280" y="143"/>
                    <a:pt x="12916" y="13"/>
                  </a:cubicBezTo>
                  <a:cubicBezTo>
                    <a:pt x="12696" y="5"/>
                    <a:pt x="12475" y="1"/>
                    <a:pt x="12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8" name="Google Shape;6448;p22"/>
            <p:cNvSpPr/>
            <p:nvPr/>
          </p:nvSpPr>
          <p:spPr>
            <a:xfrm>
              <a:off x="2934340" y="661747"/>
              <a:ext cx="703429" cy="511507"/>
            </a:xfrm>
            <a:custGeom>
              <a:avLst/>
              <a:gdLst/>
              <a:ahLst/>
              <a:cxnLst/>
              <a:rect l="l" t="t" r="r" b="b"/>
              <a:pathLst>
                <a:path w="14023" h="10197" extrusionOk="0">
                  <a:moveTo>
                    <a:pt x="1742" y="1"/>
                  </a:moveTo>
                  <a:cubicBezTo>
                    <a:pt x="1242" y="1"/>
                    <a:pt x="762" y="136"/>
                    <a:pt x="366" y="479"/>
                  </a:cubicBezTo>
                  <a:cubicBezTo>
                    <a:pt x="200" y="623"/>
                    <a:pt x="51" y="806"/>
                    <a:pt x="24" y="1023"/>
                  </a:cubicBezTo>
                  <a:cubicBezTo>
                    <a:pt x="0" y="1224"/>
                    <a:pt x="85" y="1427"/>
                    <a:pt x="212" y="1585"/>
                  </a:cubicBezTo>
                  <a:cubicBezTo>
                    <a:pt x="612" y="2079"/>
                    <a:pt x="1423" y="2227"/>
                    <a:pt x="1999" y="2412"/>
                  </a:cubicBezTo>
                  <a:cubicBezTo>
                    <a:pt x="2045" y="2427"/>
                    <a:pt x="2092" y="2444"/>
                    <a:pt x="2136" y="2459"/>
                  </a:cubicBezTo>
                  <a:cubicBezTo>
                    <a:pt x="1610" y="3750"/>
                    <a:pt x="1654" y="5270"/>
                    <a:pt x="2280" y="6521"/>
                  </a:cubicBezTo>
                  <a:cubicBezTo>
                    <a:pt x="2331" y="6621"/>
                    <a:pt x="2406" y="6735"/>
                    <a:pt x="2520" y="6739"/>
                  </a:cubicBezTo>
                  <a:cubicBezTo>
                    <a:pt x="2522" y="6740"/>
                    <a:pt x="2525" y="6740"/>
                    <a:pt x="2527" y="6740"/>
                  </a:cubicBezTo>
                  <a:cubicBezTo>
                    <a:pt x="2631" y="6740"/>
                    <a:pt x="2713" y="6640"/>
                    <a:pt x="2732" y="6537"/>
                  </a:cubicBezTo>
                  <a:cubicBezTo>
                    <a:pt x="2751" y="6431"/>
                    <a:pt x="2719" y="6324"/>
                    <a:pt x="2694" y="6221"/>
                  </a:cubicBezTo>
                  <a:cubicBezTo>
                    <a:pt x="2402" y="5092"/>
                    <a:pt x="2585" y="3853"/>
                    <a:pt x="3176" y="2848"/>
                  </a:cubicBezTo>
                  <a:cubicBezTo>
                    <a:pt x="4771" y="3516"/>
                    <a:pt x="6246" y="4469"/>
                    <a:pt x="7521" y="5643"/>
                  </a:cubicBezTo>
                  <a:cubicBezTo>
                    <a:pt x="6669" y="6549"/>
                    <a:pt x="6234" y="7836"/>
                    <a:pt x="6377" y="9072"/>
                  </a:cubicBezTo>
                  <a:cubicBezTo>
                    <a:pt x="6387" y="9163"/>
                    <a:pt x="6401" y="9256"/>
                    <a:pt x="6448" y="9336"/>
                  </a:cubicBezTo>
                  <a:cubicBezTo>
                    <a:pt x="6491" y="9409"/>
                    <a:pt x="6570" y="9469"/>
                    <a:pt x="6655" y="9469"/>
                  </a:cubicBezTo>
                  <a:cubicBezTo>
                    <a:pt x="6661" y="9469"/>
                    <a:pt x="6666" y="9469"/>
                    <a:pt x="6671" y="9468"/>
                  </a:cubicBezTo>
                  <a:cubicBezTo>
                    <a:pt x="6844" y="9454"/>
                    <a:pt x="6903" y="9233"/>
                    <a:pt x="6928" y="9063"/>
                  </a:cubicBezTo>
                  <a:cubicBezTo>
                    <a:pt x="7072" y="8062"/>
                    <a:pt x="7567" y="7115"/>
                    <a:pt x="8298" y="6419"/>
                  </a:cubicBezTo>
                  <a:cubicBezTo>
                    <a:pt x="9221" y="7402"/>
                    <a:pt x="10013" y="8507"/>
                    <a:pt x="10632" y="9708"/>
                  </a:cubicBezTo>
                  <a:cubicBezTo>
                    <a:pt x="10748" y="9932"/>
                    <a:pt x="10938" y="10196"/>
                    <a:pt x="11166" y="10196"/>
                  </a:cubicBezTo>
                  <a:cubicBezTo>
                    <a:pt x="11223" y="10196"/>
                    <a:pt x="11281" y="10180"/>
                    <a:pt x="11341" y="10144"/>
                  </a:cubicBezTo>
                  <a:cubicBezTo>
                    <a:pt x="11506" y="10045"/>
                    <a:pt x="11573" y="9834"/>
                    <a:pt x="11514" y="9652"/>
                  </a:cubicBezTo>
                  <a:cubicBezTo>
                    <a:pt x="11295" y="8970"/>
                    <a:pt x="11000" y="8327"/>
                    <a:pt x="10648" y="7715"/>
                  </a:cubicBezTo>
                  <a:cubicBezTo>
                    <a:pt x="10816" y="7662"/>
                    <a:pt x="10992" y="7639"/>
                    <a:pt x="11170" y="7639"/>
                  </a:cubicBezTo>
                  <a:cubicBezTo>
                    <a:pt x="11450" y="7639"/>
                    <a:pt x="11736" y="7695"/>
                    <a:pt x="12004" y="7777"/>
                  </a:cubicBezTo>
                  <a:cubicBezTo>
                    <a:pt x="12512" y="7934"/>
                    <a:pt x="12994" y="8176"/>
                    <a:pt x="13513" y="8285"/>
                  </a:cubicBezTo>
                  <a:cubicBezTo>
                    <a:pt x="13564" y="8296"/>
                    <a:pt x="13620" y="8303"/>
                    <a:pt x="13675" y="8303"/>
                  </a:cubicBezTo>
                  <a:cubicBezTo>
                    <a:pt x="13798" y="8303"/>
                    <a:pt x="13916" y="8267"/>
                    <a:pt x="13962" y="8159"/>
                  </a:cubicBezTo>
                  <a:cubicBezTo>
                    <a:pt x="14022" y="8018"/>
                    <a:pt x="13906" y="7867"/>
                    <a:pt x="13796" y="7761"/>
                  </a:cubicBezTo>
                  <a:cubicBezTo>
                    <a:pt x="12897" y="6909"/>
                    <a:pt x="11675" y="6364"/>
                    <a:pt x="10449" y="6364"/>
                  </a:cubicBezTo>
                  <a:cubicBezTo>
                    <a:pt x="10230" y="6364"/>
                    <a:pt x="10011" y="6381"/>
                    <a:pt x="9794" y="6417"/>
                  </a:cubicBezTo>
                  <a:cubicBezTo>
                    <a:pt x="8841" y="5130"/>
                    <a:pt x="7677" y="3971"/>
                    <a:pt x="6526" y="2848"/>
                  </a:cubicBezTo>
                  <a:cubicBezTo>
                    <a:pt x="6291" y="2618"/>
                    <a:pt x="6055" y="2388"/>
                    <a:pt x="5814" y="2165"/>
                  </a:cubicBezTo>
                  <a:cubicBezTo>
                    <a:pt x="5955" y="2153"/>
                    <a:pt x="6098" y="2147"/>
                    <a:pt x="6240" y="2147"/>
                  </a:cubicBezTo>
                  <a:cubicBezTo>
                    <a:pt x="6901" y="2147"/>
                    <a:pt x="7561" y="2275"/>
                    <a:pt x="8172" y="2524"/>
                  </a:cubicBezTo>
                  <a:cubicBezTo>
                    <a:pt x="8686" y="2733"/>
                    <a:pt x="9187" y="3030"/>
                    <a:pt x="9742" y="3045"/>
                  </a:cubicBezTo>
                  <a:cubicBezTo>
                    <a:pt x="9747" y="3045"/>
                    <a:pt x="9753" y="3045"/>
                    <a:pt x="9759" y="3045"/>
                  </a:cubicBezTo>
                  <a:cubicBezTo>
                    <a:pt x="9922" y="3045"/>
                    <a:pt x="10117" y="2981"/>
                    <a:pt x="10133" y="2821"/>
                  </a:cubicBezTo>
                  <a:cubicBezTo>
                    <a:pt x="10144" y="2706"/>
                    <a:pt x="10051" y="2610"/>
                    <a:pt x="9957" y="2542"/>
                  </a:cubicBezTo>
                  <a:cubicBezTo>
                    <a:pt x="9745" y="2385"/>
                    <a:pt x="9500" y="2280"/>
                    <a:pt x="9258" y="2175"/>
                  </a:cubicBezTo>
                  <a:cubicBezTo>
                    <a:pt x="8509" y="1854"/>
                    <a:pt x="7755" y="1529"/>
                    <a:pt x="6963" y="1331"/>
                  </a:cubicBezTo>
                  <a:cubicBezTo>
                    <a:pt x="6496" y="1215"/>
                    <a:pt x="6013" y="1144"/>
                    <a:pt x="5532" y="1144"/>
                  </a:cubicBezTo>
                  <a:cubicBezTo>
                    <a:pt x="5257" y="1144"/>
                    <a:pt x="4983" y="1167"/>
                    <a:pt x="4714" y="1218"/>
                  </a:cubicBezTo>
                  <a:cubicBezTo>
                    <a:pt x="4532" y="1079"/>
                    <a:pt x="4346" y="947"/>
                    <a:pt x="4156" y="821"/>
                  </a:cubicBezTo>
                  <a:cubicBezTo>
                    <a:pt x="3502" y="392"/>
                    <a:pt x="2593" y="1"/>
                    <a:pt x="174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9" name="Google Shape;6449;p22"/>
            <p:cNvSpPr/>
            <p:nvPr/>
          </p:nvSpPr>
          <p:spPr>
            <a:xfrm>
              <a:off x="3449666" y="777970"/>
              <a:ext cx="413189" cy="344265"/>
            </a:xfrm>
            <a:custGeom>
              <a:avLst/>
              <a:gdLst/>
              <a:ahLst/>
              <a:cxnLst/>
              <a:rect l="l" t="t" r="r" b="b"/>
              <a:pathLst>
                <a:path w="8237" h="6863" extrusionOk="0">
                  <a:moveTo>
                    <a:pt x="2680" y="1"/>
                  </a:moveTo>
                  <a:cubicBezTo>
                    <a:pt x="2625" y="1"/>
                    <a:pt x="2570" y="4"/>
                    <a:pt x="2515" y="9"/>
                  </a:cubicBezTo>
                  <a:cubicBezTo>
                    <a:pt x="0" y="259"/>
                    <a:pt x="4327" y="6863"/>
                    <a:pt x="6501" y="6863"/>
                  </a:cubicBezTo>
                  <a:cubicBezTo>
                    <a:pt x="6646" y="6863"/>
                    <a:pt x="6781" y="6833"/>
                    <a:pt x="6904" y="6771"/>
                  </a:cubicBezTo>
                  <a:cubicBezTo>
                    <a:pt x="8237" y="6094"/>
                    <a:pt x="5323" y="1"/>
                    <a:pt x="2680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0" name="Google Shape;6450;p22"/>
            <p:cNvSpPr/>
            <p:nvPr/>
          </p:nvSpPr>
          <p:spPr>
            <a:xfrm>
              <a:off x="2822493" y="1111696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2" y="379"/>
                  </a:cubicBezTo>
                  <a:cubicBezTo>
                    <a:pt x="299" y="379"/>
                    <a:pt x="328" y="373"/>
                    <a:pt x="357" y="358"/>
                  </a:cubicBezTo>
                  <a:cubicBezTo>
                    <a:pt x="543" y="263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1" name="Google Shape;6451;p22"/>
            <p:cNvSpPr/>
            <p:nvPr/>
          </p:nvSpPr>
          <p:spPr>
            <a:xfrm>
              <a:off x="2840601" y="1055565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2" y="379"/>
                  </a:cubicBezTo>
                  <a:cubicBezTo>
                    <a:pt x="299" y="379"/>
                    <a:pt x="327" y="372"/>
                    <a:pt x="357" y="357"/>
                  </a:cubicBezTo>
                  <a:cubicBezTo>
                    <a:pt x="543" y="262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2" name="Google Shape;6452;p22"/>
            <p:cNvSpPr/>
            <p:nvPr/>
          </p:nvSpPr>
          <p:spPr>
            <a:xfrm>
              <a:off x="2764104" y="1046988"/>
              <a:ext cx="27288" cy="19062"/>
            </a:xfrm>
            <a:custGeom>
              <a:avLst/>
              <a:gdLst/>
              <a:ahLst/>
              <a:cxnLst/>
              <a:rect l="l" t="t" r="r" b="b"/>
              <a:pathLst>
                <a:path w="544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3" y="379"/>
                  </a:cubicBezTo>
                  <a:cubicBezTo>
                    <a:pt x="300" y="379"/>
                    <a:pt x="329" y="373"/>
                    <a:pt x="359" y="357"/>
                  </a:cubicBezTo>
                  <a:cubicBezTo>
                    <a:pt x="543" y="262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3" name="Google Shape;6453;p22"/>
            <p:cNvSpPr/>
            <p:nvPr/>
          </p:nvSpPr>
          <p:spPr>
            <a:xfrm>
              <a:off x="3182203" y="1071567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2" y="380"/>
                    <a:pt x="271" y="380"/>
                  </a:cubicBezTo>
                  <a:cubicBezTo>
                    <a:pt x="298" y="380"/>
                    <a:pt x="327" y="373"/>
                    <a:pt x="357" y="358"/>
                  </a:cubicBezTo>
                  <a:cubicBezTo>
                    <a:pt x="543" y="263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4" name="Google Shape;6454;p22"/>
            <p:cNvSpPr/>
            <p:nvPr/>
          </p:nvSpPr>
          <p:spPr>
            <a:xfrm>
              <a:off x="3231262" y="991458"/>
              <a:ext cx="27288" cy="19062"/>
            </a:xfrm>
            <a:custGeom>
              <a:avLst/>
              <a:gdLst/>
              <a:ahLst/>
              <a:cxnLst/>
              <a:rect l="l" t="t" r="r" b="b"/>
              <a:pathLst>
                <a:path w="544" h="380" extrusionOk="0">
                  <a:moveTo>
                    <a:pt x="272" y="1"/>
                  </a:moveTo>
                  <a:cubicBezTo>
                    <a:pt x="245" y="1"/>
                    <a:pt x="216" y="7"/>
                    <a:pt x="187" y="23"/>
                  </a:cubicBezTo>
                  <a:cubicBezTo>
                    <a:pt x="1" y="118"/>
                    <a:pt x="102" y="380"/>
                    <a:pt x="272" y="380"/>
                  </a:cubicBezTo>
                  <a:cubicBezTo>
                    <a:pt x="299" y="380"/>
                    <a:pt x="328" y="373"/>
                    <a:pt x="358" y="358"/>
                  </a:cubicBezTo>
                  <a:cubicBezTo>
                    <a:pt x="543" y="263"/>
                    <a:pt x="441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5" name="Google Shape;6455;p22"/>
            <p:cNvSpPr/>
            <p:nvPr/>
          </p:nvSpPr>
          <p:spPr>
            <a:xfrm>
              <a:off x="3140067" y="1021104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8"/>
                    <a:pt x="272" y="378"/>
                  </a:cubicBezTo>
                  <a:cubicBezTo>
                    <a:pt x="300" y="378"/>
                    <a:pt x="329" y="371"/>
                    <a:pt x="359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6" name="Google Shape;6456;p22"/>
            <p:cNvSpPr/>
            <p:nvPr/>
          </p:nvSpPr>
          <p:spPr>
            <a:xfrm>
              <a:off x="3485031" y="86780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1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7" name="Google Shape;6457;p22"/>
            <p:cNvSpPr/>
            <p:nvPr/>
          </p:nvSpPr>
          <p:spPr>
            <a:xfrm>
              <a:off x="3580489" y="874782"/>
              <a:ext cx="27238" cy="18961"/>
            </a:xfrm>
            <a:custGeom>
              <a:avLst/>
              <a:gdLst/>
              <a:ahLst/>
              <a:cxnLst/>
              <a:rect l="l" t="t" r="r" b="b"/>
              <a:pathLst>
                <a:path w="543" h="378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1" y="117"/>
                    <a:pt x="102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8" name="Google Shape;6458;p22"/>
            <p:cNvSpPr/>
            <p:nvPr/>
          </p:nvSpPr>
          <p:spPr>
            <a:xfrm>
              <a:off x="3531230" y="929709"/>
              <a:ext cx="27188" cy="19062"/>
            </a:xfrm>
            <a:custGeom>
              <a:avLst/>
              <a:gdLst/>
              <a:ahLst/>
              <a:cxnLst/>
              <a:rect l="l" t="t" r="r" b="b"/>
              <a:pathLst>
                <a:path w="542" h="380" extrusionOk="0">
                  <a:moveTo>
                    <a:pt x="271" y="1"/>
                  </a:moveTo>
                  <a:cubicBezTo>
                    <a:pt x="243" y="1"/>
                    <a:pt x="215" y="7"/>
                    <a:pt x="185" y="23"/>
                  </a:cubicBezTo>
                  <a:cubicBezTo>
                    <a:pt x="0" y="118"/>
                    <a:pt x="102" y="380"/>
                    <a:pt x="271" y="380"/>
                  </a:cubicBezTo>
                  <a:cubicBezTo>
                    <a:pt x="299" y="380"/>
                    <a:pt x="328" y="373"/>
                    <a:pt x="357" y="358"/>
                  </a:cubicBezTo>
                  <a:cubicBezTo>
                    <a:pt x="542" y="263"/>
                    <a:pt x="440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9" name="Google Shape;6459;p22"/>
            <p:cNvSpPr/>
            <p:nvPr/>
          </p:nvSpPr>
          <p:spPr>
            <a:xfrm>
              <a:off x="3308912" y="645392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1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0" name="Google Shape;6460;p22"/>
            <p:cNvSpPr/>
            <p:nvPr/>
          </p:nvSpPr>
          <p:spPr>
            <a:xfrm>
              <a:off x="3235927" y="62597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3" y="1"/>
                  </a:moveTo>
                  <a:cubicBezTo>
                    <a:pt x="245" y="1"/>
                    <a:pt x="216" y="8"/>
                    <a:pt x="186" y="23"/>
                  </a:cubicBezTo>
                  <a:cubicBezTo>
                    <a:pt x="1" y="118"/>
                    <a:pt x="102" y="379"/>
                    <a:pt x="271" y="379"/>
                  </a:cubicBezTo>
                  <a:cubicBezTo>
                    <a:pt x="298" y="379"/>
                    <a:pt x="327" y="372"/>
                    <a:pt x="357" y="357"/>
                  </a:cubicBezTo>
                  <a:cubicBezTo>
                    <a:pt x="543" y="262"/>
                    <a:pt x="442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1" name="Google Shape;6461;p22"/>
            <p:cNvSpPr/>
            <p:nvPr/>
          </p:nvSpPr>
          <p:spPr>
            <a:xfrm>
              <a:off x="3468126" y="118999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1"/>
                  </a:moveTo>
                  <a:cubicBezTo>
                    <a:pt x="245" y="1"/>
                    <a:pt x="216" y="8"/>
                    <a:pt x="186" y="23"/>
                  </a:cubicBezTo>
                  <a:cubicBezTo>
                    <a:pt x="1" y="118"/>
                    <a:pt x="102" y="379"/>
                    <a:pt x="271" y="379"/>
                  </a:cubicBezTo>
                  <a:cubicBezTo>
                    <a:pt x="298" y="379"/>
                    <a:pt x="327" y="372"/>
                    <a:pt x="357" y="357"/>
                  </a:cubicBezTo>
                  <a:cubicBezTo>
                    <a:pt x="543" y="262"/>
                    <a:pt x="442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2" name="Google Shape;6462;p22"/>
            <p:cNvSpPr/>
            <p:nvPr/>
          </p:nvSpPr>
          <p:spPr>
            <a:xfrm>
              <a:off x="3429903" y="1173496"/>
              <a:ext cx="27288" cy="19112"/>
            </a:xfrm>
            <a:custGeom>
              <a:avLst/>
              <a:gdLst/>
              <a:ahLst/>
              <a:cxnLst/>
              <a:rect l="l" t="t" r="r" b="b"/>
              <a:pathLst>
                <a:path w="544" h="381" extrusionOk="0">
                  <a:moveTo>
                    <a:pt x="272" y="1"/>
                  </a:moveTo>
                  <a:cubicBezTo>
                    <a:pt x="245" y="1"/>
                    <a:pt x="216" y="8"/>
                    <a:pt x="187" y="23"/>
                  </a:cubicBezTo>
                  <a:cubicBezTo>
                    <a:pt x="1" y="118"/>
                    <a:pt x="102" y="380"/>
                    <a:pt x="272" y="380"/>
                  </a:cubicBezTo>
                  <a:cubicBezTo>
                    <a:pt x="299" y="380"/>
                    <a:pt x="328" y="373"/>
                    <a:pt x="357" y="358"/>
                  </a:cubicBezTo>
                  <a:cubicBezTo>
                    <a:pt x="543" y="263"/>
                    <a:pt x="442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3" name="Google Shape;6463;p22"/>
          <p:cNvGrpSpPr/>
          <p:nvPr/>
        </p:nvGrpSpPr>
        <p:grpSpPr>
          <a:xfrm rot="-7297735">
            <a:off x="6148137" y="-159937"/>
            <a:ext cx="843495" cy="566711"/>
            <a:chOff x="1655277" y="1307879"/>
            <a:chExt cx="907741" cy="609876"/>
          </a:xfrm>
        </p:grpSpPr>
        <p:sp>
          <p:nvSpPr>
            <p:cNvPr id="6464" name="Google Shape;6464;p22"/>
            <p:cNvSpPr/>
            <p:nvPr/>
          </p:nvSpPr>
          <p:spPr>
            <a:xfrm>
              <a:off x="1660193" y="1307879"/>
              <a:ext cx="902825" cy="597486"/>
            </a:xfrm>
            <a:custGeom>
              <a:avLst/>
              <a:gdLst/>
              <a:ahLst/>
              <a:cxnLst/>
              <a:rect l="l" t="t" r="r" b="b"/>
              <a:pathLst>
                <a:path w="17998" h="11911" extrusionOk="0">
                  <a:moveTo>
                    <a:pt x="11105" y="0"/>
                  </a:moveTo>
                  <a:cubicBezTo>
                    <a:pt x="10057" y="0"/>
                    <a:pt x="8890" y="550"/>
                    <a:pt x="7695" y="1896"/>
                  </a:cubicBezTo>
                  <a:cubicBezTo>
                    <a:pt x="6975" y="1672"/>
                    <a:pt x="6331" y="1571"/>
                    <a:pt x="5760" y="1571"/>
                  </a:cubicBezTo>
                  <a:cubicBezTo>
                    <a:pt x="1" y="1571"/>
                    <a:pt x="1648" y="11910"/>
                    <a:pt x="7324" y="11910"/>
                  </a:cubicBezTo>
                  <a:cubicBezTo>
                    <a:pt x="8258" y="11910"/>
                    <a:pt x="9300" y="11631"/>
                    <a:pt x="10437" y="10980"/>
                  </a:cubicBezTo>
                  <a:cubicBezTo>
                    <a:pt x="17997" y="10491"/>
                    <a:pt x="15683" y="0"/>
                    <a:pt x="11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5" name="Google Shape;6465;p22"/>
            <p:cNvSpPr/>
            <p:nvPr/>
          </p:nvSpPr>
          <p:spPr>
            <a:xfrm>
              <a:off x="1655277" y="1320219"/>
              <a:ext cx="902775" cy="597536"/>
            </a:xfrm>
            <a:custGeom>
              <a:avLst/>
              <a:gdLst/>
              <a:ahLst/>
              <a:cxnLst/>
              <a:rect l="l" t="t" r="r" b="b"/>
              <a:pathLst>
                <a:path w="17997" h="11912" extrusionOk="0">
                  <a:moveTo>
                    <a:pt x="11104" y="1"/>
                  </a:moveTo>
                  <a:cubicBezTo>
                    <a:pt x="10056" y="1"/>
                    <a:pt x="8889" y="551"/>
                    <a:pt x="7694" y="1896"/>
                  </a:cubicBezTo>
                  <a:cubicBezTo>
                    <a:pt x="6974" y="1672"/>
                    <a:pt x="6331" y="1571"/>
                    <a:pt x="5759" y="1571"/>
                  </a:cubicBezTo>
                  <a:cubicBezTo>
                    <a:pt x="1" y="1571"/>
                    <a:pt x="1647" y="11912"/>
                    <a:pt x="7325" y="11912"/>
                  </a:cubicBezTo>
                  <a:cubicBezTo>
                    <a:pt x="8258" y="11912"/>
                    <a:pt x="9301" y="11632"/>
                    <a:pt x="10437" y="10981"/>
                  </a:cubicBezTo>
                  <a:cubicBezTo>
                    <a:pt x="17997" y="10491"/>
                    <a:pt x="15683" y="1"/>
                    <a:pt x="11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6" name="Google Shape;6466;p22"/>
            <p:cNvSpPr/>
            <p:nvPr/>
          </p:nvSpPr>
          <p:spPr>
            <a:xfrm>
              <a:off x="1812935" y="1472160"/>
              <a:ext cx="413489" cy="388157"/>
            </a:xfrm>
            <a:custGeom>
              <a:avLst/>
              <a:gdLst/>
              <a:ahLst/>
              <a:cxnLst/>
              <a:rect l="l" t="t" r="r" b="b"/>
              <a:pathLst>
                <a:path w="8243" h="7738" extrusionOk="0">
                  <a:moveTo>
                    <a:pt x="3035" y="1"/>
                  </a:moveTo>
                  <a:cubicBezTo>
                    <a:pt x="2811" y="1"/>
                    <a:pt x="2531" y="91"/>
                    <a:pt x="2182" y="304"/>
                  </a:cubicBezTo>
                  <a:cubicBezTo>
                    <a:pt x="1" y="1632"/>
                    <a:pt x="810" y="7737"/>
                    <a:pt x="3794" y="7737"/>
                  </a:cubicBezTo>
                  <a:cubicBezTo>
                    <a:pt x="4049" y="7737"/>
                    <a:pt x="4320" y="7692"/>
                    <a:pt x="4607" y="7596"/>
                  </a:cubicBezTo>
                  <a:cubicBezTo>
                    <a:pt x="8243" y="6375"/>
                    <a:pt x="3705" y="3231"/>
                    <a:pt x="3705" y="3231"/>
                  </a:cubicBezTo>
                  <a:cubicBezTo>
                    <a:pt x="3705" y="3231"/>
                    <a:pt x="4370" y="1"/>
                    <a:pt x="30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7" name="Google Shape;6467;p22"/>
            <p:cNvSpPr/>
            <p:nvPr/>
          </p:nvSpPr>
          <p:spPr>
            <a:xfrm>
              <a:off x="2058428" y="1386684"/>
              <a:ext cx="377623" cy="404410"/>
            </a:xfrm>
            <a:custGeom>
              <a:avLst/>
              <a:gdLst/>
              <a:ahLst/>
              <a:cxnLst/>
              <a:rect l="l" t="t" r="r" b="b"/>
              <a:pathLst>
                <a:path w="7528" h="8062" extrusionOk="0">
                  <a:moveTo>
                    <a:pt x="2663" y="0"/>
                  </a:moveTo>
                  <a:cubicBezTo>
                    <a:pt x="0" y="0"/>
                    <a:pt x="2656" y="3775"/>
                    <a:pt x="2656" y="3775"/>
                  </a:cubicBezTo>
                  <a:cubicBezTo>
                    <a:pt x="2656" y="3775"/>
                    <a:pt x="960" y="8061"/>
                    <a:pt x="3562" y="8061"/>
                  </a:cubicBezTo>
                  <a:cubicBezTo>
                    <a:pt x="3696" y="8061"/>
                    <a:pt x="3842" y="8050"/>
                    <a:pt x="4000" y="8026"/>
                  </a:cubicBezTo>
                  <a:cubicBezTo>
                    <a:pt x="7527" y="7488"/>
                    <a:pt x="5543" y="103"/>
                    <a:pt x="2773" y="3"/>
                  </a:cubicBezTo>
                  <a:cubicBezTo>
                    <a:pt x="2735" y="1"/>
                    <a:pt x="2698" y="0"/>
                    <a:pt x="26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8" name="Google Shape;6468;p22"/>
            <p:cNvSpPr/>
            <p:nvPr/>
          </p:nvSpPr>
          <p:spPr>
            <a:xfrm>
              <a:off x="2019502" y="1494030"/>
              <a:ext cx="7976" cy="110408"/>
            </a:xfrm>
            <a:custGeom>
              <a:avLst/>
              <a:gdLst/>
              <a:ahLst/>
              <a:cxnLst/>
              <a:rect l="l" t="t" r="r" b="b"/>
              <a:pathLst>
                <a:path w="159" h="2201" fill="none" extrusionOk="0">
                  <a:moveTo>
                    <a:pt x="33" y="0"/>
                  </a:moveTo>
                  <a:cubicBezTo>
                    <a:pt x="159" y="727"/>
                    <a:pt x="148" y="1477"/>
                    <a:pt x="1" y="2201"/>
                  </a:cubicBezTo>
                </a:path>
              </a:pathLst>
            </a:custGeom>
            <a:solidFill>
              <a:schemeClr val="dk1"/>
            </a:solidFill>
            <a:ln w="325" cap="rnd" cmpd="sng">
              <a:solidFill>
                <a:srgbClr val="2130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9" name="Google Shape;6469;p22"/>
            <p:cNvSpPr/>
            <p:nvPr/>
          </p:nvSpPr>
          <p:spPr>
            <a:xfrm>
              <a:off x="2140944" y="1592799"/>
              <a:ext cx="26285" cy="122497"/>
            </a:xfrm>
            <a:custGeom>
              <a:avLst/>
              <a:gdLst/>
              <a:ahLst/>
              <a:cxnLst/>
              <a:rect l="l" t="t" r="r" b="b"/>
              <a:pathLst>
                <a:path w="524" h="2442" fill="none" extrusionOk="0">
                  <a:moveTo>
                    <a:pt x="524" y="0"/>
                  </a:moveTo>
                  <a:cubicBezTo>
                    <a:pt x="141" y="746"/>
                    <a:pt x="0" y="1614"/>
                    <a:pt x="128" y="2442"/>
                  </a:cubicBezTo>
                </a:path>
              </a:pathLst>
            </a:custGeom>
            <a:solidFill>
              <a:schemeClr val="dk1"/>
            </a:solidFill>
            <a:ln w="325" cap="rnd" cmpd="sng">
              <a:solidFill>
                <a:srgbClr val="2130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0" name="Google Shape;6470;p22"/>
            <p:cNvSpPr/>
            <p:nvPr/>
          </p:nvSpPr>
          <p:spPr>
            <a:xfrm>
              <a:off x="2284758" y="1690464"/>
              <a:ext cx="36869" cy="19363"/>
            </a:xfrm>
            <a:custGeom>
              <a:avLst/>
              <a:gdLst/>
              <a:ahLst/>
              <a:cxnLst/>
              <a:rect l="l" t="t" r="r" b="b"/>
              <a:pathLst>
                <a:path w="735" h="386" extrusionOk="0">
                  <a:moveTo>
                    <a:pt x="288" y="0"/>
                  </a:moveTo>
                  <a:cubicBezTo>
                    <a:pt x="135" y="0"/>
                    <a:pt x="0" y="38"/>
                    <a:pt x="4" y="111"/>
                  </a:cubicBezTo>
                  <a:cubicBezTo>
                    <a:pt x="13" y="291"/>
                    <a:pt x="218" y="385"/>
                    <a:pt x="403" y="385"/>
                  </a:cubicBezTo>
                  <a:cubicBezTo>
                    <a:pt x="543" y="385"/>
                    <a:pt x="672" y="332"/>
                    <a:pt x="699" y="220"/>
                  </a:cubicBezTo>
                  <a:cubicBezTo>
                    <a:pt x="735" y="71"/>
                    <a:pt x="495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1" name="Google Shape;6471;p22"/>
            <p:cNvSpPr/>
            <p:nvPr/>
          </p:nvSpPr>
          <p:spPr>
            <a:xfrm>
              <a:off x="2198630" y="1514597"/>
              <a:ext cx="39628" cy="25934"/>
            </a:xfrm>
            <a:custGeom>
              <a:avLst/>
              <a:gdLst/>
              <a:ahLst/>
              <a:cxnLst/>
              <a:rect l="l" t="t" r="r" b="b"/>
              <a:pathLst>
                <a:path w="790" h="517" extrusionOk="0">
                  <a:moveTo>
                    <a:pt x="576" y="0"/>
                  </a:moveTo>
                  <a:cubicBezTo>
                    <a:pt x="367" y="0"/>
                    <a:pt x="0" y="351"/>
                    <a:pt x="100" y="450"/>
                  </a:cubicBezTo>
                  <a:cubicBezTo>
                    <a:pt x="148" y="497"/>
                    <a:pt x="208" y="517"/>
                    <a:pt x="272" y="517"/>
                  </a:cubicBezTo>
                  <a:cubicBezTo>
                    <a:pt x="506" y="517"/>
                    <a:pt x="789" y="246"/>
                    <a:pt x="686" y="62"/>
                  </a:cubicBezTo>
                  <a:cubicBezTo>
                    <a:pt x="663" y="18"/>
                    <a:pt x="623" y="0"/>
                    <a:pt x="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2" name="Google Shape;6472;p22"/>
            <p:cNvSpPr/>
            <p:nvPr/>
          </p:nvSpPr>
          <p:spPr>
            <a:xfrm>
              <a:off x="2195921" y="1439655"/>
              <a:ext cx="39628" cy="25934"/>
            </a:xfrm>
            <a:custGeom>
              <a:avLst/>
              <a:gdLst/>
              <a:ahLst/>
              <a:cxnLst/>
              <a:rect l="l" t="t" r="r" b="b"/>
              <a:pathLst>
                <a:path w="790" h="517" extrusionOk="0">
                  <a:moveTo>
                    <a:pt x="576" y="1"/>
                  </a:moveTo>
                  <a:cubicBezTo>
                    <a:pt x="367" y="1"/>
                    <a:pt x="0" y="351"/>
                    <a:pt x="100" y="449"/>
                  </a:cubicBezTo>
                  <a:cubicBezTo>
                    <a:pt x="148" y="497"/>
                    <a:pt x="208" y="517"/>
                    <a:pt x="272" y="517"/>
                  </a:cubicBezTo>
                  <a:cubicBezTo>
                    <a:pt x="507" y="517"/>
                    <a:pt x="789" y="246"/>
                    <a:pt x="688" y="63"/>
                  </a:cubicBezTo>
                  <a:cubicBezTo>
                    <a:pt x="664" y="19"/>
                    <a:pt x="624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3" name="Google Shape;6473;p22"/>
            <p:cNvSpPr/>
            <p:nvPr/>
          </p:nvSpPr>
          <p:spPr>
            <a:xfrm>
              <a:off x="2234696" y="1653144"/>
              <a:ext cx="23275" cy="13544"/>
            </a:xfrm>
            <a:custGeom>
              <a:avLst/>
              <a:gdLst/>
              <a:ahLst/>
              <a:cxnLst/>
              <a:rect l="l" t="t" r="r" b="b"/>
              <a:pathLst>
                <a:path w="464" h="270" extrusionOk="0">
                  <a:moveTo>
                    <a:pt x="344" y="0"/>
                  </a:moveTo>
                  <a:cubicBezTo>
                    <a:pt x="215" y="0"/>
                    <a:pt x="0" y="140"/>
                    <a:pt x="42" y="205"/>
                  </a:cubicBezTo>
                  <a:cubicBezTo>
                    <a:pt x="73" y="251"/>
                    <a:pt x="122" y="269"/>
                    <a:pt x="176" y="269"/>
                  </a:cubicBezTo>
                  <a:cubicBezTo>
                    <a:pt x="307" y="269"/>
                    <a:pt x="463" y="159"/>
                    <a:pt x="430" y="52"/>
                  </a:cubicBezTo>
                  <a:cubicBezTo>
                    <a:pt x="419" y="15"/>
                    <a:pt x="386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4" name="Google Shape;6474;p22"/>
            <p:cNvSpPr/>
            <p:nvPr/>
          </p:nvSpPr>
          <p:spPr>
            <a:xfrm>
              <a:off x="2265646" y="1581212"/>
              <a:ext cx="36769" cy="19262"/>
            </a:xfrm>
            <a:custGeom>
              <a:avLst/>
              <a:gdLst/>
              <a:ahLst/>
              <a:cxnLst/>
              <a:rect l="l" t="t" r="r" b="b"/>
              <a:pathLst>
                <a:path w="733" h="384" extrusionOk="0">
                  <a:moveTo>
                    <a:pt x="446" y="1"/>
                  </a:moveTo>
                  <a:cubicBezTo>
                    <a:pt x="240" y="1"/>
                    <a:pt x="0" y="81"/>
                    <a:pt x="24" y="177"/>
                  </a:cubicBezTo>
                  <a:cubicBezTo>
                    <a:pt x="58" y="320"/>
                    <a:pt x="211" y="383"/>
                    <a:pt x="365" y="383"/>
                  </a:cubicBezTo>
                  <a:cubicBezTo>
                    <a:pt x="541" y="383"/>
                    <a:pt x="720" y="300"/>
                    <a:pt x="727" y="158"/>
                  </a:cubicBezTo>
                  <a:cubicBezTo>
                    <a:pt x="732" y="44"/>
                    <a:pt x="598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5" name="Google Shape;6475;p22"/>
            <p:cNvSpPr/>
            <p:nvPr/>
          </p:nvSpPr>
          <p:spPr>
            <a:xfrm>
              <a:off x="2276581" y="1499949"/>
              <a:ext cx="20968" cy="13644"/>
            </a:xfrm>
            <a:custGeom>
              <a:avLst/>
              <a:gdLst/>
              <a:ahLst/>
              <a:cxnLst/>
              <a:rect l="l" t="t" r="r" b="b"/>
              <a:pathLst>
                <a:path w="418" h="272" extrusionOk="0">
                  <a:moveTo>
                    <a:pt x="305" y="1"/>
                  </a:moveTo>
                  <a:cubicBezTo>
                    <a:pt x="194" y="1"/>
                    <a:pt x="0" y="182"/>
                    <a:pt x="52" y="235"/>
                  </a:cubicBezTo>
                  <a:cubicBezTo>
                    <a:pt x="78" y="261"/>
                    <a:pt x="110" y="272"/>
                    <a:pt x="144" y="272"/>
                  </a:cubicBezTo>
                  <a:cubicBezTo>
                    <a:pt x="268" y="272"/>
                    <a:pt x="418" y="132"/>
                    <a:pt x="365" y="34"/>
                  </a:cubicBezTo>
                  <a:cubicBezTo>
                    <a:pt x="352" y="11"/>
                    <a:pt x="331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6" name="Google Shape;6476;p22"/>
            <p:cNvSpPr/>
            <p:nvPr/>
          </p:nvSpPr>
          <p:spPr>
            <a:xfrm>
              <a:off x="1947419" y="1773833"/>
              <a:ext cx="40933" cy="26586"/>
            </a:xfrm>
            <a:custGeom>
              <a:avLst/>
              <a:gdLst/>
              <a:ahLst/>
              <a:cxnLst/>
              <a:rect l="l" t="t" r="r" b="b"/>
              <a:pathLst>
                <a:path w="816" h="530" extrusionOk="0">
                  <a:moveTo>
                    <a:pt x="632" y="0"/>
                  </a:moveTo>
                  <a:cubicBezTo>
                    <a:pt x="444" y="0"/>
                    <a:pt x="0" y="308"/>
                    <a:pt x="152" y="472"/>
                  </a:cubicBezTo>
                  <a:cubicBezTo>
                    <a:pt x="189" y="512"/>
                    <a:pt x="239" y="529"/>
                    <a:pt x="295" y="529"/>
                  </a:cubicBezTo>
                  <a:cubicBezTo>
                    <a:pt x="514" y="529"/>
                    <a:pt x="816" y="260"/>
                    <a:pt x="705" y="35"/>
                  </a:cubicBezTo>
                  <a:cubicBezTo>
                    <a:pt x="693" y="11"/>
                    <a:pt x="667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7" name="Google Shape;6477;p22"/>
            <p:cNvSpPr/>
            <p:nvPr/>
          </p:nvSpPr>
          <p:spPr>
            <a:xfrm>
              <a:off x="1939945" y="1587482"/>
              <a:ext cx="36719" cy="19463"/>
            </a:xfrm>
            <a:custGeom>
              <a:avLst/>
              <a:gdLst/>
              <a:ahLst/>
              <a:cxnLst/>
              <a:rect l="l" t="t" r="r" b="b"/>
              <a:pathLst>
                <a:path w="732" h="388" extrusionOk="0">
                  <a:moveTo>
                    <a:pt x="257" y="1"/>
                  </a:moveTo>
                  <a:cubicBezTo>
                    <a:pt x="118" y="1"/>
                    <a:pt x="1" y="41"/>
                    <a:pt x="1" y="148"/>
                  </a:cubicBezTo>
                  <a:cubicBezTo>
                    <a:pt x="3" y="296"/>
                    <a:pt x="193" y="387"/>
                    <a:pt x="376" y="387"/>
                  </a:cubicBezTo>
                  <a:cubicBezTo>
                    <a:pt x="523" y="387"/>
                    <a:pt x="665" y="329"/>
                    <a:pt x="704" y="194"/>
                  </a:cubicBezTo>
                  <a:cubicBezTo>
                    <a:pt x="732" y="95"/>
                    <a:pt x="469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8" name="Google Shape;6478;p22"/>
            <p:cNvSpPr/>
            <p:nvPr/>
          </p:nvSpPr>
          <p:spPr>
            <a:xfrm>
              <a:off x="1905384" y="1520967"/>
              <a:ext cx="36769" cy="19413"/>
            </a:xfrm>
            <a:custGeom>
              <a:avLst/>
              <a:gdLst/>
              <a:ahLst/>
              <a:cxnLst/>
              <a:rect l="l" t="t" r="r" b="b"/>
              <a:pathLst>
                <a:path w="733" h="387" extrusionOk="0">
                  <a:moveTo>
                    <a:pt x="257" y="0"/>
                  </a:moveTo>
                  <a:cubicBezTo>
                    <a:pt x="118" y="0"/>
                    <a:pt x="1" y="41"/>
                    <a:pt x="2" y="147"/>
                  </a:cubicBezTo>
                  <a:cubicBezTo>
                    <a:pt x="3" y="295"/>
                    <a:pt x="194" y="387"/>
                    <a:pt x="377" y="387"/>
                  </a:cubicBezTo>
                  <a:cubicBezTo>
                    <a:pt x="524" y="387"/>
                    <a:pt x="666" y="329"/>
                    <a:pt x="705" y="195"/>
                  </a:cubicBezTo>
                  <a:cubicBezTo>
                    <a:pt x="732" y="94"/>
                    <a:pt x="469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9" name="Google Shape;6479;p22"/>
            <p:cNvSpPr/>
            <p:nvPr/>
          </p:nvSpPr>
          <p:spPr>
            <a:xfrm>
              <a:off x="1986897" y="1720009"/>
              <a:ext cx="21821" cy="11487"/>
            </a:xfrm>
            <a:custGeom>
              <a:avLst/>
              <a:gdLst/>
              <a:ahLst/>
              <a:cxnLst/>
              <a:rect l="l" t="t" r="r" b="b"/>
              <a:pathLst>
                <a:path w="435" h="229" extrusionOk="0">
                  <a:moveTo>
                    <a:pt x="255" y="1"/>
                  </a:moveTo>
                  <a:cubicBezTo>
                    <a:pt x="134" y="1"/>
                    <a:pt x="0" y="41"/>
                    <a:pt x="20" y="127"/>
                  </a:cubicBezTo>
                  <a:cubicBezTo>
                    <a:pt x="35" y="195"/>
                    <a:pt x="113" y="228"/>
                    <a:pt x="197" y="228"/>
                  </a:cubicBezTo>
                  <a:cubicBezTo>
                    <a:pt x="305" y="228"/>
                    <a:pt x="424" y="174"/>
                    <a:pt x="432" y="70"/>
                  </a:cubicBezTo>
                  <a:cubicBezTo>
                    <a:pt x="435" y="25"/>
                    <a:pt x="349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0" name="Google Shape;6480;p22"/>
            <p:cNvSpPr/>
            <p:nvPr/>
          </p:nvSpPr>
          <p:spPr>
            <a:xfrm>
              <a:off x="1909497" y="1671904"/>
              <a:ext cx="40030" cy="23476"/>
            </a:xfrm>
            <a:custGeom>
              <a:avLst/>
              <a:gdLst/>
              <a:ahLst/>
              <a:cxnLst/>
              <a:rect l="l" t="t" r="r" b="b"/>
              <a:pathLst>
                <a:path w="798" h="468" extrusionOk="0">
                  <a:moveTo>
                    <a:pt x="625" y="0"/>
                  </a:moveTo>
                  <a:cubicBezTo>
                    <a:pt x="417" y="0"/>
                    <a:pt x="1" y="203"/>
                    <a:pt x="113" y="381"/>
                  </a:cubicBezTo>
                  <a:cubicBezTo>
                    <a:pt x="151" y="441"/>
                    <a:pt x="220" y="467"/>
                    <a:pt x="298" y="467"/>
                  </a:cubicBezTo>
                  <a:cubicBezTo>
                    <a:pt x="511" y="467"/>
                    <a:pt x="797" y="273"/>
                    <a:pt x="734" y="52"/>
                  </a:cubicBezTo>
                  <a:cubicBezTo>
                    <a:pt x="724" y="16"/>
                    <a:pt x="68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1" name="Google Shape;6481;p22"/>
            <p:cNvSpPr/>
            <p:nvPr/>
          </p:nvSpPr>
          <p:spPr>
            <a:xfrm>
              <a:off x="1878246" y="1607346"/>
              <a:ext cx="19463" cy="10283"/>
            </a:xfrm>
            <a:custGeom>
              <a:avLst/>
              <a:gdLst/>
              <a:ahLst/>
              <a:cxnLst/>
              <a:rect l="l" t="t" r="r" b="b"/>
              <a:pathLst>
                <a:path w="388" h="205" extrusionOk="0">
                  <a:moveTo>
                    <a:pt x="142" y="1"/>
                  </a:moveTo>
                  <a:cubicBezTo>
                    <a:pt x="66" y="1"/>
                    <a:pt x="0" y="23"/>
                    <a:pt x="2" y="81"/>
                  </a:cubicBezTo>
                  <a:cubicBezTo>
                    <a:pt x="3" y="158"/>
                    <a:pt x="102" y="204"/>
                    <a:pt x="198" y="204"/>
                  </a:cubicBezTo>
                  <a:cubicBezTo>
                    <a:pt x="277" y="204"/>
                    <a:pt x="354" y="173"/>
                    <a:pt x="374" y="100"/>
                  </a:cubicBezTo>
                  <a:cubicBezTo>
                    <a:pt x="388" y="48"/>
                    <a:pt x="253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2" name="Google Shape;6482;p22"/>
            <p:cNvSpPr/>
            <p:nvPr/>
          </p:nvSpPr>
          <p:spPr>
            <a:xfrm>
              <a:off x="1783340" y="1467143"/>
              <a:ext cx="168847" cy="210432"/>
            </a:xfrm>
            <a:custGeom>
              <a:avLst/>
              <a:gdLst/>
              <a:ahLst/>
              <a:cxnLst/>
              <a:rect l="l" t="t" r="r" b="b"/>
              <a:pathLst>
                <a:path w="3366" h="4195" extrusionOk="0">
                  <a:moveTo>
                    <a:pt x="1867" y="0"/>
                  </a:moveTo>
                  <a:cubicBezTo>
                    <a:pt x="1812" y="0"/>
                    <a:pt x="1753" y="6"/>
                    <a:pt x="1691" y="18"/>
                  </a:cubicBezTo>
                  <a:cubicBezTo>
                    <a:pt x="22" y="332"/>
                    <a:pt x="0" y="3872"/>
                    <a:pt x="1102" y="4180"/>
                  </a:cubicBezTo>
                  <a:cubicBezTo>
                    <a:pt x="1136" y="4190"/>
                    <a:pt x="1170" y="4194"/>
                    <a:pt x="1205" y="4194"/>
                  </a:cubicBezTo>
                  <a:cubicBezTo>
                    <a:pt x="2245" y="4194"/>
                    <a:pt x="3366" y="0"/>
                    <a:pt x="1867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83" name="Google Shape;6483;p22"/>
          <p:cNvSpPr/>
          <p:nvPr/>
        </p:nvSpPr>
        <p:spPr>
          <a:xfrm>
            <a:off x="5031575" y="163301"/>
            <a:ext cx="327150" cy="300729"/>
          </a:xfrm>
          <a:custGeom>
            <a:avLst/>
            <a:gdLst/>
            <a:ahLst/>
            <a:cxnLst/>
            <a:rect l="l" t="t" r="r" b="b"/>
            <a:pathLst>
              <a:path w="12011" h="11041" extrusionOk="0">
                <a:moveTo>
                  <a:pt x="3597" y="0"/>
                </a:moveTo>
                <a:lnTo>
                  <a:pt x="3597" y="0"/>
                </a:lnTo>
                <a:cubicBezTo>
                  <a:pt x="0" y="7230"/>
                  <a:pt x="8201" y="11040"/>
                  <a:pt x="8201" y="11040"/>
                </a:cubicBezTo>
                <a:cubicBezTo>
                  <a:pt x="12011" y="2840"/>
                  <a:pt x="3597" y="0"/>
                  <a:pt x="35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4" name="Google Shape;6484;p22"/>
          <p:cNvSpPr/>
          <p:nvPr/>
        </p:nvSpPr>
        <p:spPr>
          <a:xfrm>
            <a:off x="5329678" y="100404"/>
            <a:ext cx="142391" cy="138702"/>
          </a:xfrm>
          <a:custGeom>
            <a:avLst/>
            <a:gdLst/>
            <a:ahLst/>
            <a:cxnLst/>
            <a:rect l="l" t="t" r="r" b="b"/>
            <a:pathLst>
              <a:path w="4285" h="4174" extrusionOk="0">
                <a:moveTo>
                  <a:pt x="3728" y="0"/>
                </a:moveTo>
                <a:cubicBezTo>
                  <a:pt x="1" y="0"/>
                  <a:pt x="112" y="4173"/>
                  <a:pt x="112" y="4173"/>
                </a:cubicBezTo>
                <a:cubicBezTo>
                  <a:pt x="4285" y="4062"/>
                  <a:pt x="3728" y="0"/>
                  <a:pt x="37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85" name="Google Shape;6485;p22"/>
          <p:cNvGrpSpPr/>
          <p:nvPr/>
        </p:nvGrpSpPr>
        <p:grpSpPr>
          <a:xfrm rot="-1022751">
            <a:off x="5409698" y="-588149"/>
            <a:ext cx="705599" cy="1423133"/>
            <a:chOff x="4243844" y="2649404"/>
            <a:chExt cx="962480" cy="1941240"/>
          </a:xfrm>
        </p:grpSpPr>
        <p:sp>
          <p:nvSpPr>
            <p:cNvPr id="6486" name="Google Shape;6486;p22"/>
            <p:cNvSpPr/>
            <p:nvPr/>
          </p:nvSpPr>
          <p:spPr>
            <a:xfrm>
              <a:off x="4723781" y="3271973"/>
              <a:ext cx="482543" cy="824603"/>
            </a:xfrm>
            <a:custGeom>
              <a:avLst/>
              <a:gdLst/>
              <a:ahLst/>
              <a:cxnLst/>
              <a:rect l="l" t="t" r="r" b="b"/>
              <a:pathLst>
                <a:path w="10552" h="18032" extrusionOk="0">
                  <a:moveTo>
                    <a:pt x="1" y="0"/>
                  </a:moveTo>
                  <a:cubicBezTo>
                    <a:pt x="1" y="0"/>
                    <a:pt x="2640" y="11052"/>
                    <a:pt x="7401" y="17659"/>
                  </a:cubicBezTo>
                  <a:cubicBezTo>
                    <a:pt x="7576" y="17900"/>
                    <a:pt x="7850" y="18031"/>
                    <a:pt x="8131" y="18031"/>
                  </a:cubicBezTo>
                  <a:cubicBezTo>
                    <a:pt x="8272" y="18031"/>
                    <a:pt x="8414" y="17998"/>
                    <a:pt x="8546" y="17929"/>
                  </a:cubicBezTo>
                  <a:cubicBezTo>
                    <a:pt x="9009" y="17688"/>
                    <a:pt x="9619" y="17334"/>
                    <a:pt x="10114" y="16923"/>
                  </a:cubicBezTo>
                  <a:cubicBezTo>
                    <a:pt x="10493" y="16610"/>
                    <a:pt x="10552" y="16053"/>
                    <a:pt x="10245" y="15668"/>
                  </a:cubicBezTo>
                  <a:cubicBezTo>
                    <a:pt x="8631" y="13637"/>
                    <a:pt x="3453" y="6816"/>
                    <a:pt x="1211" y="1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7" name="Google Shape;6487;p22"/>
            <p:cNvSpPr/>
            <p:nvPr/>
          </p:nvSpPr>
          <p:spPr>
            <a:xfrm>
              <a:off x="4805638" y="3515257"/>
              <a:ext cx="198514" cy="411753"/>
            </a:xfrm>
            <a:custGeom>
              <a:avLst/>
              <a:gdLst/>
              <a:ahLst/>
              <a:cxnLst/>
              <a:rect l="l" t="t" r="r" b="b"/>
              <a:pathLst>
                <a:path w="4341" h="9004" fill="none" extrusionOk="0">
                  <a:moveTo>
                    <a:pt x="4340" y="9004"/>
                  </a:moveTo>
                  <a:cubicBezTo>
                    <a:pt x="2001" y="4964"/>
                    <a:pt x="1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8" name="Google Shape;6488;p22"/>
            <p:cNvSpPr/>
            <p:nvPr/>
          </p:nvSpPr>
          <p:spPr>
            <a:xfrm>
              <a:off x="4740198" y="3415520"/>
              <a:ext cx="413216" cy="1050418"/>
            </a:xfrm>
            <a:custGeom>
              <a:avLst/>
              <a:gdLst/>
              <a:ahLst/>
              <a:cxnLst/>
              <a:rect l="l" t="t" r="r" b="b"/>
              <a:pathLst>
                <a:path w="9036" h="22970" extrusionOk="0">
                  <a:moveTo>
                    <a:pt x="1" y="0"/>
                  </a:moveTo>
                  <a:cubicBezTo>
                    <a:pt x="1" y="1"/>
                    <a:pt x="775" y="13574"/>
                    <a:pt x="4986" y="22360"/>
                  </a:cubicBezTo>
                  <a:cubicBezTo>
                    <a:pt x="5169" y="22742"/>
                    <a:pt x="5552" y="22969"/>
                    <a:pt x="5957" y="22969"/>
                  </a:cubicBezTo>
                  <a:cubicBezTo>
                    <a:pt x="6063" y="22969"/>
                    <a:pt x="6171" y="22954"/>
                    <a:pt x="6278" y="22921"/>
                  </a:cubicBezTo>
                  <a:cubicBezTo>
                    <a:pt x="6873" y="22734"/>
                    <a:pt x="7667" y="22446"/>
                    <a:pt x="8336" y="22068"/>
                  </a:cubicBezTo>
                  <a:cubicBezTo>
                    <a:pt x="8848" y="21779"/>
                    <a:pt x="9035" y="21134"/>
                    <a:pt x="8756" y="20617"/>
                  </a:cubicBezTo>
                  <a:cubicBezTo>
                    <a:pt x="7283" y="17885"/>
                    <a:pt x="2628" y="8756"/>
                    <a:pt x="1398" y="4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9" name="Google Shape;6489;p22"/>
            <p:cNvSpPr/>
            <p:nvPr/>
          </p:nvSpPr>
          <p:spPr>
            <a:xfrm>
              <a:off x="4764024" y="3596519"/>
              <a:ext cx="169292" cy="614200"/>
            </a:xfrm>
            <a:custGeom>
              <a:avLst/>
              <a:gdLst/>
              <a:ahLst/>
              <a:cxnLst/>
              <a:rect l="l" t="t" r="r" b="b"/>
              <a:pathLst>
                <a:path w="3702" h="13431" fill="none" extrusionOk="0">
                  <a:moveTo>
                    <a:pt x="3702" y="13430"/>
                  </a:moveTo>
                  <a:cubicBezTo>
                    <a:pt x="625" y="5217"/>
                    <a:pt x="1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0" name="Google Shape;6490;p22"/>
            <p:cNvSpPr/>
            <p:nvPr/>
          </p:nvSpPr>
          <p:spPr>
            <a:xfrm>
              <a:off x="4600676" y="3431342"/>
              <a:ext cx="290751" cy="1159301"/>
            </a:xfrm>
            <a:custGeom>
              <a:avLst/>
              <a:gdLst/>
              <a:ahLst/>
              <a:cxnLst/>
              <a:rect l="l" t="t" r="r" b="b"/>
              <a:pathLst>
                <a:path w="6358" h="25351" extrusionOk="0">
                  <a:moveTo>
                    <a:pt x="3314" y="1"/>
                  </a:moveTo>
                  <a:lnTo>
                    <a:pt x="1997" y="826"/>
                  </a:lnTo>
                  <a:cubicBezTo>
                    <a:pt x="3090" y="9750"/>
                    <a:pt x="884" y="20454"/>
                    <a:pt x="141" y="23683"/>
                  </a:cubicBezTo>
                  <a:cubicBezTo>
                    <a:pt x="1" y="24293"/>
                    <a:pt x="376" y="24903"/>
                    <a:pt x="984" y="25056"/>
                  </a:cubicBezTo>
                  <a:cubicBezTo>
                    <a:pt x="1779" y="25255"/>
                    <a:pt x="2677" y="25327"/>
                    <a:pt x="3343" y="25350"/>
                  </a:cubicBezTo>
                  <a:cubicBezTo>
                    <a:pt x="3356" y="25350"/>
                    <a:pt x="3369" y="25350"/>
                    <a:pt x="3382" y="25350"/>
                  </a:cubicBezTo>
                  <a:cubicBezTo>
                    <a:pt x="3934" y="25350"/>
                    <a:pt x="4413" y="24957"/>
                    <a:pt x="4511" y="24409"/>
                  </a:cubicBezTo>
                  <a:cubicBezTo>
                    <a:pt x="6357" y="14181"/>
                    <a:pt x="3314" y="1"/>
                    <a:pt x="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1" name="Google Shape;6491;p22"/>
            <p:cNvSpPr/>
            <p:nvPr/>
          </p:nvSpPr>
          <p:spPr>
            <a:xfrm>
              <a:off x="4762835" y="3559844"/>
              <a:ext cx="41889" cy="720385"/>
            </a:xfrm>
            <a:custGeom>
              <a:avLst/>
              <a:gdLst/>
              <a:ahLst/>
              <a:cxnLst/>
              <a:rect l="l" t="t" r="r" b="b"/>
              <a:pathLst>
                <a:path w="916" h="15753" fill="none" extrusionOk="0">
                  <a:moveTo>
                    <a:pt x="458" y="1"/>
                  </a:moveTo>
                  <a:cubicBezTo>
                    <a:pt x="916" y="9584"/>
                    <a:pt x="1" y="15752"/>
                    <a:pt x="1" y="15752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2" name="Google Shape;6492;p22"/>
            <p:cNvSpPr/>
            <p:nvPr/>
          </p:nvSpPr>
          <p:spPr>
            <a:xfrm>
              <a:off x="4535948" y="3128044"/>
              <a:ext cx="287687" cy="1086270"/>
            </a:xfrm>
            <a:custGeom>
              <a:avLst/>
              <a:gdLst/>
              <a:ahLst/>
              <a:cxnLst/>
              <a:rect l="l" t="t" r="r" b="b"/>
              <a:pathLst>
                <a:path w="6291" h="23754" extrusionOk="0">
                  <a:moveTo>
                    <a:pt x="3906" y="0"/>
                  </a:moveTo>
                  <a:lnTo>
                    <a:pt x="2645" y="731"/>
                  </a:lnTo>
                  <a:cubicBezTo>
                    <a:pt x="3375" y="9127"/>
                    <a:pt x="954" y="19084"/>
                    <a:pt x="153" y="22082"/>
                  </a:cubicBezTo>
                  <a:cubicBezTo>
                    <a:pt x="1" y="22651"/>
                    <a:pt x="331" y="23233"/>
                    <a:pt x="897" y="23398"/>
                  </a:cubicBezTo>
                  <a:cubicBezTo>
                    <a:pt x="1634" y="23612"/>
                    <a:pt x="2474" y="23708"/>
                    <a:pt x="3095" y="23751"/>
                  </a:cubicBezTo>
                  <a:cubicBezTo>
                    <a:pt x="3120" y="23753"/>
                    <a:pt x="3146" y="23753"/>
                    <a:pt x="3170" y="23753"/>
                  </a:cubicBezTo>
                  <a:cubicBezTo>
                    <a:pt x="3673" y="23753"/>
                    <a:pt x="4115" y="23405"/>
                    <a:pt x="4223" y="22908"/>
                  </a:cubicBezTo>
                  <a:cubicBezTo>
                    <a:pt x="6290" y="13387"/>
                    <a:pt x="3906" y="0"/>
                    <a:pt x="3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3" name="Google Shape;6493;p22"/>
            <p:cNvSpPr/>
            <p:nvPr/>
          </p:nvSpPr>
          <p:spPr>
            <a:xfrm>
              <a:off x="4695520" y="3446250"/>
              <a:ext cx="35029" cy="500423"/>
            </a:xfrm>
            <a:custGeom>
              <a:avLst/>
              <a:gdLst/>
              <a:ahLst/>
              <a:cxnLst/>
              <a:rect l="l" t="t" r="r" b="b"/>
              <a:pathLst>
                <a:path w="766" h="10943" fill="none" extrusionOk="0">
                  <a:moveTo>
                    <a:pt x="1" y="10942"/>
                  </a:moveTo>
                  <a:cubicBezTo>
                    <a:pt x="766" y="6295"/>
                    <a:pt x="55" y="0"/>
                    <a:pt x="5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4" name="Google Shape;6494;p22"/>
            <p:cNvSpPr/>
            <p:nvPr/>
          </p:nvSpPr>
          <p:spPr>
            <a:xfrm>
              <a:off x="4447846" y="2649404"/>
              <a:ext cx="250738" cy="101749"/>
            </a:xfrm>
            <a:custGeom>
              <a:avLst/>
              <a:gdLst/>
              <a:ahLst/>
              <a:cxnLst/>
              <a:rect l="l" t="t" r="r" b="b"/>
              <a:pathLst>
                <a:path w="5483" h="2225" extrusionOk="0">
                  <a:moveTo>
                    <a:pt x="4190" y="0"/>
                  </a:moveTo>
                  <a:cubicBezTo>
                    <a:pt x="3672" y="0"/>
                    <a:pt x="3183" y="1169"/>
                    <a:pt x="3183" y="1169"/>
                  </a:cubicBezTo>
                  <a:cubicBezTo>
                    <a:pt x="3183" y="1169"/>
                    <a:pt x="2044" y="103"/>
                    <a:pt x="1476" y="103"/>
                  </a:cubicBezTo>
                  <a:cubicBezTo>
                    <a:pt x="1417" y="103"/>
                    <a:pt x="1364" y="114"/>
                    <a:pt x="1320" y="140"/>
                  </a:cubicBezTo>
                  <a:cubicBezTo>
                    <a:pt x="844" y="411"/>
                    <a:pt x="1901" y="1179"/>
                    <a:pt x="1901" y="1179"/>
                  </a:cubicBezTo>
                  <a:cubicBezTo>
                    <a:pt x="1901" y="1179"/>
                    <a:pt x="1381" y="1037"/>
                    <a:pt x="916" y="1037"/>
                  </a:cubicBezTo>
                  <a:cubicBezTo>
                    <a:pt x="607" y="1037"/>
                    <a:pt x="323" y="1099"/>
                    <a:pt x="231" y="1308"/>
                  </a:cubicBezTo>
                  <a:cubicBezTo>
                    <a:pt x="1" y="1831"/>
                    <a:pt x="2353" y="2225"/>
                    <a:pt x="2353" y="2225"/>
                  </a:cubicBezTo>
                  <a:lnTo>
                    <a:pt x="4285" y="1941"/>
                  </a:lnTo>
                  <a:cubicBezTo>
                    <a:pt x="4285" y="1941"/>
                    <a:pt x="5482" y="1064"/>
                    <a:pt x="5347" y="799"/>
                  </a:cubicBezTo>
                  <a:cubicBezTo>
                    <a:pt x="5326" y="758"/>
                    <a:pt x="5284" y="740"/>
                    <a:pt x="5228" y="740"/>
                  </a:cubicBezTo>
                  <a:cubicBezTo>
                    <a:pt x="4925" y="740"/>
                    <a:pt x="4211" y="1254"/>
                    <a:pt x="4211" y="1254"/>
                  </a:cubicBezTo>
                  <a:cubicBezTo>
                    <a:pt x="4211" y="1254"/>
                    <a:pt x="4737" y="34"/>
                    <a:pt x="4211" y="1"/>
                  </a:cubicBezTo>
                  <a:cubicBezTo>
                    <a:pt x="4204" y="0"/>
                    <a:pt x="4197" y="0"/>
                    <a:pt x="4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5" name="Google Shape;6495;p22"/>
            <p:cNvSpPr/>
            <p:nvPr/>
          </p:nvSpPr>
          <p:spPr>
            <a:xfrm>
              <a:off x="4243844" y="2727922"/>
              <a:ext cx="860776" cy="1034413"/>
            </a:xfrm>
            <a:custGeom>
              <a:avLst/>
              <a:gdLst/>
              <a:ahLst/>
              <a:cxnLst/>
              <a:rect l="l" t="t" r="r" b="b"/>
              <a:pathLst>
                <a:path w="18823" h="22620" extrusionOk="0">
                  <a:moveTo>
                    <a:pt x="9653" y="0"/>
                  </a:moveTo>
                  <a:cubicBezTo>
                    <a:pt x="5669" y="0"/>
                    <a:pt x="1541" y="1821"/>
                    <a:pt x="995" y="5044"/>
                  </a:cubicBezTo>
                  <a:cubicBezTo>
                    <a:pt x="1" y="10920"/>
                    <a:pt x="5235" y="13524"/>
                    <a:pt x="6458" y="14781"/>
                  </a:cubicBezTo>
                  <a:cubicBezTo>
                    <a:pt x="7545" y="15898"/>
                    <a:pt x="7987" y="18590"/>
                    <a:pt x="7330" y="21132"/>
                  </a:cubicBezTo>
                  <a:cubicBezTo>
                    <a:pt x="7290" y="21286"/>
                    <a:pt x="7413" y="21402"/>
                    <a:pt x="7541" y="21402"/>
                  </a:cubicBezTo>
                  <a:cubicBezTo>
                    <a:pt x="7600" y="21402"/>
                    <a:pt x="7661" y="21377"/>
                    <a:pt x="7706" y="21319"/>
                  </a:cubicBezTo>
                  <a:cubicBezTo>
                    <a:pt x="8503" y="20307"/>
                    <a:pt x="9704" y="18284"/>
                    <a:pt x="9520" y="15447"/>
                  </a:cubicBezTo>
                  <a:lnTo>
                    <a:pt x="9520" y="15447"/>
                  </a:lnTo>
                  <a:cubicBezTo>
                    <a:pt x="9520" y="15447"/>
                    <a:pt x="10988" y="19480"/>
                    <a:pt x="11273" y="22426"/>
                  </a:cubicBezTo>
                  <a:cubicBezTo>
                    <a:pt x="11285" y="22552"/>
                    <a:pt x="11386" y="22619"/>
                    <a:pt x="11487" y="22619"/>
                  </a:cubicBezTo>
                  <a:cubicBezTo>
                    <a:pt x="11575" y="22619"/>
                    <a:pt x="11663" y="22568"/>
                    <a:pt x="11693" y="22461"/>
                  </a:cubicBezTo>
                  <a:cubicBezTo>
                    <a:pt x="12116" y="20923"/>
                    <a:pt x="12661" y="18110"/>
                    <a:pt x="12014" y="15327"/>
                  </a:cubicBezTo>
                  <a:lnTo>
                    <a:pt x="12014" y="15327"/>
                  </a:lnTo>
                  <a:cubicBezTo>
                    <a:pt x="12015" y="15328"/>
                    <a:pt x="12982" y="18739"/>
                    <a:pt x="15896" y="20280"/>
                  </a:cubicBezTo>
                  <a:cubicBezTo>
                    <a:pt x="15929" y="20298"/>
                    <a:pt x="15963" y="20305"/>
                    <a:pt x="15995" y="20305"/>
                  </a:cubicBezTo>
                  <a:cubicBezTo>
                    <a:pt x="16151" y="20305"/>
                    <a:pt x="16274" y="20120"/>
                    <a:pt x="16170" y="19968"/>
                  </a:cubicBezTo>
                  <a:cubicBezTo>
                    <a:pt x="15096" y="18370"/>
                    <a:pt x="14139" y="16732"/>
                    <a:pt x="14406" y="14691"/>
                  </a:cubicBezTo>
                  <a:cubicBezTo>
                    <a:pt x="14834" y="11397"/>
                    <a:pt x="18822" y="8490"/>
                    <a:pt x="17122" y="3933"/>
                  </a:cubicBezTo>
                  <a:cubicBezTo>
                    <a:pt x="16114" y="1233"/>
                    <a:pt x="12933" y="0"/>
                    <a:pt x="96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6" name="Google Shape;6496;p22"/>
            <p:cNvSpPr/>
            <p:nvPr/>
          </p:nvSpPr>
          <p:spPr>
            <a:xfrm>
              <a:off x="4393884" y="295085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1"/>
                  </a:cubicBezTo>
                  <a:cubicBezTo>
                    <a:pt x="0" y="20"/>
                    <a:pt x="20" y="266"/>
                    <a:pt x="175" y="266"/>
                  </a:cubicBezTo>
                  <a:cubicBezTo>
                    <a:pt x="181" y="266"/>
                    <a:pt x="187" y="266"/>
                    <a:pt x="192" y="265"/>
                  </a:cubicBezTo>
                  <a:cubicBezTo>
                    <a:pt x="356" y="248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7" name="Google Shape;6497;p22"/>
            <p:cNvSpPr/>
            <p:nvPr/>
          </p:nvSpPr>
          <p:spPr>
            <a:xfrm>
              <a:off x="4433944" y="3008705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70" y="0"/>
                    <a:pt x="164" y="1"/>
                  </a:cubicBezTo>
                  <a:cubicBezTo>
                    <a:pt x="1" y="20"/>
                    <a:pt x="22" y="265"/>
                    <a:pt x="177" y="265"/>
                  </a:cubicBezTo>
                  <a:cubicBezTo>
                    <a:pt x="182" y="265"/>
                    <a:pt x="188" y="265"/>
                    <a:pt x="193" y="264"/>
                  </a:cubicBezTo>
                  <a:cubicBezTo>
                    <a:pt x="357" y="246"/>
                    <a:pt x="335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8" name="Google Shape;6498;p22"/>
            <p:cNvSpPr/>
            <p:nvPr/>
          </p:nvSpPr>
          <p:spPr>
            <a:xfrm>
              <a:off x="4378245" y="2998187"/>
              <a:ext cx="16326" cy="12073"/>
            </a:xfrm>
            <a:custGeom>
              <a:avLst/>
              <a:gdLst/>
              <a:ahLst/>
              <a:cxnLst/>
              <a:rect l="l" t="t" r="r" b="b"/>
              <a:pathLst>
                <a:path w="357" h="264" extrusionOk="0">
                  <a:moveTo>
                    <a:pt x="181" y="0"/>
                  </a:moveTo>
                  <a:cubicBezTo>
                    <a:pt x="176" y="0"/>
                    <a:pt x="170" y="0"/>
                    <a:pt x="164" y="1"/>
                  </a:cubicBezTo>
                  <a:cubicBezTo>
                    <a:pt x="1" y="18"/>
                    <a:pt x="22" y="264"/>
                    <a:pt x="176" y="264"/>
                  </a:cubicBezTo>
                  <a:cubicBezTo>
                    <a:pt x="181" y="264"/>
                    <a:pt x="187" y="264"/>
                    <a:pt x="193" y="263"/>
                  </a:cubicBezTo>
                  <a:cubicBezTo>
                    <a:pt x="356" y="246"/>
                    <a:pt x="335" y="0"/>
                    <a:pt x="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9" name="Google Shape;6499;p22"/>
            <p:cNvSpPr/>
            <p:nvPr/>
          </p:nvSpPr>
          <p:spPr>
            <a:xfrm>
              <a:off x="4789770" y="317040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2"/>
                  </a:cubicBezTo>
                  <a:cubicBezTo>
                    <a:pt x="0" y="20"/>
                    <a:pt x="22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7" y="247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0" name="Google Shape;6500;p22"/>
            <p:cNvSpPr/>
            <p:nvPr/>
          </p:nvSpPr>
          <p:spPr>
            <a:xfrm>
              <a:off x="4799099" y="313560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2" y="0"/>
                  </a:moveTo>
                  <a:cubicBezTo>
                    <a:pt x="176" y="0"/>
                    <a:pt x="170" y="0"/>
                    <a:pt x="164" y="1"/>
                  </a:cubicBezTo>
                  <a:cubicBezTo>
                    <a:pt x="1" y="18"/>
                    <a:pt x="22" y="265"/>
                    <a:pt x="177" y="265"/>
                  </a:cubicBezTo>
                  <a:cubicBezTo>
                    <a:pt x="182" y="265"/>
                    <a:pt x="188" y="265"/>
                    <a:pt x="193" y="265"/>
                  </a:cubicBezTo>
                  <a:cubicBezTo>
                    <a:pt x="356" y="246"/>
                    <a:pt x="335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1" name="Google Shape;6501;p22"/>
            <p:cNvSpPr/>
            <p:nvPr/>
          </p:nvSpPr>
          <p:spPr>
            <a:xfrm>
              <a:off x="4627016" y="3382731"/>
              <a:ext cx="16326" cy="12210"/>
            </a:xfrm>
            <a:custGeom>
              <a:avLst/>
              <a:gdLst/>
              <a:ahLst/>
              <a:cxnLst/>
              <a:rect l="l" t="t" r="r" b="b"/>
              <a:pathLst>
                <a:path w="357" h="267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0" y="19"/>
                    <a:pt x="22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2" name="Google Shape;6502;p22"/>
            <p:cNvSpPr/>
            <p:nvPr/>
          </p:nvSpPr>
          <p:spPr>
            <a:xfrm>
              <a:off x="4627108" y="3338556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70" y="1"/>
                    <a:pt x="164" y="2"/>
                  </a:cubicBezTo>
                  <a:cubicBezTo>
                    <a:pt x="0" y="19"/>
                    <a:pt x="20" y="265"/>
                    <a:pt x="175" y="265"/>
                  </a:cubicBezTo>
                  <a:cubicBezTo>
                    <a:pt x="181" y="265"/>
                    <a:pt x="186" y="264"/>
                    <a:pt x="192" y="264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3" name="Google Shape;6503;p22"/>
            <p:cNvSpPr/>
            <p:nvPr/>
          </p:nvSpPr>
          <p:spPr>
            <a:xfrm>
              <a:off x="4598984" y="3353327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1"/>
                  </a:cubicBezTo>
                  <a:cubicBezTo>
                    <a:pt x="0" y="20"/>
                    <a:pt x="22" y="266"/>
                    <a:pt x="177" y="266"/>
                  </a:cubicBezTo>
                  <a:cubicBezTo>
                    <a:pt x="182" y="266"/>
                    <a:pt x="187" y="265"/>
                    <a:pt x="193" y="265"/>
                  </a:cubicBezTo>
                  <a:cubicBezTo>
                    <a:pt x="356" y="246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4" name="Google Shape;6504;p22"/>
            <p:cNvSpPr/>
            <p:nvPr/>
          </p:nvSpPr>
          <p:spPr>
            <a:xfrm>
              <a:off x="4564320" y="2835068"/>
              <a:ext cx="16280" cy="12164"/>
            </a:xfrm>
            <a:custGeom>
              <a:avLst/>
              <a:gdLst/>
              <a:ahLst/>
              <a:cxnLst/>
              <a:rect l="l" t="t" r="r" b="b"/>
              <a:pathLst>
                <a:path w="356" h="266" extrusionOk="0">
                  <a:moveTo>
                    <a:pt x="179" y="0"/>
                  </a:moveTo>
                  <a:cubicBezTo>
                    <a:pt x="174" y="0"/>
                    <a:pt x="169" y="1"/>
                    <a:pt x="163" y="1"/>
                  </a:cubicBezTo>
                  <a:cubicBezTo>
                    <a:pt x="0" y="20"/>
                    <a:pt x="21" y="266"/>
                    <a:pt x="175" y="266"/>
                  </a:cubicBezTo>
                  <a:cubicBezTo>
                    <a:pt x="180" y="266"/>
                    <a:pt x="186" y="265"/>
                    <a:pt x="192" y="265"/>
                  </a:cubicBezTo>
                  <a:cubicBezTo>
                    <a:pt x="356" y="248"/>
                    <a:pt x="334" y="0"/>
                    <a:pt x="1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5" name="Google Shape;6505;p22"/>
            <p:cNvSpPr/>
            <p:nvPr/>
          </p:nvSpPr>
          <p:spPr>
            <a:xfrm>
              <a:off x="4622489" y="2881255"/>
              <a:ext cx="16326" cy="12210"/>
            </a:xfrm>
            <a:custGeom>
              <a:avLst/>
              <a:gdLst/>
              <a:ahLst/>
              <a:cxnLst/>
              <a:rect l="l" t="t" r="r" b="b"/>
              <a:pathLst>
                <a:path w="357" h="267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0" y="19"/>
                    <a:pt x="20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6" name="Google Shape;6506;p22"/>
            <p:cNvSpPr/>
            <p:nvPr/>
          </p:nvSpPr>
          <p:spPr>
            <a:xfrm>
              <a:off x="4545663" y="2860585"/>
              <a:ext cx="16326" cy="12118"/>
            </a:xfrm>
            <a:custGeom>
              <a:avLst/>
              <a:gdLst/>
              <a:ahLst/>
              <a:cxnLst/>
              <a:rect l="l" t="t" r="r" b="b"/>
              <a:pathLst>
                <a:path w="357" h="265" extrusionOk="0">
                  <a:moveTo>
                    <a:pt x="182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1" y="19"/>
                    <a:pt x="21" y="265"/>
                    <a:pt x="176" y="265"/>
                  </a:cubicBezTo>
                  <a:cubicBezTo>
                    <a:pt x="181" y="265"/>
                    <a:pt x="187" y="264"/>
                    <a:pt x="193" y="264"/>
                  </a:cubicBezTo>
                  <a:cubicBezTo>
                    <a:pt x="356" y="247"/>
                    <a:pt x="335" y="1"/>
                    <a:pt x="1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7" name="Google Shape;6507;p22"/>
            <p:cNvSpPr/>
            <p:nvPr/>
          </p:nvSpPr>
          <p:spPr>
            <a:xfrm>
              <a:off x="4847893" y="277607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69" y="0"/>
                    <a:pt x="164" y="1"/>
                  </a:cubicBezTo>
                  <a:cubicBezTo>
                    <a:pt x="1" y="19"/>
                    <a:pt x="22" y="265"/>
                    <a:pt x="175" y="265"/>
                  </a:cubicBezTo>
                  <a:cubicBezTo>
                    <a:pt x="181" y="265"/>
                    <a:pt x="187" y="265"/>
                    <a:pt x="193" y="264"/>
                  </a:cubicBezTo>
                  <a:cubicBezTo>
                    <a:pt x="357" y="247"/>
                    <a:pt x="336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6508;p22"/>
            <p:cNvSpPr/>
            <p:nvPr/>
          </p:nvSpPr>
          <p:spPr>
            <a:xfrm>
              <a:off x="4878852" y="2794139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1" y="19"/>
                    <a:pt x="22" y="265"/>
                    <a:pt x="175" y="265"/>
                  </a:cubicBezTo>
                  <a:cubicBezTo>
                    <a:pt x="181" y="265"/>
                    <a:pt x="187" y="264"/>
                    <a:pt x="193" y="264"/>
                  </a:cubicBezTo>
                  <a:cubicBezTo>
                    <a:pt x="356" y="247"/>
                    <a:pt x="336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6509;p22"/>
            <p:cNvSpPr/>
            <p:nvPr/>
          </p:nvSpPr>
          <p:spPr>
            <a:xfrm>
              <a:off x="4843228" y="3447073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70" y="1"/>
                    <a:pt x="164" y="2"/>
                  </a:cubicBezTo>
                  <a:cubicBezTo>
                    <a:pt x="0" y="18"/>
                    <a:pt x="20" y="264"/>
                    <a:pt x="175" y="264"/>
                  </a:cubicBezTo>
                  <a:cubicBezTo>
                    <a:pt x="181" y="264"/>
                    <a:pt x="187" y="264"/>
                    <a:pt x="193" y="263"/>
                  </a:cubicBezTo>
                  <a:cubicBezTo>
                    <a:pt x="356" y="246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6510;p22"/>
            <p:cNvSpPr/>
            <p:nvPr/>
          </p:nvSpPr>
          <p:spPr>
            <a:xfrm>
              <a:off x="4843365" y="3410444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69" y="0"/>
                    <a:pt x="164" y="1"/>
                  </a:cubicBezTo>
                  <a:cubicBezTo>
                    <a:pt x="0" y="20"/>
                    <a:pt x="22" y="265"/>
                    <a:pt x="177" y="265"/>
                  </a:cubicBezTo>
                  <a:cubicBezTo>
                    <a:pt x="182" y="265"/>
                    <a:pt x="187" y="265"/>
                    <a:pt x="193" y="264"/>
                  </a:cubicBezTo>
                  <a:cubicBezTo>
                    <a:pt x="356" y="246"/>
                    <a:pt x="335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1" name="Google Shape;6511;p22"/>
            <p:cNvSpPr/>
            <p:nvPr/>
          </p:nvSpPr>
          <p:spPr>
            <a:xfrm>
              <a:off x="4989107" y="3072864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2"/>
                  </a:cubicBezTo>
                  <a:cubicBezTo>
                    <a:pt x="1" y="20"/>
                    <a:pt x="22" y="266"/>
                    <a:pt x="175" y="266"/>
                  </a:cubicBezTo>
                  <a:cubicBezTo>
                    <a:pt x="181" y="266"/>
                    <a:pt x="187" y="266"/>
                    <a:pt x="193" y="265"/>
                  </a:cubicBezTo>
                  <a:cubicBezTo>
                    <a:pt x="357" y="248"/>
                    <a:pt x="336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2" name="Google Shape;6512;p22"/>
            <p:cNvSpPr/>
            <p:nvPr/>
          </p:nvSpPr>
          <p:spPr>
            <a:xfrm>
              <a:off x="5004244" y="3020869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69" y="1"/>
                    <a:pt x="163" y="2"/>
                  </a:cubicBezTo>
                  <a:cubicBezTo>
                    <a:pt x="0" y="19"/>
                    <a:pt x="21" y="265"/>
                    <a:pt x="175" y="265"/>
                  </a:cubicBezTo>
                  <a:cubicBezTo>
                    <a:pt x="181" y="265"/>
                    <a:pt x="186" y="264"/>
                    <a:pt x="192" y="264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3" name="Google Shape;6513;p22"/>
            <p:cNvSpPr/>
            <p:nvPr/>
          </p:nvSpPr>
          <p:spPr>
            <a:xfrm>
              <a:off x="4767682" y="2763317"/>
              <a:ext cx="178987" cy="695370"/>
            </a:xfrm>
            <a:custGeom>
              <a:avLst/>
              <a:gdLst/>
              <a:ahLst/>
              <a:cxnLst/>
              <a:rect l="l" t="t" r="r" b="b"/>
              <a:pathLst>
                <a:path w="3914" h="15206" fill="none" extrusionOk="0">
                  <a:moveTo>
                    <a:pt x="0" y="1"/>
                  </a:moveTo>
                  <a:cubicBezTo>
                    <a:pt x="2373" y="1248"/>
                    <a:pt x="3914" y="3927"/>
                    <a:pt x="3799" y="6604"/>
                  </a:cubicBezTo>
                  <a:cubicBezTo>
                    <a:pt x="3737" y="8067"/>
                    <a:pt x="3227" y="9467"/>
                    <a:pt x="2849" y="10880"/>
                  </a:cubicBezTo>
                  <a:cubicBezTo>
                    <a:pt x="2469" y="12295"/>
                    <a:pt x="2220" y="13813"/>
                    <a:pt x="2670" y="15206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4" name="Google Shape;6514;p22"/>
            <p:cNvSpPr/>
            <p:nvPr/>
          </p:nvSpPr>
          <p:spPr>
            <a:xfrm>
              <a:off x="4343444" y="2814489"/>
              <a:ext cx="276941" cy="689197"/>
            </a:xfrm>
            <a:custGeom>
              <a:avLst/>
              <a:gdLst/>
              <a:ahLst/>
              <a:cxnLst/>
              <a:rect l="l" t="t" r="r" b="b"/>
              <a:pathLst>
                <a:path w="6056" h="15071" fill="none" extrusionOk="0">
                  <a:moveTo>
                    <a:pt x="6007" y="15070"/>
                  </a:moveTo>
                  <a:cubicBezTo>
                    <a:pt x="6055" y="13892"/>
                    <a:pt x="5592" y="12741"/>
                    <a:pt x="4947" y="11754"/>
                  </a:cubicBezTo>
                  <a:cubicBezTo>
                    <a:pt x="4304" y="10766"/>
                    <a:pt x="3480" y="9911"/>
                    <a:pt x="2707" y="9019"/>
                  </a:cubicBezTo>
                  <a:cubicBezTo>
                    <a:pt x="1934" y="8128"/>
                    <a:pt x="1197" y="7178"/>
                    <a:pt x="775" y="6078"/>
                  </a:cubicBezTo>
                  <a:cubicBezTo>
                    <a:pt x="1" y="4061"/>
                    <a:pt x="425" y="1633"/>
                    <a:pt x="1840" y="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5" name="Google Shape;6515;p22"/>
            <p:cNvSpPr/>
            <p:nvPr/>
          </p:nvSpPr>
          <p:spPr>
            <a:xfrm>
              <a:off x="4490741" y="2807767"/>
              <a:ext cx="264731" cy="712931"/>
            </a:xfrm>
            <a:custGeom>
              <a:avLst/>
              <a:gdLst/>
              <a:ahLst/>
              <a:cxnLst/>
              <a:rect l="l" t="t" r="r" b="b"/>
              <a:pathLst>
                <a:path w="5789" h="15590" fill="none" extrusionOk="0">
                  <a:moveTo>
                    <a:pt x="377" y="1"/>
                  </a:moveTo>
                  <a:cubicBezTo>
                    <a:pt x="0" y="1521"/>
                    <a:pt x="66" y="3134"/>
                    <a:pt x="449" y="4652"/>
                  </a:cubicBezTo>
                  <a:cubicBezTo>
                    <a:pt x="832" y="6171"/>
                    <a:pt x="1527" y="7600"/>
                    <a:pt x="2384" y="8910"/>
                  </a:cubicBezTo>
                  <a:cubicBezTo>
                    <a:pt x="3077" y="9972"/>
                    <a:pt x="3878" y="10961"/>
                    <a:pt x="4539" y="12042"/>
                  </a:cubicBezTo>
                  <a:cubicBezTo>
                    <a:pt x="5201" y="13123"/>
                    <a:pt x="5726" y="14323"/>
                    <a:pt x="5788" y="15589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6" name="Google Shape;6516;p22"/>
            <p:cNvSpPr/>
            <p:nvPr/>
          </p:nvSpPr>
          <p:spPr>
            <a:xfrm>
              <a:off x="4600401" y="2779231"/>
              <a:ext cx="145330" cy="551047"/>
            </a:xfrm>
            <a:custGeom>
              <a:avLst/>
              <a:gdLst/>
              <a:ahLst/>
              <a:cxnLst/>
              <a:rect l="l" t="t" r="r" b="b"/>
              <a:pathLst>
                <a:path w="3178" h="12050" fill="none" extrusionOk="0">
                  <a:moveTo>
                    <a:pt x="3178" y="12049"/>
                  </a:moveTo>
                  <a:cubicBezTo>
                    <a:pt x="3167" y="7850"/>
                    <a:pt x="2060" y="3659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7" name="Google Shape;6517;p22"/>
            <p:cNvSpPr/>
            <p:nvPr/>
          </p:nvSpPr>
          <p:spPr>
            <a:xfrm>
              <a:off x="4694285" y="2776670"/>
              <a:ext cx="157494" cy="611273"/>
            </a:xfrm>
            <a:custGeom>
              <a:avLst/>
              <a:gdLst/>
              <a:ahLst/>
              <a:cxnLst/>
              <a:rect l="l" t="t" r="r" b="b"/>
              <a:pathLst>
                <a:path w="3444" h="13367" fill="none" extrusionOk="0">
                  <a:moveTo>
                    <a:pt x="1" y="1"/>
                  </a:moveTo>
                  <a:cubicBezTo>
                    <a:pt x="1618" y="1403"/>
                    <a:pt x="2718" y="3391"/>
                    <a:pt x="3044" y="5508"/>
                  </a:cubicBezTo>
                  <a:cubicBezTo>
                    <a:pt x="3443" y="8102"/>
                    <a:pt x="2713" y="10745"/>
                    <a:pt x="2846" y="13367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8" name="Google Shape;6518;p22"/>
            <p:cNvSpPr/>
            <p:nvPr/>
          </p:nvSpPr>
          <p:spPr>
            <a:xfrm>
              <a:off x="4846887" y="2870463"/>
              <a:ext cx="156625" cy="307123"/>
            </a:xfrm>
            <a:custGeom>
              <a:avLst/>
              <a:gdLst/>
              <a:ahLst/>
              <a:cxnLst/>
              <a:rect l="l" t="t" r="r" b="b"/>
              <a:pathLst>
                <a:path w="3425" h="6716" extrusionOk="0">
                  <a:moveTo>
                    <a:pt x="1342" y="1"/>
                  </a:moveTo>
                  <a:cubicBezTo>
                    <a:pt x="1267" y="1"/>
                    <a:pt x="1191" y="9"/>
                    <a:pt x="1117" y="27"/>
                  </a:cubicBezTo>
                  <a:cubicBezTo>
                    <a:pt x="770" y="112"/>
                    <a:pt x="497" y="393"/>
                    <a:pt x="344" y="714"/>
                  </a:cubicBezTo>
                  <a:cubicBezTo>
                    <a:pt x="189" y="1035"/>
                    <a:pt x="138" y="1394"/>
                    <a:pt x="100" y="1748"/>
                  </a:cubicBezTo>
                  <a:cubicBezTo>
                    <a:pt x="14" y="2572"/>
                    <a:pt x="1" y="3409"/>
                    <a:pt x="130" y="4230"/>
                  </a:cubicBezTo>
                  <a:cubicBezTo>
                    <a:pt x="237" y="4919"/>
                    <a:pt x="430" y="5865"/>
                    <a:pt x="940" y="6380"/>
                  </a:cubicBezTo>
                  <a:cubicBezTo>
                    <a:pt x="1138" y="6581"/>
                    <a:pt x="1418" y="6716"/>
                    <a:pt x="1694" y="6716"/>
                  </a:cubicBezTo>
                  <a:cubicBezTo>
                    <a:pt x="1781" y="6716"/>
                    <a:pt x="1867" y="6703"/>
                    <a:pt x="1950" y="6674"/>
                  </a:cubicBezTo>
                  <a:cubicBezTo>
                    <a:pt x="2859" y="6363"/>
                    <a:pt x="3145" y="4860"/>
                    <a:pt x="3261" y="4049"/>
                  </a:cubicBezTo>
                  <a:cubicBezTo>
                    <a:pt x="3424" y="2920"/>
                    <a:pt x="3240" y="1708"/>
                    <a:pt x="2576" y="779"/>
                  </a:cubicBezTo>
                  <a:cubicBezTo>
                    <a:pt x="2407" y="543"/>
                    <a:pt x="2206" y="324"/>
                    <a:pt x="1955" y="177"/>
                  </a:cubicBezTo>
                  <a:cubicBezTo>
                    <a:pt x="1770" y="68"/>
                    <a:pt x="1556" y="1"/>
                    <a:pt x="134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9" name="Google Shape;6519;p22"/>
          <p:cNvGrpSpPr/>
          <p:nvPr/>
        </p:nvGrpSpPr>
        <p:grpSpPr>
          <a:xfrm rot="10347638">
            <a:off x="3789755" y="-30840"/>
            <a:ext cx="1243364" cy="755181"/>
            <a:chOff x="4693941" y="4517447"/>
            <a:chExt cx="1243433" cy="755223"/>
          </a:xfrm>
        </p:grpSpPr>
        <p:sp>
          <p:nvSpPr>
            <p:cNvPr id="6520" name="Google Shape;6520;p22"/>
            <p:cNvSpPr/>
            <p:nvPr/>
          </p:nvSpPr>
          <p:spPr>
            <a:xfrm>
              <a:off x="5364914" y="4572639"/>
              <a:ext cx="365067" cy="471457"/>
            </a:xfrm>
            <a:custGeom>
              <a:avLst/>
              <a:gdLst/>
              <a:ahLst/>
              <a:cxnLst/>
              <a:rect l="l" t="t" r="r" b="b"/>
              <a:pathLst>
                <a:path w="8877" h="11464" extrusionOk="0">
                  <a:moveTo>
                    <a:pt x="1690" y="0"/>
                  </a:moveTo>
                  <a:cubicBezTo>
                    <a:pt x="114" y="0"/>
                    <a:pt x="0" y="5036"/>
                    <a:pt x="0" y="5036"/>
                  </a:cubicBezTo>
                  <a:lnTo>
                    <a:pt x="680" y="6971"/>
                  </a:lnTo>
                  <a:cubicBezTo>
                    <a:pt x="680" y="6971"/>
                    <a:pt x="5439" y="11463"/>
                    <a:pt x="7295" y="11463"/>
                  </a:cubicBezTo>
                  <a:cubicBezTo>
                    <a:pt x="7563" y="11463"/>
                    <a:pt x="7770" y="11370"/>
                    <a:pt x="7894" y="11156"/>
                  </a:cubicBezTo>
                  <a:cubicBezTo>
                    <a:pt x="8876" y="9456"/>
                    <a:pt x="1013" y="5568"/>
                    <a:pt x="1013" y="5568"/>
                  </a:cubicBezTo>
                  <a:cubicBezTo>
                    <a:pt x="1013" y="5568"/>
                    <a:pt x="3367" y="116"/>
                    <a:pt x="1742" y="2"/>
                  </a:cubicBezTo>
                  <a:cubicBezTo>
                    <a:pt x="1724" y="1"/>
                    <a:pt x="1707" y="0"/>
                    <a:pt x="1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1" name="Google Shape;6521;p22"/>
            <p:cNvSpPr/>
            <p:nvPr/>
          </p:nvSpPr>
          <p:spPr>
            <a:xfrm>
              <a:off x="5356071" y="4517447"/>
              <a:ext cx="581302" cy="458955"/>
            </a:xfrm>
            <a:custGeom>
              <a:avLst/>
              <a:gdLst/>
              <a:ahLst/>
              <a:cxnLst/>
              <a:rect l="l" t="t" r="r" b="b"/>
              <a:pathLst>
                <a:path w="14135" h="11160" extrusionOk="0">
                  <a:moveTo>
                    <a:pt x="5741" y="0"/>
                  </a:moveTo>
                  <a:cubicBezTo>
                    <a:pt x="3674" y="0"/>
                    <a:pt x="1" y="6761"/>
                    <a:pt x="1" y="6761"/>
                  </a:cubicBezTo>
                  <a:lnTo>
                    <a:pt x="746" y="8087"/>
                  </a:lnTo>
                  <a:cubicBezTo>
                    <a:pt x="746" y="8087"/>
                    <a:pt x="6900" y="11160"/>
                    <a:pt x="9554" y="11160"/>
                  </a:cubicBezTo>
                  <a:cubicBezTo>
                    <a:pt x="10236" y="11160"/>
                    <a:pt x="10687" y="10957"/>
                    <a:pt x="10744" y="10447"/>
                  </a:cubicBezTo>
                  <a:lnTo>
                    <a:pt x="10742" y="10447"/>
                  </a:lnTo>
                  <a:cubicBezTo>
                    <a:pt x="11018" y="7954"/>
                    <a:pt x="2244" y="7487"/>
                    <a:pt x="2244" y="7487"/>
                  </a:cubicBezTo>
                  <a:cubicBezTo>
                    <a:pt x="2244" y="7487"/>
                    <a:pt x="14135" y="6105"/>
                    <a:pt x="13178" y="3828"/>
                  </a:cubicBezTo>
                  <a:cubicBezTo>
                    <a:pt x="12996" y="3395"/>
                    <a:pt x="12472" y="3219"/>
                    <a:pt x="11742" y="3219"/>
                  </a:cubicBezTo>
                  <a:cubicBezTo>
                    <a:pt x="8637" y="3219"/>
                    <a:pt x="1811" y="6396"/>
                    <a:pt x="1811" y="6396"/>
                  </a:cubicBezTo>
                  <a:cubicBezTo>
                    <a:pt x="1811" y="6396"/>
                    <a:pt x="8115" y="1352"/>
                    <a:pt x="6192" y="130"/>
                  </a:cubicBezTo>
                  <a:cubicBezTo>
                    <a:pt x="6053" y="41"/>
                    <a:pt x="5902" y="0"/>
                    <a:pt x="5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2" name="Google Shape;6522;p22"/>
            <p:cNvSpPr/>
            <p:nvPr/>
          </p:nvSpPr>
          <p:spPr>
            <a:xfrm>
              <a:off x="5355701" y="4584524"/>
              <a:ext cx="459161" cy="244365"/>
            </a:xfrm>
            <a:custGeom>
              <a:avLst/>
              <a:gdLst/>
              <a:ahLst/>
              <a:cxnLst/>
              <a:rect l="l" t="t" r="r" b="b"/>
              <a:pathLst>
                <a:path w="11165" h="5942" fill="none" extrusionOk="0">
                  <a:moveTo>
                    <a:pt x="4829" y="0"/>
                  </a:moveTo>
                  <a:lnTo>
                    <a:pt x="0" y="5942"/>
                  </a:lnTo>
                  <a:lnTo>
                    <a:pt x="11165" y="2676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3" name="Google Shape;6523;p22"/>
            <p:cNvSpPr/>
            <p:nvPr/>
          </p:nvSpPr>
          <p:spPr>
            <a:xfrm>
              <a:off x="5385806" y="4832473"/>
              <a:ext cx="269122" cy="71187"/>
            </a:xfrm>
            <a:custGeom>
              <a:avLst/>
              <a:gdLst/>
              <a:ahLst/>
              <a:cxnLst/>
              <a:rect l="l" t="t" r="r" b="b"/>
              <a:pathLst>
                <a:path w="6544" h="1731" fill="none" extrusionOk="0">
                  <a:moveTo>
                    <a:pt x="0" y="0"/>
                  </a:moveTo>
                  <a:lnTo>
                    <a:pt x="6544" y="173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4" name="Google Shape;6524;p22"/>
            <p:cNvSpPr/>
            <p:nvPr/>
          </p:nvSpPr>
          <p:spPr>
            <a:xfrm>
              <a:off x="4693941" y="4636631"/>
              <a:ext cx="854495" cy="636039"/>
            </a:xfrm>
            <a:custGeom>
              <a:avLst/>
              <a:gdLst/>
              <a:ahLst/>
              <a:cxnLst/>
              <a:rect l="l" t="t" r="r" b="b"/>
              <a:pathLst>
                <a:path w="20778" h="15466" extrusionOk="0">
                  <a:moveTo>
                    <a:pt x="9961" y="1"/>
                  </a:moveTo>
                  <a:cubicBezTo>
                    <a:pt x="9461" y="1"/>
                    <a:pt x="8962" y="53"/>
                    <a:pt x="8473" y="160"/>
                  </a:cubicBezTo>
                  <a:cubicBezTo>
                    <a:pt x="7777" y="313"/>
                    <a:pt x="7098" y="574"/>
                    <a:pt x="6506" y="967"/>
                  </a:cubicBezTo>
                  <a:cubicBezTo>
                    <a:pt x="6274" y="1120"/>
                    <a:pt x="6056" y="1292"/>
                    <a:pt x="5856" y="1486"/>
                  </a:cubicBezTo>
                  <a:cubicBezTo>
                    <a:pt x="5145" y="2175"/>
                    <a:pt x="4675" y="3141"/>
                    <a:pt x="4688" y="4131"/>
                  </a:cubicBezTo>
                  <a:cubicBezTo>
                    <a:pt x="4694" y="4577"/>
                    <a:pt x="4782" y="5033"/>
                    <a:pt x="4835" y="5480"/>
                  </a:cubicBezTo>
                  <a:cubicBezTo>
                    <a:pt x="4915" y="6155"/>
                    <a:pt x="4876" y="6963"/>
                    <a:pt x="4214" y="7346"/>
                  </a:cubicBezTo>
                  <a:cubicBezTo>
                    <a:pt x="3727" y="7627"/>
                    <a:pt x="3061" y="7411"/>
                    <a:pt x="2638" y="7799"/>
                  </a:cubicBezTo>
                  <a:cubicBezTo>
                    <a:pt x="2235" y="8166"/>
                    <a:pt x="2391" y="8824"/>
                    <a:pt x="2599" y="9325"/>
                  </a:cubicBezTo>
                  <a:cubicBezTo>
                    <a:pt x="2808" y="9827"/>
                    <a:pt x="3030" y="10445"/>
                    <a:pt x="2698" y="10877"/>
                  </a:cubicBezTo>
                  <a:cubicBezTo>
                    <a:pt x="2240" y="11473"/>
                    <a:pt x="1121" y="11172"/>
                    <a:pt x="706" y="11797"/>
                  </a:cubicBezTo>
                  <a:cubicBezTo>
                    <a:pt x="225" y="12518"/>
                    <a:pt x="1217" y="13632"/>
                    <a:pt x="656" y="14289"/>
                  </a:cubicBezTo>
                  <a:cubicBezTo>
                    <a:pt x="469" y="14505"/>
                    <a:pt x="78" y="14641"/>
                    <a:pt x="37" y="14953"/>
                  </a:cubicBezTo>
                  <a:cubicBezTo>
                    <a:pt x="1" y="15240"/>
                    <a:pt x="262" y="15426"/>
                    <a:pt x="511" y="15426"/>
                  </a:cubicBezTo>
                  <a:cubicBezTo>
                    <a:pt x="550" y="15426"/>
                    <a:pt x="589" y="15422"/>
                    <a:pt x="626" y="15412"/>
                  </a:cubicBezTo>
                  <a:cubicBezTo>
                    <a:pt x="990" y="15320"/>
                    <a:pt x="1315" y="15231"/>
                    <a:pt x="1568" y="14925"/>
                  </a:cubicBezTo>
                  <a:cubicBezTo>
                    <a:pt x="1756" y="14701"/>
                    <a:pt x="1860" y="14419"/>
                    <a:pt x="2000" y="14161"/>
                  </a:cubicBezTo>
                  <a:cubicBezTo>
                    <a:pt x="2139" y="13901"/>
                    <a:pt x="2336" y="13648"/>
                    <a:pt x="2613" y="13555"/>
                  </a:cubicBezTo>
                  <a:cubicBezTo>
                    <a:pt x="2698" y="13527"/>
                    <a:pt x="2785" y="13515"/>
                    <a:pt x="2873" y="13515"/>
                  </a:cubicBezTo>
                  <a:cubicBezTo>
                    <a:pt x="3086" y="13515"/>
                    <a:pt x="3305" y="13585"/>
                    <a:pt x="3509" y="13656"/>
                  </a:cubicBezTo>
                  <a:cubicBezTo>
                    <a:pt x="3730" y="13733"/>
                    <a:pt x="3964" y="13816"/>
                    <a:pt x="4196" y="13816"/>
                  </a:cubicBezTo>
                  <a:cubicBezTo>
                    <a:pt x="4265" y="13816"/>
                    <a:pt x="4335" y="13808"/>
                    <a:pt x="4404" y="13791"/>
                  </a:cubicBezTo>
                  <a:cubicBezTo>
                    <a:pt x="4697" y="13719"/>
                    <a:pt x="4920" y="13479"/>
                    <a:pt x="5089" y="13228"/>
                  </a:cubicBezTo>
                  <a:cubicBezTo>
                    <a:pt x="5331" y="12867"/>
                    <a:pt x="5504" y="12416"/>
                    <a:pt x="5981" y="12335"/>
                  </a:cubicBezTo>
                  <a:cubicBezTo>
                    <a:pt x="6030" y="12327"/>
                    <a:pt x="6078" y="12323"/>
                    <a:pt x="6126" y="12323"/>
                  </a:cubicBezTo>
                  <a:cubicBezTo>
                    <a:pt x="7197" y="12323"/>
                    <a:pt x="8244" y="14253"/>
                    <a:pt x="9108" y="14721"/>
                  </a:cubicBezTo>
                  <a:cubicBezTo>
                    <a:pt x="10020" y="15216"/>
                    <a:pt x="11048" y="15466"/>
                    <a:pt x="12076" y="15466"/>
                  </a:cubicBezTo>
                  <a:cubicBezTo>
                    <a:pt x="12193" y="15466"/>
                    <a:pt x="12310" y="15463"/>
                    <a:pt x="12427" y="15456"/>
                  </a:cubicBezTo>
                  <a:cubicBezTo>
                    <a:pt x="13478" y="15398"/>
                    <a:pt x="14513" y="15078"/>
                    <a:pt x="15406" y="14500"/>
                  </a:cubicBezTo>
                  <a:cubicBezTo>
                    <a:pt x="20777" y="11018"/>
                    <a:pt x="17856" y="2965"/>
                    <a:pt x="12965" y="667"/>
                  </a:cubicBezTo>
                  <a:cubicBezTo>
                    <a:pt x="12029" y="227"/>
                    <a:pt x="10995" y="1"/>
                    <a:pt x="9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5" name="Google Shape;6525;p22"/>
            <p:cNvSpPr/>
            <p:nvPr/>
          </p:nvSpPr>
          <p:spPr>
            <a:xfrm>
              <a:off x="4917009" y="4896671"/>
              <a:ext cx="76493" cy="214467"/>
            </a:xfrm>
            <a:custGeom>
              <a:avLst/>
              <a:gdLst/>
              <a:ahLst/>
              <a:cxnLst/>
              <a:rect l="l" t="t" r="r" b="b"/>
              <a:pathLst>
                <a:path w="1860" h="5215" fill="none" extrusionOk="0">
                  <a:moveTo>
                    <a:pt x="1" y="1"/>
                  </a:moveTo>
                  <a:cubicBezTo>
                    <a:pt x="171" y="1858"/>
                    <a:pt x="817" y="3669"/>
                    <a:pt x="1859" y="5215"/>
                  </a:cubicBezTo>
                </a:path>
              </a:pathLst>
            </a:custGeom>
            <a:noFill/>
            <a:ln w="475" cap="rnd" cmpd="sng">
              <a:solidFill>
                <a:srgbClr val="6E99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6" name="Google Shape;6526;p22"/>
            <p:cNvSpPr/>
            <p:nvPr/>
          </p:nvSpPr>
          <p:spPr>
            <a:xfrm>
              <a:off x="5064816" y="4684625"/>
              <a:ext cx="265010" cy="141429"/>
            </a:xfrm>
            <a:custGeom>
              <a:avLst/>
              <a:gdLst/>
              <a:ahLst/>
              <a:cxnLst/>
              <a:rect l="l" t="t" r="r" b="b"/>
              <a:pathLst>
                <a:path w="6444" h="3439" extrusionOk="0">
                  <a:moveTo>
                    <a:pt x="1801" y="1"/>
                  </a:moveTo>
                  <a:cubicBezTo>
                    <a:pt x="1399" y="1"/>
                    <a:pt x="1061" y="89"/>
                    <a:pt x="838" y="294"/>
                  </a:cubicBezTo>
                  <a:cubicBezTo>
                    <a:pt x="1" y="1060"/>
                    <a:pt x="3906" y="3438"/>
                    <a:pt x="5587" y="3438"/>
                  </a:cubicBezTo>
                  <a:cubicBezTo>
                    <a:pt x="6132" y="3438"/>
                    <a:pt x="6443" y="3188"/>
                    <a:pt x="6284" y="2553"/>
                  </a:cubicBezTo>
                  <a:cubicBezTo>
                    <a:pt x="5996" y="1406"/>
                    <a:pt x="3399" y="1"/>
                    <a:pt x="1801" y="1"/>
                  </a:cubicBezTo>
                  <a:close/>
                </a:path>
              </a:pathLst>
            </a:custGeom>
            <a:solidFill>
              <a:srgbClr val="F9F7E4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7" name="Google Shape;6527;p22"/>
          <p:cNvGrpSpPr/>
          <p:nvPr/>
        </p:nvGrpSpPr>
        <p:grpSpPr>
          <a:xfrm rot="-3290598">
            <a:off x="1921564" y="-13891"/>
            <a:ext cx="993055" cy="929144"/>
            <a:chOff x="4581418" y="582238"/>
            <a:chExt cx="1463942" cy="1369725"/>
          </a:xfrm>
        </p:grpSpPr>
        <p:sp>
          <p:nvSpPr>
            <p:cNvPr id="6528" name="Google Shape;6528;p22"/>
            <p:cNvSpPr/>
            <p:nvPr/>
          </p:nvSpPr>
          <p:spPr>
            <a:xfrm>
              <a:off x="4692426" y="1390797"/>
              <a:ext cx="610879" cy="487279"/>
            </a:xfrm>
            <a:custGeom>
              <a:avLst/>
              <a:gdLst/>
              <a:ahLst/>
              <a:cxnLst/>
              <a:rect l="l" t="t" r="r" b="b"/>
              <a:pathLst>
                <a:path w="12178" h="9714" extrusionOk="0">
                  <a:moveTo>
                    <a:pt x="2738" y="1"/>
                  </a:moveTo>
                  <a:cubicBezTo>
                    <a:pt x="1915" y="1"/>
                    <a:pt x="1277" y="279"/>
                    <a:pt x="1005" y="998"/>
                  </a:cubicBezTo>
                  <a:cubicBezTo>
                    <a:pt x="0" y="3654"/>
                    <a:pt x="1240" y="6601"/>
                    <a:pt x="3898" y="6601"/>
                  </a:cubicBezTo>
                  <a:cubicBezTo>
                    <a:pt x="4403" y="6601"/>
                    <a:pt x="4959" y="6494"/>
                    <a:pt x="5561" y="6259"/>
                  </a:cubicBezTo>
                  <a:cubicBezTo>
                    <a:pt x="5561" y="6259"/>
                    <a:pt x="6012" y="9713"/>
                    <a:pt x="9033" y="9713"/>
                  </a:cubicBezTo>
                  <a:cubicBezTo>
                    <a:pt x="9869" y="9713"/>
                    <a:pt x="10902" y="9449"/>
                    <a:pt x="12177" y="8773"/>
                  </a:cubicBezTo>
                  <a:lnTo>
                    <a:pt x="10456" y="3202"/>
                  </a:lnTo>
                  <a:cubicBezTo>
                    <a:pt x="10456" y="3202"/>
                    <a:pt x="5531" y="1"/>
                    <a:pt x="2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9" name="Google Shape;6529;p22"/>
            <p:cNvSpPr/>
            <p:nvPr/>
          </p:nvSpPr>
          <p:spPr>
            <a:xfrm>
              <a:off x="4681491" y="1553823"/>
              <a:ext cx="480356" cy="398140"/>
            </a:xfrm>
            <a:custGeom>
              <a:avLst/>
              <a:gdLst/>
              <a:ahLst/>
              <a:cxnLst/>
              <a:rect l="l" t="t" r="r" b="b"/>
              <a:pathLst>
                <a:path w="9576" h="7937" extrusionOk="0">
                  <a:moveTo>
                    <a:pt x="3728" y="1"/>
                  </a:moveTo>
                  <a:cubicBezTo>
                    <a:pt x="3705" y="1"/>
                    <a:pt x="3693" y="1"/>
                    <a:pt x="3693" y="1"/>
                  </a:cubicBezTo>
                  <a:cubicBezTo>
                    <a:pt x="3693" y="1"/>
                    <a:pt x="3551" y="1839"/>
                    <a:pt x="5463" y="2883"/>
                  </a:cubicBezTo>
                  <a:cubicBezTo>
                    <a:pt x="5463" y="2883"/>
                    <a:pt x="3660" y="5233"/>
                    <a:pt x="1041" y="5233"/>
                  </a:cubicBezTo>
                  <a:cubicBezTo>
                    <a:pt x="974" y="5233"/>
                    <a:pt x="906" y="5232"/>
                    <a:pt x="839" y="5229"/>
                  </a:cubicBezTo>
                  <a:lnTo>
                    <a:pt x="839" y="5229"/>
                  </a:lnTo>
                  <a:cubicBezTo>
                    <a:pt x="838" y="5229"/>
                    <a:pt x="0" y="6530"/>
                    <a:pt x="1440" y="7937"/>
                  </a:cubicBezTo>
                  <a:cubicBezTo>
                    <a:pt x="1440" y="7937"/>
                    <a:pt x="5469" y="7257"/>
                    <a:pt x="6579" y="3501"/>
                  </a:cubicBezTo>
                  <a:cubicBezTo>
                    <a:pt x="6579" y="3501"/>
                    <a:pt x="6964" y="3989"/>
                    <a:pt x="7845" y="3989"/>
                  </a:cubicBezTo>
                  <a:cubicBezTo>
                    <a:pt x="8229" y="3989"/>
                    <a:pt x="8708" y="3897"/>
                    <a:pt x="9290" y="3630"/>
                  </a:cubicBezTo>
                  <a:cubicBezTo>
                    <a:pt x="9290" y="3630"/>
                    <a:pt x="9576" y="2647"/>
                    <a:pt x="7380" y="1291"/>
                  </a:cubicBezTo>
                  <a:cubicBezTo>
                    <a:pt x="5380" y="55"/>
                    <a:pt x="3962" y="1"/>
                    <a:pt x="3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0" name="Google Shape;6530;p22"/>
            <p:cNvSpPr/>
            <p:nvPr/>
          </p:nvSpPr>
          <p:spPr>
            <a:xfrm>
              <a:off x="4581418" y="582238"/>
              <a:ext cx="1463942" cy="1318521"/>
            </a:xfrm>
            <a:custGeom>
              <a:avLst/>
              <a:gdLst/>
              <a:ahLst/>
              <a:cxnLst/>
              <a:rect l="l" t="t" r="r" b="b"/>
              <a:pathLst>
                <a:path w="29184" h="26285" extrusionOk="0">
                  <a:moveTo>
                    <a:pt x="16691" y="0"/>
                  </a:moveTo>
                  <a:cubicBezTo>
                    <a:pt x="11304" y="0"/>
                    <a:pt x="648" y="5517"/>
                    <a:pt x="293" y="12653"/>
                  </a:cubicBezTo>
                  <a:cubicBezTo>
                    <a:pt x="0" y="18539"/>
                    <a:pt x="3915" y="19638"/>
                    <a:pt x="6880" y="19638"/>
                  </a:cubicBezTo>
                  <a:cubicBezTo>
                    <a:pt x="8647" y="19638"/>
                    <a:pt x="10078" y="19247"/>
                    <a:pt x="10078" y="19247"/>
                  </a:cubicBezTo>
                  <a:cubicBezTo>
                    <a:pt x="10078" y="19247"/>
                    <a:pt x="10534" y="26285"/>
                    <a:pt x="16261" y="26285"/>
                  </a:cubicBezTo>
                  <a:cubicBezTo>
                    <a:pt x="17154" y="26285"/>
                    <a:pt x="18175" y="26114"/>
                    <a:pt x="19342" y="25719"/>
                  </a:cubicBezTo>
                  <a:cubicBezTo>
                    <a:pt x="27997" y="22789"/>
                    <a:pt x="29184" y="4085"/>
                    <a:pt x="23091" y="3933"/>
                  </a:cubicBezTo>
                  <a:lnTo>
                    <a:pt x="19728" y="1786"/>
                  </a:lnTo>
                  <a:cubicBezTo>
                    <a:pt x="19575" y="554"/>
                    <a:pt x="18397" y="0"/>
                    <a:pt x="16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1" name="Google Shape;6531;p22"/>
            <p:cNvSpPr/>
            <p:nvPr/>
          </p:nvSpPr>
          <p:spPr>
            <a:xfrm>
              <a:off x="4613421" y="665757"/>
              <a:ext cx="1287621" cy="1062492"/>
            </a:xfrm>
            <a:custGeom>
              <a:avLst/>
              <a:gdLst/>
              <a:ahLst/>
              <a:cxnLst/>
              <a:rect l="l" t="t" r="r" b="b"/>
              <a:pathLst>
                <a:path w="25669" h="21181" extrusionOk="0">
                  <a:moveTo>
                    <a:pt x="20065" y="1"/>
                  </a:moveTo>
                  <a:cubicBezTo>
                    <a:pt x="14232" y="1"/>
                    <a:pt x="0" y="15107"/>
                    <a:pt x="6839" y="19893"/>
                  </a:cubicBezTo>
                  <a:cubicBezTo>
                    <a:pt x="8116" y="20787"/>
                    <a:pt x="9389" y="21180"/>
                    <a:pt x="10627" y="21180"/>
                  </a:cubicBezTo>
                  <a:cubicBezTo>
                    <a:pt x="18948" y="21180"/>
                    <a:pt x="25668" y="3393"/>
                    <a:pt x="21405" y="380"/>
                  </a:cubicBezTo>
                  <a:cubicBezTo>
                    <a:pt x="21039" y="121"/>
                    <a:pt x="20586" y="1"/>
                    <a:pt x="20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2" name="Google Shape;6532;p22"/>
            <p:cNvSpPr/>
            <p:nvPr/>
          </p:nvSpPr>
          <p:spPr>
            <a:xfrm>
              <a:off x="5036838" y="773204"/>
              <a:ext cx="328464" cy="318331"/>
            </a:xfrm>
            <a:custGeom>
              <a:avLst/>
              <a:gdLst/>
              <a:ahLst/>
              <a:cxnLst/>
              <a:rect l="l" t="t" r="r" b="b"/>
              <a:pathLst>
                <a:path w="6548" h="6346" fill="none" extrusionOk="0">
                  <a:moveTo>
                    <a:pt x="1" y="6346"/>
                  </a:moveTo>
                  <a:cubicBezTo>
                    <a:pt x="3269" y="2384"/>
                    <a:pt x="6547" y="0"/>
                    <a:pt x="654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3" name="Google Shape;6533;p22"/>
            <p:cNvSpPr/>
            <p:nvPr/>
          </p:nvSpPr>
          <p:spPr>
            <a:xfrm>
              <a:off x="5375580" y="1277281"/>
              <a:ext cx="271479" cy="363678"/>
            </a:xfrm>
            <a:custGeom>
              <a:avLst/>
              <a:gdLst/>
              <a:ahLst/>
              <a:cxnLst/>
              <a:rect l="l" t="t" r="r" b="b"/>
              <a:pathLst>
                <a:path w="5412" h="7250" fill="none" extrusionOk="0">
                  <a:moveTo>
                    <a:pt x="0" y="7250"/>
                  </a:moveTo>
                  <a:cubicBezTo>
                    <a:pt x="3513" y="4219"/>
                    <a:pt x="5411" y="1"/>
                    <a:pt x="5411" y="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4" name="Google Shape;6534;p22"/>
            <p:cNvSpPr/>
            <p:nvPr/>
          </p:nvSpPr>
          <p:spPr>
            <a:xfrm>
              <a:off x="4763506" y="1629417"/>
              <a:ext cx="178980" cy="165436"/>
            </a:xfrm>
            <a:custGeom>
              <a:avLst/>
              <a:gdLst/>
              <a:ahLst/>
              <a:cxnLst/>
              <a:rect l="l" t="t" r="r" b="b"/>
              <a:pathLst>
                <a:path w="3568" h="3298" extrusionOk="0">
                  <a:moveTo>
                    <a:pt x="1691" y="784"/>
                  </a:moveTo>
                  <a:cubicBezTo>
                    <a:pt x="1725" y="816"/>
                    <a:pt x="1755" y="851"/>
                    <a:pt x="1782" y="891"/>
                  </a:cubicBezTo>
                  <a:cubicBezTo>
                    <a:pt x="1911" y="1074"/>
                    <a:pt x="1940" y="1386"/>
                    <a:pt x="1717" y="1517"/>
                  </a:cubicBezTo>
                  <a:cubicBezTo>
                    <a:pt x="1678" y="1539"/>
                    <a:pt x="1635" y="1550"/>
                    <a:pt x="1593" y="1550"/>
                  </a:cubicBezTo>
                  <a:cubicBezTo>
                    <a:pt x="1472" y="1550"/>
                    <a:pt x="1359" y="1463"/>
                    <a:pt x="1367" y="1328"/>
                  </a:cubicBezTo>
                  <a:cubicBezTo>
                    <a:pt x="1380" y="1127"/>
                    <a:pt x="1554" y="926"/>
                    <a:pt x="1691" y="784"/>
                  </a:cubicBezTo>
                  <a:close/>
                  <a:moveTo>
                    <a:pt x="2370" y="1"/>
                  </a:moveTo>
                  <a:cubicBezTo>
                    <a:pt x="2257" y="1"/>
                    <a:pt x="2142" y="19"/>
                    <a:pt x="2025" y="59"/>
                  </a:cubicBezTo>
                  <a:cubicBezTo>
                    <a:pt x="1891" y="105"/>
                    <a:pt x="1768" y="176"/>
                    <a:pt x="1653" y="260"/>
                  </a:cubicBezTo>
                  <a:cubicBezTo>
                    <a:pt x="1547" y="209"/>
                    <a:pt x="1434" y="171"/>
                    <a:pt x="1319" y="150"/>
                  </a:cubicBezTo>
                  <a:cubicBezTo>
                    <a:pt x="1248" y="137"/>
                    <a:pt x="1178" y="131"/>
                    <a:pt x="1108" y="131"/>
                  </a:cubicBezTo>
                  <a:cubicBezTo>
                    <a:pt x="733" y="131"/>
                    <a:pt x="380" y="308"/>
                    <a:pt x="131" y="592"/>
                  </a:cubicBezTo>
                  <a:cubicBezTo>
                    <a:pt x="0" y="742"/>
                    <a:pt x="149" y="916"/>
                    <a:pt x="306" y="916"/>
                  </a:cubicBezTo>
                  <a:cubicBezTo>
                    <a:pt x="362" y="916"/>
                    <a:pt x="419" y="894"/>
                    <a:pt x="465" y="841"/>
                  </a:cubicBezTo>
                  <a:lnTo>
                    <a:pt x="465" y="843"/>
                  </a:lnTo>
                  <a:cubicBezTo>
                    <a:pt x="633" y="651"/>
                    <a:pt x="876" y="553"/>
                    <a:pt x="1117" y="553"/>
                  </a:cubicBezTo>
                  <a:cubicBezTo>
                    <a:pt x="1185" y="553"/>
                    <a:pt x="1253" y="560"/>
                    <a:pt x="1319" y="576"/>
                  </a:cubicBezTo>
                  <a:cubicBezTo>
                    <a:pt x="1278" y="624"/>
                    <a:pt x="1238" y="674"/>
                    <a:pt x="1201" y="723"/>
                  </a:cubicBezTo>
                  <a:cubicBezTo>
                    <a:pt x="1003" y="990"/>
                    <a:pt x="847" y="1352"/>
                    <a:pt x="1038" y="1665"/>
                  </a:cubicBezTo>
                  <a:cubicBezTo>
                    <a:pt x="1156" y="1860"/>
                    <a:pt x="1372" y="1963"/>
                    <a:pt x="1591" y="1963"/>
                  </a:cubicBezTo>
                  <a:cubicBezTo>
                    <a:pt x="1710" y="1963"/>
                    <a:pt x="1830" y="1933"/>
                    <a:pt x="1934" y="1870"/>
                  </a:cubicBezTo>
                  <a:cubicBezTo>
                    <a:pt x="2261" y="1672"/>
                    <a:pt x="2371" y="1255"/>
                    <a:pt x="2253" y="905"/>
                  </a:cubicBezTo>
                  <a:cubicBezTo>
                    <a:pt x="2204" y="758"/>
                    <a:pt x="2122" y="631"/>
                    <a:pt x="2018" y="522"/>
                  </a:cubicBezTo>
                  <a:cubicBezTo>
                    <a:pt x="2100" y="474"/>
                    <a:pt x="2186" y="437"/>
                    <a:pt x="2279" y="421"/>
                  </a:cubicBezTo>
                  <a:cubicBezTo>
                    <a:pt x="2315" y="415"/>
                    <a:pt x="2350" y="413"/>
                    <a:pt x="2385" y="413"/>
                  </a:cubicBezTo>
                  <a:cubicBezTo>
                    <a:pt x="2829" y="413"/>
                    <a:pt x="3123" y="888"/>
                    <a:pt x="3101" y="1308"/>
                  </a:cubicBezTo>
                  <a:cubicBezTo>
                    <a:pt x="3066" y="1997"/>
                    <a:pt x="2515" y="2496"/>
                    <a:pt x="2028" y="2919"/>
                  </a:cubicBezTo>
                  <a:cubicBezTo>
                    <a:pt x="1867" y="3059"/>
                    <a:pt x="1998" y="3298"/>
                    <a:pt x="2161" y="3298"/>
                  </a:cubicBezTo>
                  <a:cubicBezTo>
                    <a:pt x="2202" y="3298"/>
                    <a:pt x="2245" y="3283"/>
                    <a:pt x="2285" y="3248"/>
                  </a:cubicBezTo>
                  <a:cubicBezTo>
                    <a:pt x="2905" y="2709"/>
                    <a:pt x="3567" y="2050"/>
                    <a:pt x="3515" y="1159"/>
                  </a:cubicBezTo>
                  <a:cubicBezTo>
                    <a:pt x="3477" y="533"/>
                    <a:pt x="2972" y="1"/>
                    <a:pt x="2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5" name="Google Shape;6535;p22"/>
            <p:cNvSpPr/>
            <p:nvPr/>
          </p:nvSpPr>
          <p:spPr>
            <a:xfrm>
              <a:off x="5592280" y="709649"/>
              <a:ext cx="30198" cy="21118"/>
            </a:xfrm>
            <a:custGeom>
              <a:avLst/>
              <a:gdLst/>
              <a:ahLst/>
              <a:cxnLst/>
              <a:rect l="l" t="t" r="r" b="b"/>
              <a:pathLst>
                <a:path w="602" h="421" extrusionOk="0">
                  <a:moveTo>
                    <a:pt x="306" y="0"/>
                  </a:moveTo>
                  <a:cubicBezTo>
                    <a:pt x="134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7" y="420"/>
                    <a:pt x="601" y="174"/>
                    <a:pt x="426" y="43"/>
                  </a:cubicBezTo>
                  <a:cubicBezTo>
                    <a:pt x="386" y="13"/>
                    <a:pt x="345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6" name="Google Shape;6536;p22"/>
            <p:cNvSpPr/>
            <p:nvPr/>
          </p:nvSpPr>
          <p:spPr>
            <a:xfrm>
              <a:off x="5510265" y="73016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7" y="0"/>
                  </a:moveTo>
                  <a:cubicBezTo>
                    <a:pt x="135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2" y="174"/>
                    <a:pt x="427" y="42"/>
                  </a:cubicBezTo>
                  <a:cubicBezTo>
                    <a:pt x="387" y="13"/>
                    <a:pt x="346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7" name="Google Shape;6537;p22"/>
            <p:cNvSpPr/>
            <p:nvPr/>
          </p:nvSpPr>
          <p:spPr>
            <a:xfrm>
              <a:off x="5574773" y="797131"/>
              <a:ext cx="30148" cy="21068"/>
            </a:xfrm>
            <a:custGeom>
              <a:avLst/>
              <a:gdLst/>
              <a:ahLst/>
              <a:cxnLst/>
              <a:rect l="l" t="t" r="r" b="b"/>
              <a:pathLst>
                <a:path w="601" h="420" extrusionOk="0">
                  <a:moveTo>
                    <a:pt x="305" y="0"/>
                  </a:moveTo>
                  <a:cubicBezTo>
                    <a:pt x="133" y="0"/>
                    <a:pt x="0" y="246"/>
                    <a:pt x="176" y="378"/>
                  </a:cubicBezTo>
                  <a:cubicBezTo>
                    <a:pt x="215" y="407"/>
                    <a:pt x="256" y="420"/>
                    <a:pt x="295" y="420"/>
                  </a:cubicBezTo>
                  <a:cubicBezTo>
                    <a:pt x="466" y="420"/>
                    <a:pt x="601" y="174"/>
                    <a:pt x="425" y="42"/>
                  </a:cubicBezTo>
                  <a:cubicBezTo>
                    <a:pt x="385" y="13"/>
                    <a:pt x="344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8" name="Google Shape;6538;p22"/>
            <p:cNvSpPr/>
            <p:nvPr/>
          </p:nvSpPr>
          <p:spPr>
            <a:xfrm>
              <a:off x="5066182" y="1645118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6" y="1"/>
                  </a:moveTo>
                  <a:cubicBezTo>
                    <a:pt x="134" y="1"/>
                    <a:pt x="0" y="247"/>
                    <a:pt x="176" y="378"/>
                  </a:cubicBezTo>
                  <a:cubicBezTo>
                    <a:pt x="216" y="408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3"/>
                  </a:cubicBezTo>
                  <a:cubicBezTo>
                    <a:pt x="385" y="13"/>
                    <a:pt x="345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9" name="Google Shape;6539;p22"/>
            <p:cNvSpPr/>
            <p:nvPr/>
          </p:nvSpPr>
          <p:spPr>
            <a:xfrm>
              <a:off x="5186219" y="166588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6" y="0"/>
                  </a:moveTo>
                  <a:cubicBezTo>
                    <a:pt x="135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2"/>
                  </a:cubicBezTo>
                  <a:cubicBezTo>
                    <a:pt x="386" y="13"/>
                    <a:pt x="345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0" name="Google Shape;6540;p22"/>
            <p:cNvSpPr/>
            <p:nvPr/>
          </p:nvSpPr>
          <p:spPr>
            <a:xfrm>
              <a:off x="5102198" y="1599822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5" y="1"/>
                  </a:moveTo>
                  <a:cubicBezTo>
                    <a:pt x="134" y="1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4"/>
                  </a:cubicBezTo>
                  <a:cubicBezTo>
                    <a:pt x="386" y="14"/>
                    <a:pt x="344" y="1"/>
                    <a:pt x="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1" name="Google Shape;6541;p22"/>
            <p:cNvSpPr/>
            <p:nvPr/>
          </p:nvSpPr>
          <p:spPr>
            <a:xfrm>
              <a:off x="5206334" y="158532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6" y="1"/>
                  </a:moveTo>
                  <a:cubicBezTo>
                    <a:pt x="134" y="1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7" y="44"/>
                  </a:cubicBezTo>
                  <a:cubicBezTo>
                    <a:pt x="387" y="14"/>
                    <a:pt x="345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2" name="Google Shape;6542;p22"/>
            <p:cNvSpPr/>
            <p:nvPr/>
          </p:nvSpPr>
          <p:spPr>
            <a:xfrm>
              <a:off x="5100292" y="1139536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4" y="1"/>
                  </a:moveTo>
                  <a:cubicBezTo>
                    <a:pt x="133" y="1"/>
                    <a:pt x="1" y="246"/>
                    <a:pt x="176" y="377"/>
                  </a:cubicBezTo>
                  <a:cubicBezTo>
                    <a:pt x="216" y="407"/>
                    <a:pt x="257" y="420"/>
                    <a:pt x="297" y="420"/>
                  </a:cubicBezTo>
                  <a:cubicBezTo>
                    <a:pt x="468" y="420"/>
                    <a:pt x="600" y="175"/>
                    <a:pt x="425" y="44"/>
                  </a:cubicBezTo>
                  <a:cubicBezTo>
                    <a:pt x="385" y="14"/>
                    <a:pt x="344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543;p22"/>
            <p:cNvSpPr/>
            <p:nvPr/>
          </p:nvSpPr>
          <p:spPr>
            <a:xfrm>
              <a:off x="5147495" y="1061434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4" y="1"/>
                  </a:moveTo>
                  <a:cubicBezTo>
                    <a:pt x="133" y="1"/>
                    <a:pt x="0" y="246"/>
                    <a:pt x="175" y="378"/>
                  </a:cubicBezTo>
                  <a:cubicBezTo>
                    <a:pt x="215" y="408"/>
                    <a:pt x="257" y="420"/>
                    <a:pt x="296" y="420"/>
                  </a:cubicBezTo>
                  <a:cubicBezTo>
                    <a:pt x="467" y="420"/>
                    <a:pt x="600" y="174"/>
                    <a:pt x="425" y="44"/>
                  </a:cubicBezTo>
                  <a:cubicBezTo>
                    <a:pt x="385" y="14"/>
                    <a:pt x="344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4" name="Google Shape;6544;p22"/>
            <p:cNvSpPr/>
            <p:nvPr/>
          </p:nvSpPr>
          <p:spPr>
            <a:xfrm>
              <a:off x="5266100" y="1564537"/>
              <a:ext cx="482538" cy="299988"/>
            </a:xfrm>
            <a:custGeom>
              <a:avLst/>
              <a:gdLst/>
              <a:ahLst/>
              <a:cxnLst/>
              <a:rect l="l" t="t" r="r" b="b"/>
              <a:pathLst>
                <a:path w="10390" h="6459" extrusionOk="0">
                  <a:moveTo>
                    <a:pt x="7497" y="0"/>
                  </a:moveTo>
                  <a:cubicBezTo>
                    <a:pt x="4592" y="0"/>
                    <a:pt x="1" y="3472"/>
                    <a:pt x="1534" y="5676"/>
                  </a:cubicBezTo>
                  <a:cubicBezTo>
                    <a:pt x="1909" y="6213"/>
                    <a:pt x="2692" y="6458"/>
                    <a:pt x="3633" y="6458"/>
                  </a:cubicBezTo>
                  <a:cubicBezTo>
                    <a:pt x="6356" y="6458"/>
                    <a:pt x="10390" y="4402"/>
                    <a:pt x="9581" y="1438"/>
                  </a:cubicBezTo>
                  <a:cubicBezTo>
                    <a:pt x="9302" y="414"/>
                    <a:pt x="8500" y="0"/>
                    <a:pt x="7497" y="0"/>
                  </a:cubicBezTo>
                  <a:close/>
                </a:path>
              </a:pathLst>
            </a:custGeom>
            <a:solidFill>
              <a:srgbClr val="F9F7E4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5" name="Google Shape;6545;p22"/>
          <p:cNvGrpSpPr/>
          <p:nvPr/>
        </p:nvGrpSpPr>
        <p:grpSpPr>
          <a:xfrm rot="-4334575">
            <a:off x="3007398" y="-162921"/>
            <a:ext cx="817400" cy="759726"/>
            <a:chOff x="5879807" y="1309936"/>
            <a:chExt cx="1080591" cy="1004347"/>
          </a:xfrm>
        </p:grpSpPr>
        <p:sp>
          <p:nvSpPr>
            <p:cNvPr id="6546" name="Google Shape;6546;p22"/>
            <p:cNvSpPr/>
            <p:nvPr/>
          </p:nvSpPr>
          <p:spPr>
            <a:xfrm>
              <a:off x="6178872" y="1435140"/>
              <a:ext cx="343613" cy="564830"/>
            </a:xfrm>
            <a:custGeom>
              <a:avLst/>
              <a:gdLst/>
              <a:ahLst/>
              <a:cxnLst/>
              <a:rect l="l" t="t" r="r" b="b"/>
              <a:pathLst>
                <a:path w="6850" h="11260" extrusionOk="0">
                  <a:moveTo>
                    <a:pt x="4962" y="0"/>
                  </a:moveTo>
                  <a:cubicBezTo>
                    <a:pt x="4612" y="0"/>
                    <a:pt x="4259" y="153"/>
                    <a:pt x="4042" y="430"/>
                  </a:cubicBezTo>
                  <a:cubicBezTo>
                    <a:pt x="3360" y="1301"/>
                    <a:pt x="2444" y="1971"/>
                    <a:pt x="1776" y="2853"/>
                  </a:cubicBezTo>
                  <a:cubicBezTo>
                    <a:pt x="1111" y="3736"/>
                    <a:pt x="561" y="4719"/>
                    <a:pt x="266" y="5786"/>
                  </a:cubicBezTo>
                  <a:cubicBezTo>
                    <a:pt x="86" y="6436"/>
                    <a:pt x="1" y="7119"/>
                    <a:pt x="79" y="7790"/>
                  </a:cubicBezTo>
                  <a:cubicBezTo>
                    <a:pt x="130" y="8238"/>
                    <a:pt x="253" y="8676"/>
                    <a:pt x="375" y="9112"/>
                  </a:cubicBezTo>
                  <a:cubicBezTo>
                    <a:pt x="555" y="9753"/>
                    <a:pt x="735" y="10395"/>
                    <a:pt x="916" y="11037"/>
                  </a:cubicBezTo>
                  <a:lnTo>
                    <a:pt x="911" y="10705"/>
                  </a:lnTo>
                  <a:lnTo>
                    <a:pt x="911" y="10705"/>
                  </a:lnTo>
                  <a:cubicBezTo>
                    <a:pt x="1238" y="11038"/>
                    <a:pt x="1690" y="11259"/>
                    <a:pt x="2157" y="11259"/>
                  </a:cubicBezTo>
                  <a:cubicBezTo>
                    <a:pt x="2162" y="11259"/>
                    <a:pt x="2167" y="11259"/>
                    <a:pt x="2172" y="11259"/>
                  </a:cubicBezTo>
                  <a:cubicBezTo>
                    <a:pt x="2643" y="11254"/>
                    <a:pt x="3118" y="11005"/>
                    <a:pt x="3348" y="10593"/>
                  </a:cubicBezTo>
                  <a:cubicBezTo>
                    <a:pt x="3578" y="10181"/>
                    <a:pt x="3526" y="9616"/>
                    <a:pt x="3191" y="9284"/>
                  </a:cubicBezTo>
                  <a:lnTo>
                    <a:pt x="3191" y="9284"/>
                  </a:lnTo>
                  <a:cubicBezTo>
                    <a:pt x="3263" y="9336"/>
                    <a:pt x="3350" y="9362"/>
                    <a:pt x="3439" y="9362"/>
                  </a:cubicBezTo>
                  <a:cubicBezTo>
                    <a:pt x="3556" y="9362"/>
                    <a:pt x="3674" y="9317"/>
                    <a:pt x="3755" y="9231"/>
                  </a:cubicBezTo>
                  <a:cubicBezTo>
                    <a:pt x="3897" y="9081"/>
                    <a:pt x="3906" y="8824"/>
                    <a:pt x="3776" y="8665"/>
                  </a:cubicBezTo>
                  <a:lnTo>
                    <a:pt x="3776" y="8665"/>
                  </a:lnTo>
                  <a:cubicBezTo>
                    <a:pt x="3805" y="8669"/>
                    <a:pt x="3834" y="8671"/>
                    <a:pt x="3863" y="8671"/>
                  </a:cubicBezTo>
                  <a:cubicBezTo>
                    <a:pt x="4166" y="8671"/>
                    <a:pt x="4443" y="8435"/>
                    <a:pt x="4599" y="8165"/>
                  </a:cubicBezTo>
                  <a:cubicBezTo>
                    <a:pt x="4834" y="7761"/>
                    <a:pt x="4882" y="7251"/>
                    <a:pt x="4729" y="6809"/>
                  </a:cubicBezTo>
                  <a:cubicBezTo>
                    <a:pt x="4574" y="6367"/>
                    <a:pt x="4219" y="6000"/>
                    <a:pt x="3782" y="5829"/>
                  </a:cubicBezTo>
                  <a:cubicBezTo>
                    <a:pt x="4044" y="5751"/>
                    <a:pt x="4245" y="5540"/>
                    <a:pt x="4317" y="5278"/>
                  </a:cubicBezTo>
                  <a:cubicBezTo>
                    <a:pt x="4390" y="5016"/>
                    <a:pt x="4320" y="4718"/>
                    <a:pt x="4138" y="4516"/>
                  </a:cubicBezTo>
                  <a:lnTo>
                    <a:pt x="4138" y="4516"/>
                  </a:lnTo>
                  <a:cubicBezTo>
                    <a:pt x="4304" y="4544"/>
                    <a:pt x="4473" y="4559"/>
                    <a:pt x="4642" y="4559"/>
                  </a:cubicBezTo>
                  <a:cubicBezTo>
                    <a:pt x="5051" y="4559"/>
                    <a:pt x="5458" y="4474"/>
                    <a:pt x="5816" y="4282"/>
                  </a:cubicBezTo>
                  <a:cubicBezTo>
                    <a:pt x="6322" y="4009"/>
                    <a:pt x="6717" y="3504"/>
                    <a:pt x="6782" y="2932"/>
                  </a:cubicBezTo>
                  <a:cubicBezTo>
                    <a:pt x="6849" y="2361"/>
                    <a:pt x="6547" y="1744"/>
                    <a:pt x="6022" y="1510"/>
                  </a:cubicBezTo>
                  <a:cubicBezTo>
                    <a:pt x="6198" y="1004"/>
                    <a:pt x="5960" y="387"/>
                    <a:pt x="5490" y="130"/>
                  </a:cubicBezTo>
                  <a:cubicBezTo>
                    <a:pt x="5328" y="42"/>
                    <a:pt x="5145" y="0"/>
                    <a:pt x="4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7" name="Google Shape;6547;p22"/>
            <p:cNvSpPr/>
            <p:nvPr/>
          </p:nvSpPr>
          <p:spPr>
            <a:xfrm>
              <a:off x="6240672" y="1571781"/>
              <a:ext cx="464655" cy="337794"/>
            </a:xfrm>
            <a:custGeom>
              <a:avLst/>
              <a:gdLst/>
              <a:ahLst/>
              <a:cxnLst/>
              <a:rect l="l" t="t" r="r" b="b"/>
              <a:pathLst>
                <a:path w="9263" h="6734" extrusionOk="0">
                  <a:moveTo>
                    <a:pt x="2093" y="1"/>
                  </a:moveTo>
                  <a:lnTo>
                    <a:pt x="1549" y="668"/>
                  </a:lnTo>
                  <a:cubicBezTo>
                    <a:pt x="2863" y="2016"/>
                    <a:pt x="4385" y="2666"/>
                    <a:pt x="4385" y="2666"/>
                  </a:cubicBezTo>
                  <a:cubicBezTo>
                    <a:pt x="4344" y="2667"/>
                    <a:pt x="4303" y="2668"/>
                    <a:pt x="4262" y="2668"/>
                  </a:cubicBezTo>
                  <a:cubicBezTo>
                    <a:pt x="2579" y="2668"/>
                    <a:pt x="522" y="1515"/>
                    <a:pt x="522" y="1515"/>
                  </a:cubicBezTo>
                  <a:lnTo>
                    <a:pt x="0" y="2380"/>
                  </a:lnTo>
                  <a:cubicBezTo>
                    <a:pt x="849" y="2940"/>
                    <a:pt x="3297" y="3759"/>
                    <a:pt x="3297" y="3759"/>
                  </a:cubicBezTo>
                  <a:cubicBezTo>
                    <a:pt x="2863" y="3689"/>
                    <a:pt x="2477" y="3663"/>
                    <a:pt x="2142" y="3663"/>
                  </a:cubicBezTo>
                  <a:cubicBezTo>
                    <a:pt x="1119" y="3663"/>
                    <a:pt x="572" y="3910"/>
                    <a:pt x="572" y="3910"/>
                  </a:cubicBezTo>
                  <a:lnTo>
                    <a:pt x="802" y="4824"/>
                  </a:lnTo>
                  <a:cubicBezTo>
                    <a:pt x="1208" y="4671"/>
                    <a:pt x="1635" y="4605"/>
                    <a:pt x="2067" y="4605"/>
                  </a:cubicBezTo>
                  <a:cubicBezTo>
                    <a:pt x="4181" y="4605"/>
                    <a:pt x="6420" y="6175"/>
                    <a:pt x="7059" y="6656"/>
                  </a:cubicBezTo>
                  <a:cubicBezTo>
                    <a:pt x="7127" y="6708"/>
                    <a:pt x="7208" y="6734"/>
                    <a:pt x="7290" y="6734"/>
                  </a:cubicBezTo>
                  <a:cubicBezTo>
                    <a:pt x="7352" y="6734"/>
                    <a:pt x="7414" y="6719"/>
                    <a:pt x="7471" y="6689"/>
                  </a:cubicBezTo>
                  <a:cubicBezTo>
                    <a:pt x="9021" y="5883"/>
                    <a:pt x="9262" y="3759"/>
                    <a:pt x="9100" y="2924"/>
                  </a:cubicBezTo>
                  <a:cubicBezTo>
                    <a:pt x="9068" y="2765"/>
                    <a:pt x="8938" y="2642"/>
                    <a:pt x="8777" y="2621"/>
                  </a:cubicBezTo>
                  <a:cubicBezTo>
                    <a:pt x="3778" y="1998"/>
                    <a:pt x="2093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8" name="Google Shape;6548;p22"/>
            <p:cNvSpPr/>
            <p:nvPr/>
          </p:nvSpPr>
          <p:spPr>
            <a:xfrm>
              <a:off x="5879807" y="1309936"/>
              <a:ext cx="593422" cy="704081"/>
            </a:xfrm>
            <a:custGeom>
              <a:avLst/>
              <a:gdLst/>
              <a:ahLst/>
              <a:cxnLst/>
              <a:rect l="l" t="t" r="r" b="b"/>
              <a:pathLst>
                <a:path w="11830" h="14036" extrusionOk="0">
                  <a:moveTo>
                    <a:pt x="6828" y="1"/>
                  </a:moveTo>
                  <a:cubicBezTo>
                    <a:pt x="6636" y="1"/>
                    <a:pt x="6444" y="28"/>
                    <a:pt x="6260" y="81"/>
                  </a:cubicBezTo>
                  <a:cubicBezTo>
                    <a:pt x="5671" y="250"/>
                    <a:pt x="5171" y="670"/>
                    <a:pt x="4845" y="1189"/>
                  </a:cubicBezTo>
                  <a:cubicBezTo>
                    <a:pt x="4520" y="1708"/>
                    <a:pt x="4358" y="2320"/>
                    <a:pt x="4320" y="2931"/>
                  </a:cubicBezTo>
                  <a:cubicBezTo>
                    <a:pt x="4148" y="2824"/>
                    <a:pt x="3951" y="2775"/>
                    <a:pt x="3751" y="2775"/>
                  </a:cubicBezTo>
                  <a:cubicBezTo>
                    <a:pt x="3364" y="2775"/>
                    <a:pt x="2968" y="2961"/>
                    <a:pt x="2731" y="3275"/>
                  </a:cubicBezTo>
                  <a:cubicBezTo>
                    <a:pt x="2374" y="3749"/>
                    <a:pt x="2388" y="4413"/>
                    <a:pt x="2671" y="4937"/>
                  </a:cubicBezTo>
                  <a:cubicBezTo>
                    <a:pt x="2604" y="4930"/>
                    <a:pt x="2537" y="4927"/>
                    <a:pt x="2470" y="4927"/>
                  </a:cubicBezTo>
                  <a:cubicBezTo>
                    <a:pt x="1670" y="4927"/>
                    <a:pt x="877" y="5359"/>
                    <a:pt x="456" y="6042"/>
                  </a:cubicBezTo>
                  <a:cubicBezTo>
                    <a:pt x="1" y="6782"/>
                    <a:pt x="6" y="7780"/>
                    <a:pt x="466" y="8516"/>
                  </a:cubicBezTo>
                  <a:cubicBezTo>
                    <a:pt x="888" y="9191"/>
                    <a:pt x="1677" y="9616"/>
                    <a:pt x="2471" y="9616"/>
                  </a:cubicBezTo>
                  <a:cubicBezTo>
                    <a:pt x="2544" y="9616"/>
                    <a:pt x="2616" y="9613"/>
                    <a:pt x="2688" y="9605"/>
                  </a:cubicBezTo>
                  <a:lnTo>
                    <a:pt x="2688" y="9605"/>
                  </a:lnTo>
                  <a:cubicBezTo>
                    <a:pt x="2262" y="9989"/>
                    <a:pt x="2233" y="10713"/>
                    <a:pt x="2588" y="11164"/>
                  </a:cubicBezTo>
                  <a:cubicBezTo>
                    <a:pt x="2841" y="11486"/>
                    <a:pt x="3289" y="11660"/>
                    <a:pt x="3720" y="11660"/>
                  </a:cubicBezTo>
                  <a:cubicBezTo>
                    <a:pt x="3892" y="11660"/>
                    <a:pt x="4060" y="11632"/>
                    <a:pt x="4213" y="11576"/>
                  </a:cubicBezTo>
                  <a:lnTo>
                    <a:pt x="4213" y="11576"/>
                  </a:lnTo>
                  <a:cubicBezTo>
                    <a:pt x="3876" y="11992"/>
                    <a:pt x="3950" y="12637"/>
                    <a:pt x="4270" y="13067"/>
                  </a:cubicBezTo>
                  <a:cubicBezTo>
                    <a:pt x="4590" y="13497"/>
                    <a:pt x="5102" y="13742"/>
                    <a:pt x="5616" y="13891"/>
                  </a:cubicBezTo>
                  <a:cubicBezTo>
                    <a:pt x="5917" y="13977"/>
                    <a:pt x="6234" y="14036"/>
                    <a:pt x="6546" y="14036"/>
                  </a:cubicBezTo>
                  <a:cubicBezTo>
                    <a:pt x="6810" y="14036"/>
                    <a:pt x="7071" y="13994"/>
                    <a:pt x="7315" y="13892"/>
                  </a:cubicBezTo>
                  <a:cubicBezTo>
                    <a:pt x="7849" y="13671"/>
                    <a:pt x="8265" y="13101"/>
                    <a:pt x="8160" y="12534"/>
                  </a:cubicBezTo>
                  <a:cubicBezTo>
                    <a:pt x="8679" y="12414"/>
                    <a:pt x="9092" y="11930"/>
                    <a:pt x="9126" y="11398"/>
                  </a:cubicBezTo>
                  <a:cubicBezTo>
                    <a:pt x="9161" y="10868"/>
                    <a:pt x="8835" y="10294"/>
                    <a:pt x="8337" y="10110"/>
                  </a:cubicBezTo>
                  <a:cubicBezTo>
                    <a:pt x="8673" y="9829"/>
                    <a:pt x="8879" y="9399"/>
                    <a:pt x="8888" y="8962"/>
                  </a:cubicBezTo>
                  <a:cubicBezTo>
                    <a:pt x="8899" y="8524"/>
                    <a:pt x="8711" y="8085"/>
                    <a:pt x="8388" y="7790"/>
                  </a:cubicBezTo>
                  <a:lnTo>
                    <a:pt x="8388" y="7790"/>
                  </a:lnTo>
                  <a:cubicBezTo>
                    <a:pt x="8426" y="7796"/>
                    <a:pt x="8464" y="7799"/>
                    <a:pt x="8502" y="7799"/>
                  </a:cubicBezTo>
                  <a:cubicBezTo>
                    <a:pt x="8906" y="7799"/>
                    <a:pt x="9359" y="7476"/>
                    <a:pt x="9560" y="7134"/>
                  </a:cubicBezTo>
                  <a:cubicBezTo>
                    <a:pt x="9779" y="6758"/>
                    <a:pt x="9742" y="6249"/>
                    <a:pt x="9471" y="5909"/>
                  </a:cubicBezTo>
                  <a:lnTo>
                    <a:pt x="9471" y="5909"/>
                  </a:lnTo>
                  <a:cubicBezTo>
                    <a:pt x="9680" y="5952"/>
                    <a:pt x="9896" y="5978"/>
                    <a:pt x="10109" y="5978"/>
                  </a:cubicBezTo>
                  <a:cubicBezTo>
                    <a:pt x="10361" y="5978"/>
                    <a:pt x="10611" y="5942"/>
                    <a:pt x="10847" y="5855"/>
                  </a:cubicBezTo>
                  <a:cubicBezTo>
                    <a:pt x="11283" y="5692"/>
                    <a:pt x="11662" y="5329"/>
                    <a:pt x="11757" y="4874"/>
                  </a:cubicBezTo>
                  <a:cubicBezTo>
                    <a:pt x="11829" y="4526"/>
                    <a:pt x="11727" y="4146"/>
                    <a:pt x="11488" y="3883"/>
                  </a:cubicBezTo>
                  <a:cubicBezTo>
                    <a:pt x="11276" y="3647"/>
                    <a:pt x="10960" y="3511"/>
                    <a:pt x="10643" y="3511"/>
                  </a:cubicBezTo>
                  <a:cubicBezTo>
                    <a:pt x="10604" y="3511"/>
                    <a:pt x="10565" y="3513"/>
                    <a:pt x="10526" y="3517"/>
                  </a:cubicBezTo>
                  <a:cubicBezTo>
                    <a:pt x="10807" y="3078"/>
                    <a:pt x="10694" y="2435"/>
                    <a:pt x="10282" y="2119"/>
                  </a:cubicBezTo>
                  <a:cubicBezTo>
                    <a:pt x="10088" y="1970"/>
                    <a:pt x="9829" y="1893"/>
                    <a:pt x="9573" y="1893"/>
                  </a:cubicBezTo>
                  <a:cubicBezTo>
                    <a:pt x="9284" y="1893"/>
                    <a:pt x="8998" y="1991"/>
                    <a:pt x="8811" y="2194"/>
                  </a:cubicBezTo>
                  <a:cubicBezTo>
                    <a:pt x="8759" y="1520"/>
                    <a:pt x="8527" y="819"/>
                    <a:pt x="8000" y="396"/>
                  </a:cubicBezTo>
                  <a:cubicBezTo>
                    <a:pt x="7672" y="131"/>
                    <a:pt x="7251" y="1"/>
                    <a:pt x="68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9" name="Google Shape;6549;p22"/>
            <p:cNvSpPr/>
            <p:nvPr/>
          </p:nvSpPr>
          <p:spPr>
            <a:xfrm>
              <a:off x="6091440" y="1844511"/>
              <a:ext cx="46400" cy="49009"/>
            </a:xfrm>
            <a:custGeom>
              <a:avLst/>
              <a:gdLst/>
              <a:ahLst/>
              <a:cxnLst/>
              <a:rect l="l" t="t" r="r" b="b"/>
              <a:pathLst>
                <a:path w="925" h="977" fill="none" extrusionOk="0">
                  <a:moveTo>
                    <a:pt x="925" y="936"/>
                  </a:moveTo>
                  <a:cubicBezTo>
                    <a:pt x="748" y="976"/>
                    <a:pt x="558" y="967"/>
                    <a:pt x="393" y="892"/>
                  </a:cubicBezTo>
                  <a:cubicBezTo>
                    <a:pt x="229" y="816"/>
                    <a:pt x="93" y="671"/>
                    <a:pt x="47" y="497"/>
                  </a:cubicBezTo>
                  <a:cubicBezTo>
                    <a:pt x="0" y="322"/>
                    <a:pt x="50" y="120"/>
                    <a:pt x="187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0" name="Google Shape;6550;p22"/>
            <p:cNvSpPr/>
            <p:nvPr/>
          </p:nvSpPr>
          <p:spPr>
            <a:xfrm>
              <a:off x="6084468" y="1774836"/>
              <a:ext cx="55129" cy="79558"/>
            </a:xfrm>
            <a:custGeom>
              <a:avLst/>
              <a:gdLst/>
              <a:ahLst/>
              <a:cxnLst/>
              <a:rect l="l" t="t" r="r" b="b"/>
              <a:pathLst>
                <a:path w="1099" h="1586" fill="none" extrusionOk="0">
                  <a:moveTo>
                    <a:pt x="1099" y="1382"/>
                  </a:moveTo>
                  <a:cubicBezTo>
                    <a:pt x="947" y="1538"/>
                    <a:pt x="701" y="1586"/>
                    <a:pt x="497" y="1516"/>
                  </a:cubicBezTo>
                  <a:cubicBezTo>
                    <a:pt x="291" y="1444"/>
                    <a:pt x="131" y="1265"/>
                    <a:pt x="66" y="1057"/>
                  </a:cubicBezTo>
                  <a:cubicBezTo>
                    <a:pt x="0" y="850"/>
                    <a:pt x="26" y="620"/>
                    <a:pt x="117" y="424"/>
                  </a:cubicBezTo>
                  <a:cubicBezTo>
                    <a:pt x="206" y="232"/>
                    <a:pt x="365" y="66"/>
                    <a:pt x="566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1" name="Google Shape;6551;p22"/>
            <p:cNvSpPr/>
            <p:nvPr/>
          </p:nvSpPr>
          <p:spPr>
            <a:xfrm>
              <a:off x="6088481" y="1492676"/>
              <a:ext cx="28693" cy="37622"/>
            </a:xfrm>
            <a:custGeom>
              <a:avLst/>
              <a:gdLst/>
              <a:ahLst/>
              <a:cxnLst/>
              <a:rect l="l" t="t" r="r" b="b"/>
              <a:pathLst>
                <a:path w="572" h="750" fill="none" extrusionOk="0">
                  <a:moveTo>
                    <a:pt x="117" y="749"/>
                  </a:moveTo>
                  <a:cubicBezTo>
                    <a:pt x="40" y="661"/>
                    <a:pt x="0" y="543"/>
                    <a:pt x="7" y="427"/>
                  </a:cubicBezTo>
                  <a:cubicBezTo>
                    <a:pt x="11" y="310"/>
                    <a:pt x="63" y="197"/>
                    <a:pt x="147" y="115"/>
                  </a:cubicBezTo>
                  <a:cubicBezTo>
                    <a:pt x="203" y="61"/>
                    <a:pt x="275" y="21"/>
                    <a:pt x="353" y="10"/>
                  </a:cubicBezTo>
                  <a:cubicBezTo>
                    <a:pt x="431" y="0"/>
                    <a:pt x="514" y="23"/>
                    <a:pt x="572" y="7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2" name="Google Shape;6552;p22"/>
            <p:cNvSpPr/>
            <p:nvPr/>
          </p:nvSpPr>
          <p:spPr>
            <a:xfrm>
              <a:off x="6113361" y="1465438"/>
              <a:ext cx="72084" cy="59643"/>
            </a:xfrm>
            <a:custGeom>
              <a:avLst/>
              <a:gdLst/>
              <a:ahLst/>
              <a:cxnLst/>
              <a:rect l="l" t="t" r="r" b="b"/>
              <a:pathLst>
                <a:path w="1437" h="1189" fill="none" extrusionOk="0">
                  <a:moveTo>
                    <a:pt x="38" y="1188"/>
                  </a:moveTo>
                  <a:cubicBezTo>
                    <a:pt x="1" y="925"/>
                    <a:pt x="34" y="646"/>
                    <a:pt x="172" y="419"/>
                  </a:cubicBezTo>
                  <a:cubicBezTo>
                    <a:pt x="307" y="190"/>
                    <a:pt x="553" y="21"/>
                    <a:pt x="818" y="12"/>
                  </a:cubicBezTo>
                  <a:cubicBezTo>
                    <a:pt x="1083" y="0"/>
                    <a:pt x="1356" y="168"/>
                    <a:pt x="1436" y="42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3" name="Google Shape;6553;p22"/>
            <p:cNvSpPr/>
            <p:nvPr/>
          </p:nvSpPr>
          <p:spPr>
            <a:xfrm>
              <a:off x="6243029" y="1601176"/>
              <a:ext cx="39980" cy="55028"/>
            </a:xfrm>
            <a:custGeom>
              <a:avLst/>
              <a:gdLst/>
              <a:ahLst/>
              <a:cxnLst/>
              <a:rect l="l" t="t" r="r" b="b"/>
              <a:pathLst>
                <a:path w="797" h="1097" fill="none" extrusionOk="0">
                  <a:moveTo>
                    <a:pt x="1" y="1031"/>
                  </a:moveTo>
                  <a:cubicBezTo>
                    <a:pt x="260" y="1096"/>
                    <a:pt x="555" y="962"/>
                    <a:pt x="676" y="726"/>
                  </a:cubicBezTo>
                  <a:cubicBezTo>
                    <a:pt x="796" y="488"/>
                    <a:pt x="732" y="172"/>
                    <a:pt x="528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4" name="Google Shape;6554;p22"/>
            <p:cNvSpPr/>
            <p:nvPr/>
          </p:nvSpPr>
          <p:spPr>
            <a:xfrm>
              <a:off x="6235605" y="1640202"/>
              <a:ext cx="68622" cy="98971"/>
            </a:xfrm>
            <a:custGeom>
              <a:avLst/>
              <a:gdLst/>
              <a:ahLst/>
              <a:cxnLst/>
              <a:rect l="l" t="t" r="r" b="b"/>
              <a:pathLst>
                <a:path w="1368" h="1973" fill="none" extrusionOk="0">
                  <a:moveTo>
                    <a:pt x="776" y="0"/>
                  </a:moveTo>
                  <a:cubicBezTo>
                    <a:pt x="1069" y="173"/>
                    <a:pt x="1284" y="481"/>
                    <a:pt x="1326" y="818"/>
                  </a:cubicBezTo>
                  <a:cubicBezTo>
                    <a:pt x="1367" y="1156"/>
                    <a:pt x="1230" y="1514"/>
                    <a:pt x="960" y="1723"/>
                  </a:cubicBezTo>
                  <a:cubicBezTo>
                    <a:pt x="692" y="1931"/>
                    <a:pt x="299" y="1972"/>
                    <a:pt x="0" y="1808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5" name="Google Shape;6555;p22"/>
            <p:cNvSpPr/>
            <p:nvPr/>
          </p:nvSpPr>
          <p:spPr>
            <a:xfrm>
              <a:off x="6213735" y="1709074"/>
              <a:ext cx="27038" cy="29696"/>
            </a:xfrm>
            <a:custGeom>
              <a:avLst/>
              <a:gdLst/>
              <a:ahLst/>
              <a:cxnLst/>
              <a:rect l="l" t="t" r="r" b="b"/>
              <a:pathLst>
                <a:path w="539" h="592" fill="none" extrusionOk="0">
                  <a:moveTo>
                    <a:pt x="513" y="1"/>
                  </a:moveTo>
                  <a:cubicBezTo>
                    <a:pt x="539" y="149"/>
                    <a:pt x="511" y="314"/>
                    <a:pt x="411" y="429"/>
                  </a:cubicBezTo>
                  <a:cubicBezTo>
                    <a:pt x="312" y="543"/>
                    <a:pt x="133" y="591"/>
                    <a:pt x="1" y="518"/>
                  </a:cubicBezTo>
                </a:path>
              </a:pathLst>
            </a:custGeom>
            <a:solidFill>
              <a:schemeClr val="dk1"/>
            </a:solidFill>
            <a:ln w="275" cap="flat" cmpd="sng">
              <a:solidFill>
                <a:srgbClr val="21300A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6" name="Google Shape;6556;p22"/>
            <p:cNvSpPr/>
            <p:nvPr/>
          </p:nvSpPr>
          <p:spPr>
            <a:xfrm>
              <a:off x="6296251" y="1426111"/>
              <a:ext cx="42136" cy="27038"/>
            </a:xfrm>
            <a:custGeom>
              <a:avLst/>
              <a:gdLst/>
              <a:ahLst/>
              <a:cxnLst/>
              <a:rect l="l" t="t" r="r" b="b"/>
              <a:pathLst>
                <a:path w="840" h="539" fill="none" extrusionOk="0">
                  <a:moveTo>
                    <a:pt x="0" y="331"/>
                  </a:moveTo>
                  <a:cubicBezTo>
                    <a:pt x="37" y="192"/>
                    <a:pt x="152" y="77"/>
                    <a:pt x="291" y="39"/>
                  </a:cubicBezTo>
                  <a:cubicBezTo>
                    <a:pt x="431" y="0"/>
                    <a:pt x="588" y="40"/>
                    <a:pt x="691" y="141"/>
                  </a:cubicBezTo>
                  <a:cubicBezTo>
                    <a:pt x="795" y="242"/>
                    <a:pt x="840" y="400"/>
                    <a:pt x="805" y="53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7" name="Google Shape;6557;p22"/>
            <p:cNvSpPr/>
            <p:nvPr/>
          </p:nvSpPr>
          <p:spPr>
            <a:xfrm>
              <a:off x="6422007" y="1554425"/>
              <a:ext cx="15450" cy="12089"/>
            </a:xfrm>
            <a:custGeom>
              <a:avLst/>
              <a:gdLst/>
              <a:ahLst/>
              <a:cxnLst/>
              <a:rect l="l" t="t" r="r" b="b"/>
              <a:pathLst>
                <a:path w="308" h="241" extrusionOk="0">
                  <a:moveTo>
                    <a:pt x="147" y="0"/>
                  </a:moveTo>
                  <a:cubicBezTo>
                    <a:pt x="105" y="0"/>
                    <a:pt x="63" y="22"/>
                    <a:pt x="41" y="72"/>
                  </a:cubicBezTo>
                  <a:cubicBezTo>
                    <a:pt x="1" y="167"/>
                    <a:pt x="82" y="240"/>
                    <a:pt x="161" y="240"/>
                  </a:cubicBezTo>
                  <a:cubicBezTo>
                    <a:pt x="203" y="240"/>
                    <a:pt x="245" y="219"/>
                    <a:pt x="267" y="168"/>
                  </a:cubicBezTo>
                  <a:cubicBezTo>
                    <a:pt x="307" y="74"/>
                    <a:pt x="226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8" name="Google Shape;6558;p22"/>
            <p:cNvSpPr/>
            <p:nvPr/>
          </p:nvSpPr>
          <p:spPr>
            <a:xfrm>
              <a:off x="6383232" y="1547653"/>
              <a:ext cx="15350" cy="12139"/>
            </a:xfrm>
            <a:custGeom>
              <a:avLst/>
              <a:gdLst/>
              <a:ahLst/>
              <a:cxnLst/>
              <a:rect l="l" t="t" r="r" b="b"/>
              <a:pathLst>
                <a:path w="306" h="242" extrusionOk="0">
                  <a:moveTo>
                    <a:pt x="146" y="1"/>
                  </a:moveTo>
                  <a:cubicBezTo>
                    <a:pt x="104" y="1"/>
                    <a:pt x="62" y="22"/>
                    <a:pt x="40" y="73"/>
                  </a:cubicBezTo>
                  <a:cubicBezTo>
                    <a:pt x="1" y="168"/>
                    <a:pt x="82" y="241"/>
                    <a:pt x="160" y="241"/>
                  </a:cubicBezTo>
                  <a:cubicBezTo>
                    <a:pt x="203" y="241"/>
                    <a:pt x="244" y="220"/>
                    <a:pt x="265" y="169"/>
                  </a:cubicBezTo>
                  <a:cubicBezTo>
                    <a:pt x="306" y="74"/>
                    <a:pt x="225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9" name="Google Shape;6559;p22"/>
            <p:cNvSpPr/>
            <p:nvPr/>
          </p:nvSpPr>
          <p:spPr>
            <a:xfrm>
              <a:off x="6153641" y="1382069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6" y="0"/>
                  </a:moveTo>
                  <a:cubicBezTo>
                    <a:pt x="104" y="0"/>
                    <a:pt x="63" y="22"/>
                    <a:pt x="41" y="72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3" y="241"/>
                    <a:pt x="244" y="220"/>
                    <a:pt x="266" y="170"/>
                  </a:cubicBezTo>
                  <a:cubicBezTo>
                    <a:pt x="307" y="75"/>
                    <a:pt x="225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0" name="Google Shape;6560;p22"/>
            <p:cNvSpPr/>
            <p:nvPr/>
          </p:nvSpPr>
          <p:spPr>
            <a:xfrm>
              <a:off x="6199037" y="1346905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0"/>
                  </a:moveTo>
                  <a:cubicBezTo>
                    <a:pt x="105" y="0"/>
                    <a:pt x="63" y="21"/>
                    <a:pt x="41" y="72"/>
                  </a:cubicBezTo>
                  <a:cubicBezTo>
                    <a:pt x="1" y="167"/>
                    <a:pt x="82" y="240"/>
                    <a:pt x="160" y="240"/>
                  </a:cubicBezTo>
                  <a:cubicBezTo>
                    <a:pt x="203" y="240"/>
                    <a:pt x="245" y="219"/>
                    <a:pt x="266" y="168"/>
                  </a:cubicBezTo>
                  <a:cubicBezTo>
                    <a:pt x="307" y="74"/>
                    <a:pt x="226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1" name="Google Shape;6561;p22"/>
            <p:cNvSpPr/>
            <p:nvPr/>
          </p:nvSpPr>
          <p:spPr>
            <a:xfrm>
              <a:off x="6191764" y="1386985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1"/>
                  </a:moveTo>
                  <a:cubicBezTo>
                    <a:pt x="104" y="1"/>
                    <a:pt x="63" y="22"/>
                    <a:pt x="41" y="73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3" y="241"/>
                    <a:pt x="244" y="220"/>
                    <a:pt x="266" y="169"/>
                  </a:cubicBezTo>
                  <a:cubicBezTo>
                    <a:pt x="307" y="75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2" name="Google Shape;6562;p22"/>
            <p:cNvSpPr/>
            <p:nvPr/>
          </p:nvSpPr>
          <p:spPr>
            <a:xfrm>
              <a:off x="5991869" y="1705763"/>
              <a:ext cx="15350" cy="12089"/>
            </a:xfrm>
            <a:custGeom>
              <a:avLst/>
              <a:gdLst/>
              <a:ahLst/>
              <a:cxnLst/>
              <a:rect l="l" t="t" r="r" b="b"/>
              <a:pathLst>
                <a:path w="306" h="241" extrusionOk="0">
                  <a:moveTo>
                    <a:pt x="145" y="1"/>
                  </a:moveTo>
                  <a:cubicBezTo>
                    <a:pt x="103" y="1"/>
                    <a:pt x="62" y="22"/>
                    <a:pt x="41" y="73"/>
                  </a:cubicBezTo>
                  <a:cubicBezTo>
                    <a:pt x="0" y="167"/>
                    <a:pt x="81" y="241"/>
                    <a:pt x="160" y="241"/>
                  </a:cubicBezTo>
                  <a:cubicBezTo>
                    <a:pt x="202" y="241"/>
                    <a:pt x="244" y="220"/>
                    <a:pt x="266" y="169"/>
                  </a:cubicBezTo>
                  <a:cubicBezTo>
                    <a:pt x="305" y="74"/>
                    <a:pt x="224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3" name="Google Shape;6563;p22"/>
            <p:cNvSpPr/>
            <p:nvPr/>
          </p:nvSpPr>
          <p:spPr>
            <a:xfrm>
              <a:off x="5943463" y="1696483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1"/>
                  </a:moveTo>
                  <a:cubicBezTo>
                    <a:pt x="105" y="1"/>
                    <a:pt x="63" y="22"/>
                    <a:pt x="41" y="73"/>
                  </a:cubicBezTo>
                  <a:cubicBezTo>
                    <a:pt x="1" y="167"/>
                    <a:pt x="82" y="241"/>
                    <a:pt x="160" y="241"/>
                  </a:cubicBezTo>
                  <a:cubicBezTo>
                    <a:pt x="203" y="241"/>
                    <a:pt x="245" y="219"/>
                    <a:pt x="266" y="169"/>
                  </a:cubicBezTo>
                  <a:cubicBezTo>
                    <a:pt x="307" y="74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4" name="Google Shape;6564;p22"/>
            <p:cNvSpPr/>
            <p:nvPr/>
          </p:nvSpPr>
          <p:spPr>
            <a:xfrm>
              <a:off x="5964029" y="1648378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5" y="0"/>
                  </a:moveTo>
                  <a:cubicBezTo>
                    <a:pt x="103" y="0"/>
                    <a:pt x="62" y="22"/>
                    <a:pt x="40" y="72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4" y="241"/>
                    <a:pt x="245" y="220"/>
                    <a:pt x="267" y="170"/>
                  </a:cubicBezTo>
                  <a:cubicBezTo>
                    <a:pt x="306" y="75"/>
                    <a:pt x="22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5" name="Google Shape;6565;p22"/>
            <p:cNvSpPr/>
            <p:nvPr/>
          </p:nvSpPr>
          <p:spPr>
            <a:xfrm>
              <a:off x="6205609" y="1915440"/>
              <a:ext cx="15350" cy="12089"/>
            </a:xfrm>
            <a:custGeom>
              <a:avLst/>
              <a:gdLst/>
              <a:ahLst/>
              <a:cxnLst/>
              <a:rect l="l" t="t" r="r" b="b"/>
              <a:pathLst>
                <a:path w="306" h="241" extrusionOk="0">
                  <a:moveTo>
                    <a:pt x="145" y="0"/>
                  </a:moveTo>
                  <a:cubicBezTo>
                    <a:pt x="103" y="0"/>
                    <a:pt x="61" y="21"/>
                    <a:pt x="40" y="72"/>
                  </a:cubicBezTo>
                  <a:cubicBezTo>
                    <a:pt x="0" y="166"/>
                    <a:pt x="82" y="241"/>
                    <a:pt x="161" y="241"/>
                  </a:cubicBezTo>
                  <a:cubicBezTo>
                    <a:pt x="203" y="241"/>
                    <a:pt x="245" y="219"/>
                    <a:pt x="266" y="169"/>
                  </a:cubicBezTo>
                  <a:cubicBezTo>
                    <a:pt x="306" y="74"/>
                    <a:pt x="22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6" name="Google Shape;6566;p22"/>
            <p:cNvSpPr/>
            <p:nvPr/>
          </p:nvSpPr>
          <p:spPr>
            <a:xfrm>
              <a:off x="6234903" y="1919603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6" y="1"/>
                  </a:moveTo>
                  <a:cubicBezTo>
                    <a:pt x="104" y="1"/>
                    <a:pt x="62" y="22"/>
                    <a:pt x="40" y="73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4" y="241"/>
                    <a:pt x="245" y="220"/>
                    <a:pt x="267" y="169"/>
                  </a:cubicBezTo>
                  <a:cubicBezTo>
                    <a:pt x="306" y="74"/>
                    <a:pt x="225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7" name="Google Shape;6567;p22"/>
            <p:cNvSpPr/>
            <p:nvPr/>
          </p:nvSpPr>
          <p:spPr>
            <a:xfrm>
              <a:off x="6155296" y="1628514"/>
              <a:ext cx="15450" cy="12089"/>
            </a:xfrm>
            <a:custGeom>
              <a:avLst/>
              <a:gdLst/>
              <a:ahLst/>
              <a:cxnLst/>
              <a:rect l="l" t="t" r="r" b="b"/>
              <a:pathLst>
                <a:path w="308" h="241" extrusionOk="0">
                  <a:moveTo>
                    <a:pt x="146" y="0"/>
                  </a:moveTo>
                  <a:cubicBezTo>
                    <a:pt x="104" y="0"/>
                    <a:pt x="63" y="22"/>
                    <a:pt x="41" y="72"/>
                  </a:cubicBezTo>
                  <a:cubicBezTo>
                    <a:pt x="1" y="167"/>
                    <a:pt x="82" y="240"/>
                    <a:pt x="161" y="240"/>
                  </a:cubicBezTo>
                  <a:cubicBezTo>
                    <a:pt x="203" y="240"/>
                    <a:pt x="245" y="219"/>
                    <a:pt x="267" y="168"/>
                  </a:cubicBezTo>
                  <a:cubicBezTo>
                    <a:pt x="307" y="74"/>
                    <a:pt x="225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8" name="Google Shape;6568;p22"/>
            <p:cNvSpPr/>
            <p:nvPr/>
          </p:nvSpPr>
          <p:spPr>
            <a:xfrm>
              <a:off x="6180728" y="1583218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7" y="1"/>
                  </a:moveTo>
                  <a:cubicBezTo>
                    <a:pt x="104" y="1"/>
                    <a:pt x="62" y="22"/>
                    <a:pt x="41" y="73"/>
                  </a:cubicBezTo>
                  <a:cubicBezTo>
                    <a:pt x="0" y="167"/>
                    <a:pt x="81" y="241"/>
                    <a:pt x="160" y="241"/>
                  </a:cubicBezTo>
                  <a:cubicBezTo>
                    <a:pt x="202" y="241"/>
                    <a:pt x="244" y="220"/>
                    <a:pt x="266" y="169"/>
                  </a:cubicBezTo>
                  <a:cubicBezTo>
                    <a:pt x="306" y="74"/>
                    <a:pt x="225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9" name="Google Shape;6569;p22"/>
            <p:cNvSpPr/>
            <p:nvPr/>
          </p:nvSpPr>
          <p:spPr>
            <a:xfrm>
              <a:off x="5901327" y="1674763"/>
              <a:ext cx="125858" cy="87634"/>
            </a:xfrm>
            <a:custGeom>
              <a:avLst/>
              <a:gdLst/>
              <a:ahLst/>
              <a:cxnLst/>
              <a:rect l="l" t="t" r="r" b="b"/>
              <a:pathLst>
                <a:path w="2509" h="1747" extrusionOk="0">
                  <a:moveTo>
                    <a:pt x="498" y="0"/>
                  </a:moveTo>
                  <a:cubicBezTo>
                    <a:pt x="323" y="0"/>
                    <a:pt x="191" y="88"/>
                    <a:pt x="140" y="301"/>
                  </a:cubicBezTo>
                  <a:cubicBezTo>
                    <a:pt x="1" y="891"/>
                    <a:pt x="1176" y="1746"/>
                    <a:pt x="1831" y="1746"/>
                  </a:cubicBezTo>
                  <a:cubicBezTo>
                    <a:pt x="1949" y="1746"/>
                    <a:pt x="2050" y="1719"/>
                    <a:pt x="2123" y="1657"/>
                  </a:cubicBezTo>
                  <a:cubicBezTo>
                    <a:pt x="2509" y="1333"/>
                    <a:pt x="1180" y="0"/>
                    <a:pt x="498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0" name="Google Shape;6570;p22"/>
            <p:cNvSpPr/>
            <p:nvPr/>
          </p:nvSpPr>
          <p:spPr>
            <a:xfrm>
              <a:off x="6111204" y="1936408"/>
              <a:ext cx="92399" cy="45598"/>
            </a:xfrm>
            <a:custGeom>
              <a:avLst/>
              <a:gdLst/>
              <a:ahLst/>
              <a:cxnLst/>
              <a:rect l="l" t="t" r="r" b="b"/>
              <a:pathLst>
                <a:path w="1842" h="909" extrusionOk="0">
                  <a:moveTo>
                    <a:pt x="412" y="1"/>
                  </a:moveTo>
                  <a:cubicBezTo>
                    <a:pt x="213" y="1"/>
                    <a:pt x="68" y="51"/>
                    <a:pt x="52" y="171"/>
                  </a:cubicBezTo>
                  <a:cubicBezTo>
                    <a:pt x="0" y="563"/>
                    <a:pt x="787" y="908"/>
                    <a:pt x="1307" y="908"/>
                  </a:cubicBezTo>
                  <a:cubicBezTo>
                    <a:pt x="1525" y="908"/>
                    <a:pt x="1696" y="848"/>
                    <a:pt x="1738" y="704"/>
                  </a:cubicBezTo>
                  <a:cubicBezTo>
                    <a:pt x="1841" y="352"/>
                    <a:pt x="938" y="1"/>
                    <a:pt x="41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1" name="Google Shape;6571;p22"/>
            <p:cNvSpPr/>
            <p:nvPr/>
          </p:nvSpPr>
          <p:spPr>
            <a:xfrm>
              <a:off x="6114465" y="1332459"/>
              <a:ext cx="119587" cy="90644"/>
            </a:xfrm>
            <a:custGeom>
              <a:avLst/>
              <a:gdLst/>
              <a:ahLst/>
              <a:cxnLst/>
              <a:rect l="l" t="t" r="r" b="b"/>
              <a:pathLst>
                <a:path w="2384" h="1807" extrusionOk="0">
                  <a:moveTo>
                    <a:pt x="1756" y="0"/>
                  </a:moveTo>
                  <a:cubicBezTo>
                    <a:pt x="1093" y="0"/>
                    <a:pt x="1" y="1363"/>
                    <a:pt x="431" y="1743"/>
                  </a:cubicBezTo>
                  <a:cubicBezTo>
                    <a:pt x="480" y="1787"/>
                    <a:pt x="541" y="1806"/>
                    <a:pt x="610" y="1806"/>
                  </a:cubicBezTo>
                  <a:cubicBezTo>
                    <a:pt x="1204" y="1806"/>
                    <a:pt x="2383" y="323"/>
                    <a:pt x="1964" y="57"/>
                  </a:cubicBezTo>
                  <a:cubicBezTo>
                    <a:pt x="1902" y="18"/>
                    <a:pt x="1832" y="0"/>
                    <a:pt x="1756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2" name="Google Shape;6572;p22"/>
            <p:cNvSpPr/>
            <p:nvPr/>
          </p:nvSpPr>
          <p:spPr>
            <a:xfrm>
              <a:off x="6444730" y="1905358"/>
              <a:ext cx="10484" cy="8728"/>
            </a:xfrm>
            <a:custGeom>
              <a:avLst/>
              <a:gdLst/>
              <a:ahLst/>
              <a:cxnLst/>
              <a:rect l="l" t="t" r="r" b="b"/>
              <a:pathLst>
                <a:path w="209" h="174" extrusionOk="0">
                  <a:moveTo>
                    <a:pt x="109" y="0"/>
                  </a:moveTo>
                  <a:cubicBezTo>
                    <a:pt x="56" y="0"/>
                    <a:pt x="1" y="43"/>
                    <a:pt x="18" y="110"/>
                  </a:cubicBezTo>
                  <a:cubicBezTo>
                    <a:pt x="30" y="154"/>
                    <a:pt x="65" y="174"/>
                    <a:pt x="101" y="174"/>
                  </a:cubicBezTo>
                  <a:cubicBezTo>
                    <a:pt x="154" y="174"/>
                    <a:pt x="209" y="130"/>
                    <a:pt x="190" y="63"/>
                  </a:cubicBezTo>
                  <a:cubicBezTo>
                    <a:pt x="179" y="19"/>
                    <a:pt x="145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73" name="Google Shape;6573;p22"/>
            <p:cNvGrpSpPr/>
            <p:nvPr/>
          </p:nvGrpSpPr>
          <p:grpSpPr>
            <a:xfrm>
              <a:off x="6388800" y="1848875"/>
              <a:ext cx="571599" cy="465408"/>
              <a:chOff x="6388800" y="1848875"/>
              <a:chExt cx="571599" cy="465408"/>
            </a:xfrm>
          </p:grpSpPr>
          <p:sp>
            <p:nvSpPr>
              <p:cNvPr id="6574" name="Google Shape;6574;p22"/>
              <p:cNvSpPr/>
              <p:nvPr/>
            </p:nvSpPr>
            <p:spPr>
              <a:xfrm>
                <a:off x="6585785" y="1848875"/>
                <a:ext cx="223273" cy="417803"/>
              </a:xfrm>
              <a:custGeom>
                <a:avLst/>
                <a:gdLst/>
                <a:ahLst/>
                <a:cxnLst/>
                <a:rect l="l" t="t" r="r" b="b"/>
                <a:pathLst>
                  <a:path w="4451" h="8329" extrusionOk="0">
                    <a:moveTo>
                      <a:pt x="1045" y="1"/>
                    </a:moveTo>
                    <a:cubicBezTo>
                      <a:pt x="1004" y="1"/>
                      <a:pt x="963" y="4"/>
                      <a:pt x="921" y="11"/>
                    </a:cubicBezTo>
                    <a:cubicBezTo>
                      <a:pt x="537" y="75"/>
                      <a:pt x="225" y="442"/>
                      <a:pt x="225" y="833"/>
                    </a:cubicBezTo>
                    <a:cubicBezTo>
                      <a:pt x="225" y="1640"/>
                      <a:pt x="0" y="2436"/>
                      <a:pt x="15" y="3243"/>
                    </a:cubicBezTo>
                    <a:cubicBezTo>
                      <a:pt x="27" y="4049"/>
                      <a:pt x="155" y="4862"/>
                      <a:pt x="465" y="5606"/>
                    </a:cubicBezTo>
                    <a:cubicBezTo>
                      <a:pt x="655" y="6061"/>
                      <a:pt x="913" y="6490"/>
                      <a:pt x="1258" y="6842"/>
                    </a:cubicBezTo>
                    <a:cubicBezTo>
                      <a:pt x="1490" y="7076"/>
                      <a:pt x="1758" y="7271"/>
                      <a:pt x="2023" y="7466"/>
                    </a:cubicBezTo>
                    <a:cubicBezTo>
                      <a:pt x="2416" y="7753"/>
                      <a:pt x="2809" y="8041"/>
                      <a:pt x="3200" y="8328"/>
                    </a:cubicBezTo>
                    <a:lnTo>
                      <a:pt x="3048" y="8141"/>
                    </a:lnTo>
                    <a:lnTo>
                      <a:pt x="3048" y="8141"/>
                    </a:lnTo>
                    <a:cubicBezTo>
                      <a:pt x="3109" y="8149"/>
                      <a:pt x="3170" y="8153"/>
                      <a:pt x="3232" y="8153"/>
                    </a:cubicBezTo>
                    <a:cubicBezTo>
                      <a:pt x="3515" y="8153"/>
                      <a:pt x="3800" y="8068"/>
                      <a:pt x="4021" y="7891"/>
                    </a:cubicBezTo>
                    <a:cubicBezTo>
                      <a:pt x="4290" y="7677"/>
                      <a:pt x="4450" y="7321"/>
                      <a:pt x="4397" y="6981"/>
                    </a:cubicBezTo>
                    <a:cubicBezTo>
                      <a:pt x="4343" y="6640"/>
                      <a:pt x="4059" y="6339"/>
                      <a:pt x="3717" y="6300"/>
                    </a:cubicBezTo>
                    <a:cubicBezTo>
                      <a:pt x="3869" y="6294"/>
                      <a:pt x="4005" y="6165"/>
                      <a:pt x="4017" y="6016"/>
                    </a:cubicBezTo>
                    <a:cubicBezTo>
                      <a:pt x="4032" y="5866"/>
                      <a:pt x="3922" y="5714"/>
                      <a:pt x="3775" y="5681"/>
                    </a:cubicBezTo>
                    <a:cubicBezTo>
                      <a:pt x="3992" y="5558"/>
                      <a:pt x="4057" y="5270"/>
                      <a:pt x="4024" y="5025"/>
                    </a:cubicBezTo>
                    <a:cubicBezTo>
                      <a:pt x="3976" y="4686"/>
                      <a:pt x="3775" y="4372"/>
                      <a:pt x="3487" y="4188"/>
                    </a:cubicBezTo>
                    <a:cubicBezTo>
                      <a:pt x="3296" y="4064"/>
                      <a:pt x="3068" y="4001"/>
                      <a:pt x="2840" y="4001"/>
                    </a:cubicBezTo>
                    <a:cubicBezTo>
                      <a:pt x="2727" y="4001"/>
                      <a:pt x="2613" y="4017"/>
                      <a:pt x="2504" y="4049"/>
                    </a:cubicBezTo>
                    <a:cubicBezTo>
                      <a:pt x="2619" y="3888"/>
                      <a:pt x="2639" y="3675"/>
                      <a:pt x="2563" y="3493"/>
                    </a:cubicBezTo>
                    <a:cubicBezTo>
                      <a:pt x="2488" y="3310"/>
                      <a:pt x="2314" y="3169"/>
                      <a:pt x="2117" y="3136"/>
                    </a:cubicBezTo>
                    <a:cubicBezTo>
                      <a:pt x="2486" y="2935"/>
                      <a:pt x="2807" y="2631"/>
                      <a:pt x="2975" y="2246"/>
                    </a:cubicBezTo>
                    <a:cubicBezTo>
                      <a:pt x="3144" y="1862"/>
                      <a:pt x="3142" y="1395"/>
                      <a:pt x="2924" y="1038"/>
                    </a:cubicBezTo>
                    <a:cubicBezTo>
                      <a:pt x="2741" y="739"/>
                      <a:pt x="2398" y="539"/>
                      <a:pt x="2053" y="539"/>
                    </a:cubicBezTo>
                    <a:cubicBezTo>
                      <a:pt x="1984" y="539"/>
                      <a:pt x="1915" y="547"/>
                      <a:pt x="1848" y="563"/>
                    </a:cubicBezTo>
                    <a:cubicBezTo>
                      <a:pt x="1735" y="232"/>
                      <a:pt x="1393" y="1"/>
                      <a:pt x="10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5" name="Google Shape;6575;p22"/>
              <p:cNvSpPr/>
              <p:nvPr/>
            </p:nvSpPr>
            <p:spPr>
              <a:xfrm>
                <a:off x="6616986" y="1895676"/>
                <a:ext cx="343412" cy="245295"/>
              </a:xfrm>
              <a:custGeom>
                <a:avLst/>
                <a:gdLst/>
                <a:ahLst/>
                <a:cxnLst/>
                <a:rect l="l" t="t" r="r" b="b"/>
                <a:pathLst>
                  <a:path w="6846" h="4890" extrusionOk="0">
                    <a:moveTo>
                      <a:pt x="5378" y="1"/>
                    </a:moveTo>
                    <a:cubicBezTo>
                      <a:pt x="5330" y="1"/>
                      <a:pt x="5281" y="13"/>
                      <a:pt x="5238" y="39"/>
                    </a:cubicBezTo>
                    <a:cubicBezTo>
                      <a:pt x="3007" y="1378"/>
                      <a:pt x="1422" y="1573"/>
                      <a:pt x="686" y="1573"/>
                    </a:cubicBezTo>
                    <a:cubicBezTo>
                      <a:pt x="383" y="1573"/>
                      <a:pt x="224" y="1540"/>
                      <a:pt x="224" y="1540"/>
                    </a:cubicBezTo>
                    <a:lnTo>
                      <a:pt x="210" y="2168"/>
                    </a:lnTo>
                    <a:cubicBezTo>
                      <a:pt x="520" y="2209"/>
                      <a:pt x="820" y="2226"/>
                      <a:pt x="1098" y="2226"/>
                    </a:cubicBezTo>
                    <a:cubicBezTo>
                      <a:pt x="2041" y="2226"/>
                      <a:pt x="2736" y="2040"/>
                      <a:pt x="2736" y="2040"/>
                    </a:cubicBezTo>
                    <a:lnTo>
                      <a:pt x="2736" y="2040"/>
                    </a:lnTo>
                    <a:cubicBezTo>
                      <a:pt x="1784" y="2840"/>
                      <a:pt x="1" y="3116"/>
                      <a:pt x="1" y="3116"/>
                    </a:cubicBezTo>
                    <a:lnTo>
                      <a:pt x="92" y="3847"/>
                    </a:lnTo>
                    <a:cubicBezTo>
                      <a:pt x="831" y="3787"/>
                      <a:pt x="2603" y="3156"/>
                      <a:pt x="2603" y="3156"/>
                    </a:cubicBezTo>
                    <a:lnTo>
                      <a:pt x="2603" y="3156"/>
                    </a:lnTo>
                    <a:cubicBezTo>
                      <a:pt x="1465" y="3785"/>
                      <a:pt x="1107" y="4468"/>
                      <a:pt x="1107" y="4468"/>
                    </a:cubicBezTo>
                    <a:lnTo>
                      <a:pt x="1650" y="4890"/>
                    </a:lnTo>
                    <a:cubicBezTo>
                      <a:pt x="2619" y="3292"/>
                      <a:pt x="5364" y="3140"/>
                      <a:pt x="6067" y="3129"/>
                    </a:cubicBezTo>
                    <a:cubicBezTo>
                      <a:pt x="6175" y="3127"/>
                      <a:pt x="6273" y="3062"/>
                      <a:pt x="6317" y="2961"/>
                    </a:cubicBezTo>
                    <a:cubicBezTo>
                      <a:pt x="6846" y="1802"/>
                      <a:pt x="6030" y="473"/>
                      <a:pt x="5561" y="68"/>
                    </a:cubicBezTo>
                    <a:cubicBezTo>
                      <a:pt x="5509" y="24"/>
                      <a:pt x="5444" y="1"/>
                      <a:pt x="53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6" name="Google Shape;6576;p22"/>
              <p:cNvSpPr/>
              <p:nvPr/>
            </p:nvSpPr>
            <p:spPr>
              <a:xfrm>
                <a:off x="6388800" y="1861115"/>
                <a:ext cx="388609" cy="453168"/>
              </a:xfrm>
              <a:custGeom>
                <a:avLst/>
                <a:gdLst/>
                <a:ahLst/>
                <a:cxnLst/>
                <a:rect l="l" t="t" r="r" b="b"/>
                <a:pathLst>
                  <a:path w="7747" h="9034" extrusionOk="0">
                    <a:moveTo>
                      <a:pt x="3954" y="0"/>
                    </a:moveTo>
                    <a:cubicBezTo>
                      <a:pt x="3952" y="0"/>
                      <a:pt x="3950" y="0"/>
                      <a:pt x="3948" y="0"/>
                    </a:cubicBezTo>
                    <a:cubicBezTo>
                      <a:pt x="3569" y="5"/>
                      <a:pt x="3167" y="326"/>
                      <a:pt x="3138" y="704"/>
                    </a:cubicBezTo>
                    <a:cubicBezTo>
                      <a:pt x="2805" y="342"/>
                      <a:pt x="2358" y="43"/>
                      <a:pt x="1864" y="37"/>
                    </a:cubicBezTo>
                    <a:cubicBezTo>
                      <a:pt x="1859" y="37"/>
                      <a:pt x="1853" y="37"/>
                      <a:pt x="1847" y="37"/>
                    </a:cubicBezTo>
                    <a:cubicBezTo>
                      <a:pt x="1406" y="37"/>
                      <a:pt x="981" y="281"/>
                      <a:pt x="723" y="639"/>
                    </a:cubicBezTo>
                    <a:cubicBezTo>
                      <a:pt x="462" y="1001"/>
                      <a:pt x="363" y="1467"/>
                      <a:pt x="410" y="1911"/>
                    </a:cubicBezTo>
                    <a:cubicBezTo>
                      <a:pt x="456" y="2357"/>
                      <a:pt x="638" y="2780"/>
                      <a:pt x="892" y="3149"/>
                    </a:cubicBezTo>
                    <a:cubicBezTo>
                      <a:pt x="461" y="3193"/>
                      <a:pt x="125" y="3625"/>
                      <a:pt x="133" y="4059"/>
                    </a:cubicBezTo>
                    <a:cubicBezTo>
                      <a:pt x="141" y="4492"/>
                      <a:pt x="448" y="4868"/>
                      <a:pt x="846" y="5041"/>
                    </a:cubicBezTo>
                    <a:cubicBezTo>
                      <a:pt x="312" y="5384"/>
                      <a:pt x="1" y="6042"/>
                      <a:pt x="73" y="6671"/>
                    </a:cubicBezTo>
                    <a:cubicBezTo>
                      <a:pt x="143" y="7302"/>
                      <a:pt x="595" y="7872"/>
                      <a:pt x="1190" y="8087"/>
                    </a:cubicBezTo>
                    <a:cubicBezTo>
                      <a:pt x="1372" y="8153"/>
                      <a:pt x="1564" y="8185"/>
                      <a:pt x="1756" y="8185"/>
                    </a:cubicBezTo>
                    <a:cubicBezTo>
                      <a:pt x="2196" y="8185"/>
                      <a:pt x="2637" y="8019"/>
                      <a:pt x="2955" y="7714"/>
                    </a:cubicBezTo>
                    <a:lnTo>
                      <a:pt x="2955" y="7714"/>
                    </a:lnTo>
                    <a:cubicBezTo>
                      <a:pt x="2883" y="8126"/>
                      <a:pt x="3193" y="8554"/>
                      <a:pt x="3598" y="8653"/>
                    </a:cubicBezTo>
                    <a:cubicBezTo>
                      <a:pt x="3661" y="8668"/>
                      <a:pt x="3726" y="8675"/>
                      <a:pt x="3792" y="8675"/>
                    </a:cubicBezTo>
                    <a:cubicBezTo>
                      <a:pt x="4151" y="8675"/>
                      <a:pt x="4533" y="8460"/>
                      <a:pt x="4718" y="8159"/>
                    </a:cubicBezTo>
                    <a:lnTo>
                      <a:pt x="4718" y="8159"/>
                    </a:lnTo>
                    <a:cubicBezTo>
                      <a:pt x="4710" y="8550"/>
                      <a:pt x="5043" y="8887"/>
                      <a:pt x="5420" y="8989"/>
                    </a:cubicBezTo>
                    <a:cubicBezTo>
                      <a:pt x="5532" y="9020"/>
                      <a:pt x="5647" y="9033"/>
                      <a:pt x="5763" y="9033"/>
                    </a:cubicBezTo>
                    <a:cubicBezTo>
                      <a:pt x="6034" y="9033"/>
                      <a:pt x="6309" y="8959"/>
                      <a:pt x="6563" y="8857"/>
                    </a:cubicBezTo>
                    <a:cubicBezTo>
                      <a:pt x="6954" y="8699"/>
                      <a:pt x="7333" y="8461"/>
                      <a:pt x="7539" y="8094"/>
                    </a:cubicBezTo>
                    <a:cubicBezTo>
                      <a:pt x="7746" y="7728"/>
                      <a:pt x="7729" y="7212"/>
                      <a:pt x="7413" y="6935"/>
                    </a:cubicBezTo>
                    <a:cubicBezTo>
                      <a:pt x="7657" y="6633"/>
                      <a:pt x="7676" y="6168"/>
                      <a:pt x="7457" y="5849"/>
                    </a:cubicBezTo>
                    <a:cubicBezTo>
                      <a:pt x="7284" y="5594"/>
                      <a:pt x="6968" y="5426"/>
                      <a:pt x="6661" y="5426"/>
                    </a:cubicBezTo>
                    <a:cubicBezTo>
                      <a:pt x="6581" y="5426"/>
                      <a:pt x="6501" y="5438"/>
                      <a:pt x="6424" y="5462"/>
                    </a:cubicBezTo>
                    <a:cubicBezTo>
                      <a:pt x="6491" y="5151"/>
                      <a:pt x="6416" y="4811"/>
                      <a:pt x="6225" y="4555"/>
                    </a:cubicBezTo>
                    <a:cubicBezTo>
                      <a:pt x="6035" y="4300"/>
                      <a:pt x="5730" y="4132"/>
                      <a:pt x="5412" y="4108"/>
                    </a:cubicBezTo>
                    <a:cubicBezTo>
                      <a:pt x="5690" y="3955"/>
                      <a:pt x="5832" y="3519"/>
                      <a:pt x="5789" y="3205"/>
                    </a:cubicBezTo>
                    <a:cubicBezTo>
                      <a:pt x="5747" y="2890"/>
                      <a:pt x="5497" y="2614"/>
                      <a:pt x="5189" y="2540"/>
                    </a:cubicBezTo>
                    <a:cubicBezTo>
                      <a:pt x="5492" y="2390"/>
                      <a:pt x="5776" y="2180"/>
                      <a:pt x="5953" y="1891"/>
                    </a:cubicBezTo>
                    <a:cubicBezTo>
                      <a:pt x="6131" y="1602"/>
                      <a:pt x="6185" y="1223"/>
                      <a:pt x="6035" y="920"/>
                    </a:cubicBezTo>
                    <a:cubicBezTo>
                      <a:pt x="5920" y="687"/>
                      <a:pt x="5690" y="514"/>
                      <a:pt x="5434" y="471"/>
                    </a:cubicBezTo>
                    <a:cubicBezTo>
                      <a:pt x="5389" y="463"/>
                      <a:pt x="5344" y="459"/>
                      <a:pt x="5298" y="459"/>
                    </a:cubicBezTo>
                    <a:cubicBezTo>
                      <a:pt x="5085" y="459"/>
                      <a:pt x="4871" y="543"/>
                      <a:pt x="4718" y="693"/>
                    </a:cubicBezTo>
                    <a:cubicBezTo>
                      <a:pt x="4683" y="318"/>
                      <a:pt x="4331" y="0"/>
                      <a:pt x="39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7" name="Google Shape;6577;p22"/>
              <p:cNvSpPr/>
              <p:nvPr/>
            </p:nvSpPr>
            <p:spPr>
              <a:xfrm>
                <a:off x="6609010" y="2239636"/>
                <a:ext cx="43591" cy="22523"/>
              </a:xfrm>
              <a:custGeom>
                <a:avLst/>
                <a:gdLst/>
                <a:ahLst/>
                <a:cxnLst/>
                <a:rect l="l" t="t" r="r" b="b"/>
                <a:pathLst>
                  <a:path w="869" h="449" fill="none" extrusionOk="0">
                    <a:moveTo>
                      <a:pt x="869" y="204"/>
                    </a:moveTo>
                    <a:cubicBezTo>
                      <a:pt x="786" y="307"/>
                      <a:pt x="672" y="386"/>
                      <a:pt x="543" y="418"/>
                    </a:cubicBezTo>
                    <a:cubicBezTo>
                      <a:pt x="415" y="449"/>
                      <a:pt x="272" y="426"/>
                      <a:pt x="166" y="348"/>
                    </a:cubicBezTo>
                    <a:cubicBezTo>
                      <a:pt x="61" y="268"/>
                      <a:pt x="0" y="129"/>
                      <a:pt x="26" y="0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8" name="Google Shape;6578;p22"/>
              <p:cNvSpPr/>
              <p:nvPr/>
            </p:nvSpPr>
            <p:spPr>
              <a:xfrm>
                <a:off x="6580619" y="2194190"/>
                <a:ext cx="51718" cy="478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953" fill="none" extrusionOk="0">
                    <a:moveTo>
                      <a:pt x="1031" y="553"/>
                    </a:moveTo>
                    <a:cubicBezTo>
                      <a:pt x="1015" y="711"/>
                      <a:pt x="895" y="849"/>
                      <a:pt x="745" y="901"/>
                    </a:cubicBezTo>
                    <a:cubicBezTo>
                      <a:pt x="595" y="952"/>
                      <a:pt x="422" y="922"/>
                      <a:pt x="292" y="833"/>
                    </a:cubicBezTo>
                    <a:cubicBezTo>
                      <a:pt x="161" y="742"/>
                      <a:pt x="73" y="598"/>
                      <a:pt x="36" y="445"/>
                    </a:cubicBezTo>
                    <a:cubicBezTo>
                      <a:pt x="1" y="295"/>
                      <a:pt x="17" y="128"/>
                      <a:pt x="103" y="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9" name="Google Shape;6579;p22"/>
              <p:cNvSpPr/>
              <p:nvPr/>
            </p:nvSpPr>
            <p:spPr>
              <a:xfrm>
                <a:off x="6451151" y="2032167"/>
                <a:ext cx="14046" cy="29947"/>
              </a:xfrm>
              <a:custGeom>
                <a:avLst/>
                <a:gdLst/>
                <a:ahLst/>
                <a:cxnLst/>
                <a:rect l="l" t="t" r="r" b="b"/>
                <a:pathLst>
                  <a:path w="280" h="597" fill="none" extrusionOk="0">
                    <a:moveTo>
                      <a:pt x="280" y="596"/>
                    </a:moveTo>
                    <a:cubicBezTo>
                      <a:pt x="197" y="580"/>
                      <a:pt x="120" y="531"/>
                      <a:pt x="72" y="460"/>
                    </a:cubicBezTo>
                    <a:cubicBezTo>
                      <a:pt x="22" y="392"/>
                      <a:pt x="0" y="302"/>
                      <a:pt x="13" y="219"/>
                    </a:cubicBezTo>
                    <a:cubicBezTo>
                      <a:pt x="21" y="162"/>
                      <a:pt x="43" y="106"/>
                      <a:pt x="83" y="66"/>
                    </a:cubicBezTo>
                    <a:cubicBezTo>
                      <a:pt x="125" y="25"/>
                      <a:pt x="182" y="1"/>
                      <a:pt x="240" y="7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0" name="Google Shape;6580;p22"/>
              <p:cNvSpPr/>
              <p:nvPr/>
            </p:nvSpPr>
            <p:spPr>
              <a:xfrm>
                <a:off x="6460080" y="1990532"/>
                <a:ext cx="37772" cy="59142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179" fill="none" extrusionOk="0">
                    <a:moveTo>
                      <a:pt x="295" y="1179"/>
                    </a:moveTo>
                    <a:cubicBezTo>
                      <a:pt x="154" y="1045"/>
                      <a:pt x="49" y="869"/>
                      <a:pt x="25" y="677"/>
                    </a:cubicBezTo>
                    <a:cubicBezTo>
                      <a:pt x="1" y="484"/>
                      <a:pt x="65" y="278"/>
                      <a:pt x="213" y="152"/>
                    </a:cubicBezTo>
                    <a:cubicBezTo>
                      <a:pt x="362" y="27"/>
                      <a:pt x="593" y="0"/>
                      <a:pt x="753" y="11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1" name="Google Shape;6581;p22"/>
              <p:cNvSpPr/>
              <p:nvPr/>
            </p:nvSpPr>
            <p:spPr>
              <a:xfrm>
                <a:off x="6597623" y="2023990"/>
                <a:ext cx="22573" cy="4163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830" fill="none" extrusionOk="0">
                    <a:moveTo>
                      <a:pt x="162" y="829"/>
                    </a:moveTo>
                    <a:cubicBezTo>
                      <a:pt x="339" y="750"/>
                      <a:pt x="449" y="542"/>
                      <a:pt x="412" y="350"/>
                    </a:cubicBezTo>
                    <a:cubicBezTo>
                      <a:pt x="374" y="160"/>
                      <a:pt x="195" y="7"/>
                      <a:pt x="0" y="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2" name="Google Shape;6582;p22"/>
              <p:cNvSpPr/>
              <p:nvPr/>
            </p:nvSpPr>
            <p:spPr>
              <a:xfrm>
                <a:off x="6618140" y="2042500"/>
                <a:ext cx="47203" cy="7133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422" fill="none" extrusionOk="0">
                    <a:moveTo>
                      <a:pt x="0" y="34"/>
                    </a:moveTo>
                    <a:cubicBezTo>
                      <a:pt x="246" y="1"/>
                      <a:pt x="506" y="82"/>
                      <a:pt x="682" y="256"/>
                    </a:cubicBezTo>
                    <a:cubicBezTo>
                      <a:pt x="859" y="432"/>
                      <a:pt x="941" y="700"/>
                      <a:pt x="880" y="939"/>
                    </a:cubicBezTo>
                    <a:cubicBezTo>
                      <a:pt x="819" y="1181"/>
                      <a:pt x="612" y="1380"/>
                      <a:pt x="367" y="1422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3" name="Google Shape;6583;p22"/>
              <p:cNvSpPr/>
              <p:nvPr/>
            </p:nvSpPr>
            <p:spPr>
              <a:xfrm>
                <a:off x="6625814" y="2099434"/>
                <a:ext cx="10133" cy="26486"/>
              </a:xfrm>
              <a:custGeom>
                <a:avLst/>
                <a:gdLst/>
                <a:ahLst/>
                <a:cxnLst/>
                <a:rect l="l" t="t" r="r" b="b"/>
                <a:pathLst>
                  <a:path w="202" h="528" fill="none" extrusionOk="0">
                    <a:moveTo>
                      <a:pt x="61" y="1"/>
                    </a:moveTo>
                    <a:cubicBezTo>
                      <a:pt x="144" y="76"/>
                      <a:pt x="202" y="181"/>
                      <a:pt x="195" y="293"/>
                    </a:cubicBezTo>
                    <a:cubicBezTo>
                      <a:pt x="191" y="403"/>
                      <a:pt x="109" y="512"/>
                      <a:pt x="0" y="528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4" name="Google Shape;6584;p22"/>
              <p:cNvSpPr/>
              <p:nvPr/>
            </p:nvSpPr>
            <p:spPr>
              <a:xfrm>
                <a:off x="6539636" y="1899388"/>
                <a:ext cx="29997" cy="2167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432" fill="none" extrusionOk="0">
                    <a:moveTo>
                      <a:pt x="42" y="431"/>
                    </a:moveTo>
                    <a:cubicBezTo>
                      <a:pt x="0" y="336"/>
                      <a:pt x="15" y="217"/>
                      <a:pt x="77" y="133"/>
                    </a:cubicBezTo>
                    <a:cubicBezTo>
                      <a:pt x="141" y="48"/>
                      <a:pt x="250" y="0"/>
                      <a:pt x="353" y="11"/>
                    </a:cubicBezTo>
                    <a:cubicBezTo>
                      <a:pt x="459" y="23"/>
                      <a:pt x="555" y="93"/>
                      <a:pt x="598" y="189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5" name="Google Shape;6585;p22"/>
              <p:cNvSpPr/>
              <p:nvPr/>
            </p:nvSpPr>
            <p:spPr>
              <a:xfrm>
                <a:off x="6666094" y="1924218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8" y="110"/>
                    </a:cubicBezTo>
                    <a:cubicBezTo>
                      <a:pt x="30" y="155"/>
                      <a:pt x="65" y="175"/>
                      <a:pt x="100" y="175"/>
                    </a:cubicBezTo>
                    <a:cubicBezTo>
                      <a:pt x="154" y="175"/>
                      <a:pt x="209" y="131"/>
                      <a:pt x="191" y="64"/>
                    </a:cubicBezTo>
                    <a:cubicBezTo>
                      <a:pt x="178" y="20"/>
                      <a:pt x="143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6" name="Google Shape;6586;p22"/>
              <p:cNvSpPr/>
              <p:nvPr/>
            </p:nvSpPr>
            <p:spPr>
              <a:xfrm>
                <a:off x="6640763" y="1937812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0"/>
                    </a:moveTo>
                    <a:cubicBezTo>
                      <a:pt x="55" y="0"/>
                      <a:pt x="0" y="44"/>
                      <a:pt x="19" y="111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2"/>
                      <a:pt x="191" y="65"/>
                    </a:cubicBezTo>
                    <a:cubicBezTo>
                      <a:pt x="179" y="20"/>
                      <a:pt x="144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7" name="Google Shape;6587;p22"/>
              <p:cNvSpPr/>
              <p:nvPr/>
            </p:nvSpPr>
            <p:spPr>
              <a:xfrm>
                <a:off x="6434497" y="1945989"/>
                <a:ext cx="10484" cy="872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4" extrusionOk="0">
                    <a:moveTo>
                      <a:pt x="109" y="0"/>
                    </a:moveTo>
                    <a:cubicBezTo>
                      <a:pt x="56" y="0"/>
                      <a:pt x="1" y="44"/>
                      <a:pt x="19" y="111"/>
                    </a:cubicBezTo>
                    <a:cubicBezTo>
                      <a:pt x="31" y="155"/>
                      <a:pt x="65" y="174"/>
                      <a:pt x="100" y="174"/>
                    </a:cubicBezTo>
                    <a:cubicBezTo>
                      <a:pt x="154" y="174"/>
                      <a:pt x="209" y="131"/>
                      <a:pt x="192" y="64"/>
                    </a:cubicBezTo>
                    <a:cubicBezTo>
                      <a:pt x="179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8" name="Google Shape;6588;p22"/>
              <p:cNvSpPr/>
              <p:nvPr/>
            </p:nvSpPr>
            <p:spPr>
              <a:xfrm>
                <a:off x="6458575" y="1931642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9" y="0"/>
                    </a:moveTo>
                    <a:cubicBezTo>
                      <a:pt x="56" y="0"/>
                      <a:pt x="1" y="44"/>
                      <a:pt x="18" y="111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2"/>
                      <a:pt x="191" y="65"/>
                    </a:cubicBezTo>
                    <a:cubicBezTo>
                      <a:pt x="179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9" name="Google Shape;6589;p22"/>
              <p:cNvSpPr/>
              <p:nvPr/>
            </p:nvSpPr>
            <p:spPr>
              <a:xfrm>
                <a:off x="6487117" y="2204573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10" y="1"/>
                    </a:moveTo>
                    <a:cubicBezTo>
                      <a:pt x="57" y="1"/>
                      <a:pt x="1" y="44"/>
                      <a:pt x="19" y="110"/>
                    </a:cubicBezTo>
                    <a:cubicBezTo>
                      <a:pt x="31" y="155"/>
                      <a:pt x="66" y="174"/>
                      <a:pt x="101" y="174"/>
                    </a:cubicBezTo>
                    <a:cubicBezTo>
                      <a:pt x="155" y="174"/>
                      <a:pt x="210" y="131"/>
                      <a:pt x="192" y="64"/>
                    </a:cubicBezTo>
                    <a:cubicBezTo>
                      <a:pt x="180" y="20"/>
                      <a:pt x="146" y="1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0" name="Google Shape;6590;p22"/>
              <p:cNvSpPr/>
              <p:nvPr/>
            </p:nvSpPr>
            <p:spPr>
              <a:xfrm>
                <a:off x="6455164" y="2220976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9" y="0"/>
                    </a:moveTo>
                    <a:cubicBezTo>
                      <a:pt x="56" y="0"/>
                      <a:pt x="1" y="43"/>
                      <a:pt x="19" y="110"/>
                    </a:cubicBezTo>
                    <a:cubicBezTo>
                      <a:pt x="31" y="155"/>
                      <a:pt x="66" y="174"/>
                      <a:pt x="102" y="174"/>
                    </a:cubicBezTo>
                    <a:cubicBezTo>
                      <a:pt x="155" y="174"/>
                      <a:pt x="210" y="131"/>
                      <a:pt x="192" y="64"/>
                    </a:cubicBezTo>
                    <a:cubicBezTo>
                      <a:pt x="180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1" name="Google Shape;6591;p22"/>
              <p:cNvSpPr/>
              <p:nvPr/>
            </p:nvSpPr>
            <p:spPr>
              <a:xfrm>
                <a:off x="6445382" y="2184107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9" y="1"/>
                    </a:moveTo>
                    <a:cubicBezTo>
                      <a:pt x="55" y="1"/>
                      <a:pt x="1" y="44"/>
                      <a:pt x="18" y="111"/>
                    </a:cubicBezTo>
                    <a:cubicBezTo>
                      <a:pt x="30" y="155"/>
                      <a:pt x="65" y="175"/>
                      <a:pt x="101" y="175"/>
                    </a:cubicBezTo>
                    <a:cubicBezTo>
                      <a:pt x="154" y="175"/>
                      <a:pt x="209" y="131"/>
                      <a:pt x="192" y="64"/>
                    </a:cubicBezTo>
                    <a:cubicBezTo>
                      <a:pt x="180" y="20"/>
                      <a:pt x="145" y="1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2" name="Google Shape;6592;p22"/>
              <p:cNvSpPr/>
              <p:nvPr/>
            </p:nvSpPr>
            <p:spPr>
              <a:xfrm>
                <a:off x="6704117" y="2228801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9" y="0"/>
                    </a:moveTo>
                    <a:cubicBezTo>
                      <a:pt x="56" y="0"/>
                      <a:pt x="0" y="44"/>
                      <a:pt x="19" y="111"/>
                    </a:cubicBezTo>
                    <a:cubicBezTo>
                      <a:pt x="31" y="155"/>
                      <a:pt x="66" y="175"/>
                      <a:pt x="101" y="175"/>
                    </a:cubicBezTo>
                    <a:cubicBezTo>
                      <a:pt x="155" y="175"/>
                      <a:pt x="209" y="131"/>
                      <a:pt x="191" y="64"/>
                    </a:cubicBezTo>
                    <a:cubicBezTo>
                      <a:pt x="180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3" name="Google Shape;6593;p22"/>
              <p:cNvSpPr/>
              <p:nvPr/>
            </p:nvSpPr>
            <p:spPr>
              <a:xfrm>
                <a:off x="6722878" y="2218067"/>
                <a:ext cx="10434" cy="8728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74" extrusionOk="0">
                    <a:moveTo>
                      <a:pt x="108" y="0"/>
                    </a:moveTo>
                    <a:cubicBezTo>
                      <a:pt x="55" y="0"/>
                      <a:pt x="0" y="43"/>
                      <a:pt x="18" y="109"/>
                    </a:cubicBezTo>
                    <a:cubicBezTo>
                      <a:pt x="30" y="154"/>
                      <a:pt x="65" y="173"/>
                      <a:pt x="100" y="173"/>
                    </a:cubicBezTo>
                    <a:cubicBezTo>
                      <a:pt x="153" y="173"/>
                      <a:pt x="208" y="130"/>
                      <a:pt x="191" y="64"/>
                    </a:cubicBezTo>
                    <a:cubicBezTo>
                      <a:pt x="179" y="20"/>
                      <a:pt x="143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4" name="Google Shape;6594;p22"/>
              <p:cNvSpPr/>
              <p:nvPr/>
            </p:nvSpPr>
            <p:spPr>
              <a:xfrm>
                <a:off x="6546258" y="2086693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9" y="111"/>
                    </a:cubicBezTo>
                    <a:cubicBezTo>
                      <a:pt x="30" y="155"/>
                      <a:pt x="65" y="175"/>
                      <a:pt x="101" y="175"/>
                    </a:cubicBezTo>
                    <a:cubicBezTo>
                      <a:pt x="154" y="175"/>
                      <a:pt x="209" y="132"/>
                      <a:pt x="191" y="65"/>
                    </a:cubicBezTo>
                    <a:cubicBezTo>
                      <a:pt x="179" y="20"/>
                      <a:pt x="144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5" name="Google Shape;6595;p22"/>
              <p:cNvSpPr/>
              <p:nvPr/>
            </p:nvSpPr>
            <p:spPr>
              <a:xfrm>
                <a:off x="6540489" y="2049272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9" y="110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1"/>
                      <a:pt x="191" y="65"/>
                    </a:cubicBezTo>
                    <a:cubicBezTo>
                      <a:pt x="179" y="20"/>
                      <a:pt x="144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6" name="Google Shape;6596;p22"/>
              <p:cNvSpPr/>
              <p:nvPr/>
            </p:nvSpPr>
            <p:spPr>
              <a:xfrm>
                <a:off x="6422007" y="2212599"/>
                <a:ext cx="98318" cy="39628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790" extrusionOk="0">
                    <a:moveTo>
                      <a:pt x="928" y="0"/>
                    </a:moveTo>
                    <a:cubicBezTo>
                      <a:pt x="446" y="0"/>
                      <a:pt x="1" y="143"/>
                      <a:pt x="163" y="494"/>
                    </a:cubicBezTo>
                    <a:cubicBezTo>
                      <a:pt x="258" y="699"/>
                      <a:pt x="580" y="789"/>
                      <a:pt x="924" y="789"/>
                    </a:cubicBezTo>
                    <a:cubicBezTo>
                      <a:pt x="1373" y="789"/>
                      <a:pt x="1858" y="635"/>
                      <a:pt x="1911" y="379"/>
                    </a:cubicBezTo>
                    <a:cubicBezTo>
                      <a:pt x="1960" y="151"/>
                      <a:pt x="1425" y="0"/>
                      <a:pt x="928" y="0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7" name="Google Shape;6597;p22"/>
              <p:cNvSpPr/>
              <p:nvPr/>
            </p:nvSpPr>
            <p:spPr>
              <a:xfrm>
                <a:off x="6656564" y="2263062"/>
                <a:ext cx="72084" cy="34712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692" extrusionOk="0">
                    <a:moveTo>
                      <a:pt x="1088" y="1"/>
                    </a:moveTo>
                    <a:cubicBezTo>
                      <a:pt x="694" y="1"/>
                      <a:pt x="1" y="353"/>
                      <a:pt x="125" y="565"/>
                    </a:cubicBezTo>
                    <a:cubicBezTo>
                      <a:pt x="178" y="654"/>
                      <a:pt x="291" y="692"/>
                      <a:pt x="428" y="692"/>
                    </a:cubicBezTo>
                    <a:cubicBezTo>
                      <a:pt x="829" y="692"/>
                      <a:pt x="1436" y="369"/>
                      <a:pt x="1334" y="114"/>
                    </a:cubicBezTo>
                    <a:cubicBezTo>
                      <a:pt x="1302" y="34"/>
                      <a:pt x="1209" y="1"/>
                      <a:pt x="1088" y="1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8" name="Google Shape;6598;p22"/>
              <p:cNvSpPr/>
              <p:nvPr/>
            </p:nvSpPr>
            <p:spPr>
              <a:xfrm>
                <a:off x="6416138" y="1896780"/>
                <a:ext cx="49460" cy="83169"/>
              </a:xfrm>
              <a:custGeom>
                <a:avLst/>
                <a:gdLst/>
                <a:ahLst/>
                <a:cxnLst/>
                <a:rect l="l" t="t" r="r" b="b"/>
                <a:pathLst>
                  <a:path w="986" h="1658" extrusionOk="0">
                    <a:moveTo>
                      <a:pt x="602" y="1"/>
                    </a:moveTo>
                    <a:cubicBezTo>
                      <a:pt x="597" y="1"/>
                      <a:pt x="593" y="1"/>
                      <a:pt x="588" y="1"/>
                    </a:cubicBezTo>
                    <a:cubicBezTo>
                      <a:pt x="72" y="52"/>
                      <a:pt x="0" y="1631"/>
                      <a:pt x="467" y="1657"/>
                    </a:cubicBezTo>
                    <a:cubicBezTo>
                      <a:pt x="470" y="1657"/>
                      <a:pt x="474" y="1657"/>
                      <a:pt x="477" y="1657"/>
                    </a:cubicBezTo>
                    <a:cubicBezTo>
                      <a:pt x="927" y="1657"/>
                      <a:pt x="986" y="1"/>
                      <a:pt x="602" y="1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99" name="Google Shape;6599;p22"/>
          <p:cNvGrpSpPr/>
          <p:nvPr/>
        </p:nvGrpSpPr>
        <p:grpSpPr>
          <a:xfrm rot="3375887">
            <a:off x="749921" y="-311669"/>
            <a:ext cx="1092668" cy="815944"/>
            <a:chOff x="2494785" y="587053"/>
            <a:chExt cx="1411208" cy="1053812"/>
          </a:xfrm>
        </p:grpSpPr>
        <p:sp>
          <p:nvSpPr>
            <p:cNvPr id="6600" name="Google Shape;6600;p22"/>
            <p:cNvSpPr/>
            <p:nvPr/>
          </p:nvSpPr>
          <p:spPr>
            <a:xfrm>
              <a:off x="3545375" y="853012"/>
              <a:ext cx="360618" cy="322996"/>
            </a:xfrm>
            <a:custGeom>
              <a:avLst/>
              <a:gdLst/>
              <a:ahLst/>
              <a:cxnLst/>
              <a:rect l="l" t="t" r="r" b="b"/>
              <a:pathLst>
                <a:path w="7189" h="6439" extrusionOk="0">
                  <a:moveTo>
                    <a:pt x="2080" y="0"/>
                  </a:moveTo>
                  <a:cubicBezTo>
                    <a:pt x="1875" y="0"/>
                    <a:pt x="1692" y="88"/>
                    <a:pt x="1543" y="285"/>
                  </a:cubicBezTo>
                  <a:cubicBezTo>
                    <a:pt x="0" y="2323"/>
                    <a:pt x="1707" y="5401"/>
                    <a:pt x="4009" y="6262"/>
                  </a:cubicBezTo>
                  <a:cubicBezTo>
                    <a:pt x="4334" y="6383"/>
                    <a:pt x="4603" y="6439"/>
                    <a:pt x="4823" y="6439"/>
                  </a:cubicBezTo>
                  <a:cubicBezTo>
                    <a:pt x="7188" y="6439"/>
                    <a:pt x="3832" y="0"/>
                    <a:pt x="20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1" name="Google Shape;6601;p22"/>
            <p:cNvSpPr/>
            <p:nvPr/>
          </p:nvSpPr>
          <p:spPr>
            <a:xfrm>
              <a:off x="2811558" y="897455"/>
              <a:ext cx="984088" cy="717775"/>
            </a:xfrm>
            <a:custGeom>
              <a:avLst/>
              <a:gdLst/>
              <a:ahLst/>
              <a:cxnLst/>
              <a:rect l="l" t="t" r="r" b="b"/>
              <a:pathLst>
                <a:path w="19618" h="14309" extrusionOk="0">
                  <a:moveTo>
                    <a:pt x="11258" y="1"/>
                  </a:moveTo>
                  <a:cubicBezTo>
                    <a:pt x="9900" y="1"/>
                    <a:pt x="8592" y="499"/>
                    <a:pt x="7340" y="1033"/>
                  </a:cubicBezTo>
                  <a:cubicBezTo>
                    <a:pt x="5578" y="1782"/>
                    <a:pt x="3820" y="2634"/>
                    <a:pt x="2419" y="3940"/>
                  </a:cubicBezTo>
                  <a:cubicBezTo>
                    <a:pt x="1017" y="5246"/>
                    <a:pt x="0" y="7079"/>
                    <a:pt x="74" y="8994"/>
                  </a:cubicBezTo>
                  <a:cubicBezTo>
                    <a:pt x="131" y="10532"/>
                    <a:pt x="871" y="11965"/>
                    <a:pt x="1760" y="13222"/>
                  </a:cubicBezTo>
                  <a:cubicBezTo>
                    <a:pt x="2134" y="13750"/>
                    <a:pt x="2660" y="14308"/>
                    <a:pt x="3279" y="14308"/>
                  </a:cubicBezTo>
                  <a:cubicBezTo>
                    <a:pt x="3340" y="14308"/>
                    <a:pt x="3401" y="14303"/>
                    <a:pt x="3464" y="14292"/>
                  </a:cubicBezTo>
                  <a:cubicBezTo>
                    <a:pt x="4246" y="14150"/>
                    <a:pt x="4728" y="13119"/>
                    <a:pt x="5490" y="13119"/>
                  </a:cubicBezTo>
                  <a:cubicBezTo>
                    <a:pt x="5525" y="13119"/>
                    <a:pt x="5561" y="13121"/>
                    <a:pt x="5598" y="13126"/>
                  </a:cubicBezTo>
                  <a:cubicBezTo>
                    <a:pt x="6191" y="13203"/>
                    <a:pt x="6574" y="13910"/>
                    <a:pt x="7171" y="13928"/>
                  </a:cubicBezTo>
                  <a:cubicBezTo>
                    <a:pt x="7179" y="13928"/>
                    <a:pt x="7187" y="13928"/>
                    <a:pt x="7195" y="13928"/>
                  </a:cubicBezTo>
                  <a:cubicBezTo>
                    <a:pt x="7576" y="13928"/>
                    <a:pt x="7899" y="13637"/>
                    <a:pt x="8123" y="13324"/>
                  </a:cubicBezTo>
                  <a:cubicBezTo>
                    <a:pt x="8349" y="13006"/>
                    <a:pt x="8523" y="12641"/>
                    <a:pt x="8824" y="12388"/>
                  </a:cubicBezTo>
                  <a:cubicBezTo>
                    <a:pt x="9131" y="12133"/>
                    <a:pt x="9527" y="12034"/>
                    <a:pt x="9932" y="12034"/>
                  </a:cubicBezTo>
                  <a:cubicBezTo>
                    <a:pt x="10162" y="12034"/>
                    <a:pt x="10396" y="12066"/>
                    <a:pt x="10617" y="12120"/>
                  </a:cubicBezTo>
                  <a:cubicBezTo>
                    <a:pt x="11227" y="12270"/>
                    <a:pt x="11795" y="12559"/>
                    <a:pt x="12403" y="12709"/>
                  </a:cubicBezTo>
                  <a:cubicBezTo>
                    <a:pt x="12628" y="12765"/>
                    <a:pt x="12864" y="12798"/>
                    <a:pt x="13098" y="12798"/>
                  </a:cubicBezTo>
                  <a:cubicBezTo>
                    <a:pt x="13500" y="12798"/>
                    <a:pt x="13893" y="12699"/>
                    <a:pt x="14198" y="12446"/>
                  </a:cubicBezTo>
                  <a:cubicBezTo>
                    <a:pt x="14744" y="11994"/>
                    <a:pt x="14846" y="11213"/>
                    <a:pt x="14937" y="10511"/>
                  </a:cubicBezTo>
                  <a:cubicBezTo>
                    <a:pt x="15028" y="9808"/>
                    <a:pt x="15207" y="9019"/>
                    <a:pt x="15819" y="8662"/>
                  </a:cubicBezTo>
                  <a:cubicBezTo>
                    <a:pt x="16258" y="8403"/>
                    <a:pt x="16804" y="8443"/>
                    <a:pt x="17299" y="8326"/>
                  </a:cubicBezTo>
                  <a:cubicBezTo>
                    <a:pt x="18089" y="8138"/>
                    <a:pt x="18758" y="7506"/>
                    <a:pt x="18991" y="6728"/>
                  </a:cubicBezTo>
                  <a:cubicBezTo>
                    <a:pt x="19617" y="4630"/>
                    <a:pt x="16853" y="2548"/>
                    <a:pt x="15404" y="1504"/>
                  </a:cubicBezTo>
                  <a:cubicBezTo>
                    <a:pt x="14214" y="646"/>
                    <a:pt x="12807" y="24"/>
                    <a:pt x="11340" y="1"/>
                  </a:cubicBezTo>
                  <a:cubicBezTo>
                    <a:pt x="11313" y="1"/>
                    <a:pt x="11285" y="1"/>
                    <a:pt x="11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2" name="Google Shape;6602;p22"/>
            <p:cNvSpPr/>
            <p:nvPr/>
          </p:nvSpPr>
          <p:spPr>
            <a:xfrm>
              <a:off x="3128380" y="1029632"/>
              <a:ext cx="328865" cy="401350"/>
            </a:xfrm>
            <a:custGeom>
              <a:avLst/>
              <a:gdLst/>
              <a:ahLst/>
              <a:cxnLst/>
              <a:rect l="l" t="t" r="r" b="b"/>
              <a:pathLst>
                <a:path w="6556" h="8001" fill="none" extrusionOk="0">
                  <a:moveTo>
                    <a:pt x="6555" y="8000"/>
                  </a:moveTo>
                  <a:cubicBezTo>
                    <a:pt x="3965" y="5704"/>
                    <a:pt x="1744" y="2993"/>
                    <a:pt x="1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3" name="Google Shape;6603;p22"/>
            <p:cNvSpPr/>
            <p:nvPr/>
          </p:nvSpPr>
          <p:spPr>
            <a:xfrm>
              <a:off x="3048723" y="1078439"/>
              <a:ext cx="143615" cy="418757"/>
            </a:xfrm>
            <a:custGeom>
              <a:avLst/>
              <a:gdLst/>
              <a:ahLst/>
              <a:cxnLst/>
              <a:rect l="l" t="t" r="r" b="b"/>
              <a:pathLst>
                <a:path w="2863" h="8348" fill="none" extrusionOk="0">
                  <a:moveTo>
                    <a:pt x="2863" y="8348"/>
                  </a:moveTo>
                  <a:cubicBezTo>
                    <a:pt x="1436" y="5760"/>
                    <a:pt x="463" y="2921"/>
                    <a:pt x="0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4" name="Google Shape;6604;p22"/>
            <p:cNvSpPr/>
            <p:nvPr/>
          </p:nvSpPr>
          <p:spPr>
            <a:xfrm>
              <a:off x="2995200" y="1218892"/>
              <a:ext cx="34010" cy="308901"/>
            </a:xfrm>
            <a:custGeom>
              <a:avLst/>
              <a:gdLst/>
              <a:ahLst/>
              <a:cxnLst/>
              <a:rect l="l" t="t" r="r" b="b"/>
              <a:pathLst>
                <a:path w="678" h="6158" fill="none" extrusionOk="0">
                  <a:moveTo>
                    <a:pt x="1" y="6158"/>
                  </a:moveTo>
                  <a:cubicBezTo>
                    <a:pt x="9" y="4090"/>
                    <a:pt x="235" y="2022"/>
                    <a:pt x="678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5" name="Google Shape;6605;p22"/>
            <p:cNvSpPr/>
            <p:nvPr/>
          </p:nvSpPr>
          <p:spPr>
            <a:xfrm>
              <a:off x="2494785" y="697410"/>
              <a:ext cx="634857" cy="943456"/>
            </a:xfrm>
            <a:custGeom>
              <a:avLst/>
              <a:gdLst/>
              <a:ahLst/>
              <a:cxnLst/>
              <a:rect l="l" t="t" r="r" b="b"/>
              <a:pathLst>
                <a:path w="12656" h="18808" extrusionOk="0">
                  <a:moveTo>
                    <a:pt x="7510" y="1"/>
                  </a:moveTo>
                  <a:cubicBezTo>
                    <a:pt x="6438" y="1"/>
                    <a:pt x="5301" y="349"/>
                    <a:pt x="4506" y="1026"/>
                  </a:cubicBezTo>
                  <a:cubicBezTo>
                    <a:pt x="3261" y="2088"/>
                    <a:pt x="2498" y="2972"/>
                    <a:pt x="1714" y="4277"/>
                  </a:cubicBezTo>
                  <a:cubicBezTo>
                    <a:pt x="1276" y="5002"/>
                    <a:pt x="930" y="5781"/>
                    <a:pt x="689" y="6592"/>
                  </a:cubicBezTo>
                  <a:cubicBezTo>
                    <a:pt x="0" y="8904"/>
                    <a:pt x="173" y="11463"/>
                    <a:pt x="1166" y="13662"/>
                  </a:cubicBezTo>
                  <a:cubicBezTo>
                    <a:pt x="1845" y="15166"/>
                    <a:pt x="2882" y="16485"/>
                    <a:pt x="4045" y="17657"/>
                  </a:cubicBezTo>
                  <a:cubicBezTo>
                    <a:pt x="4449" y="18064"/>
                    <a:pt x="4883" y="18465"/>
                    <a:pt x="5418" y="18674"/>
                  </a:cubicBezTo>
                  <a:cubicBezTo>
                    <a:pt x="5637" y="18760"/>
                    <a:pt x="5878" y="18808"/>
                    <a:pt x="6115" y="18808"/>
                  </a:cubicBezTo>
                  <a:cubicBezTo>
                    <a:pt x="6455" y="18808"/>
                    <a:pt x="6789" y="18710"/>
                    <a:pt x="7043" y="18487"/>
                  </a:cubicBezTo>
                  <a:cubicBezTo>
                    <a:pt x="7538" y="18058"/>
                    <a:pt x="7634" y="17275"/>
                    <a:pt x="8167" y="16892"/>
                  </a:cubicBezTo>
                  <a:cubicBezTo>
                    <a:pt x="8602" y="16579"/>
                    <a:pt x="9212" y="16622"/>
                    <a:pt x="9667" y="16338"/>
                  </a:cubicBezTo>
                  <a:cubicBezTo>
                    <a:pt x="10237" y="15980"/>
                    <a:pt x="10398" y="15211"/>
                    <a:pt x="10328" y="14542"/>
                  </a:cubicBezTo>
                  <a:cubicBezTo>
                    <a:pt x="10267" y="13980"/>
                    <a:pt x="10095" y="13367"/>
                    <a:pt x="10393" y="12888"/>
                  </a:cubicBezTo>
                  <a:cubicBezTo>
                    <a:pt x="10745" y="12321"/>
                    <a:pt x="11559" y="12265"/>
                    <a:pt x="12059" y="11823"/>
                  </a:cubicBezTo>
                  <a:cubicBezTo>
                    <a:pt x="12635" y="11313"/>
                    <a:pt x="12656" y="10390"/>
                    <a:pt x="12344" y="9686"/>
                  </a:cubicBezTo>
                  <a:cubicBezTo>
                    <a:pt x="12033" y="8984"/>
                    <a:pt x="11463" y="8435"/>
                    <a:pt x="10954" y="7860"/>
                  </a:cubicBezTo>
                  <a:cubicBezTo>
                    <a:pt x="10443" y="7285"/>
                    <a:pt x="9962" y="6619"/>
                    <a:pt x="9901" y="5853"/>
                  </a:cubicBezTo>
                  <a:cubicBezTo>
                    <a:pt x="9804" y="4644"/>
                    <a:pt x="10770" y="3537"/>
                    <a:pt x="10671" y="2329"/>
                  </a:cubicBezTo>
                  <a:cubicBezTo>
                    <a:pt x="10575" y="1155"/>
                    <a:pt x="9456" y="267"/>
                    <a:pt x="8295" y="66"/>
                  </a:cubicBezTo>
                  <a:cubicBezTo>
                    <a:pt x="8042" y="23"/>
                    <a:pt x="7778" y="1"/>
                    <a:pt x="7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6" name="Google Shape;6606;p22"/>
            <p:cNvSpPr/>
            <p:nvPr/>
          </p:nvSpPr>
          <p:spPr>
            <a:xfrm>
              <a:off x="2562554" y="869364"/>
              <a:ext cx="194881" cy="685420"/>
            </a:xfrm>
            <a:custGeom>
              <a:avLst/>
              <a:gdLst/>
              <a:ahLst/>
              <a:cxnLst/>
              <a:rect l="l" t="t" r="r" b="b"/>
              <a:pathLst>
                <a:path w="3885" h="13664" fill="none" extrusionOk="0">
                  <a:moveTo>
                    <a:pt x="2191" y="1"/>
                  </a:moveTo>
                  <a:cubicBezTo>
                    <a:pt x="527" y="1882"/>
                    <a:pt x="0" y="4596"/>
                    <a:pt x="447" y="7066"/>
                  </a:cubicBezTo>
                  <a:cubicBezTo>
                    <a:pt x="896" y="9536"/>
                    <a:pt x="2229" y="11778"/>
                    <a:pt x="3885" y="13664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7" name="Google Shape;6607;p22"/>
            <p:cNvSpPr/>
            <p:nvPr/>
          </p:nvSpPr>
          <p:spPr>
            <a:xfrm>
              <a:off x="2665235" y="918473"/>
              <a:ext cx="249508" cy="472029"/>
            </a:xfrm>
            <a:custGeom>
              <a:avLst/>
              <a:gdLst/>
              <a:ahLst/>
              <a:cxnLst/>
              <a:rect l="l" t="t" r="r" b="b"/>
              <a:pathLst>
                <a:path w="4974" h="9410" fill="none" extrusionOk="0">
                  <a:moveTo>
                    <a:pt x="66" y="1"/>
                  </a:moveTo>
                  <a:cubicBezTo>
                    <a:pt x="0" y="1824"/>
                    <a:pt x="575" y="3633"/>
                    <a:pt x="1487" y="5214"/>
                  </a:cubicBezTo>
                  <a:cubicBezTo>
                    <a:pt x="2400" y="6795"/>
                    <a:pt x="3641" y="8165"/>
                    <a:pt x="4974" y="9410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8" name="Google Shape;6608;p22"/>
            <p:cNvSpPr/>
            <p:nvPr/>
          </p:nvSpPr>
          <p:spPr>
            <a:xfrm>
              <a:off x="2621494" y="587053"/>
              <a:ext cx="1252859" cy="755648"/>
            </a:xfrm>
            <a:custGeom>
              <a:avLst/>
              <a:gdLst/>
              <a:ahLst/>
              <a:cxnLst/>
              <a:rect l="l" t="t" r="r" b="b"/>
              <a:pathLst>
                <a:path w="24976" h="15064" extrusionOk="0">
                  <a:moveTo>
                    <a:pt x="12252" y="1"/>
                  </a:moveTo>
                  <a:cubicBezTo>
                    <a:pt x="8935" y="1"/>
                    <a:pt x="5350" y="936"/>
                    <a:pt x="2605" y="2763"/>
                  </a:cubicBezTo>
                  <a:cubicBezTo>
                    <a:pt x="1595" y="3435"/>
                    <a:pt x="714" y="4363"/>
                    <a:pt x="320" y="5509"/>
                  </a:cubicBezTo>
                  <a:cubicBezTo>
                    <a:pt x="0" y="6437"/>
                    <a:pt x="55" y="7478"/>
                    <a:pt x="515" y="8348"/>
                  </a:cubicBezTo>
                  <a:cubicBezTo>
                    <a:pt x="689" y="8677"/>
                    <a:pt x="855" y="9049"/>
                    <a:pt x="1113" y="9319"/>
                  </a:cubicBezTo>
                  <a:cubicBezTo>
                    <a:pt x="1522" y="9742"/>
                    <a:pt x="2022" y="10042"/>
                    <a:pt x="2340" y="10553"/>
                  </a:cubicBezTo>
                  <a:cubicBezTo>
                    <a:pt x="2838" y="11351"/>
                    <a:pt x="2965" y="12567"/>
                    <a:pt x="3876" y="12801"/>
                  </a:cubicBezTo>
                  <a:cubicBezTo>
                    <a:pt x="3968" y="12825"/>
                    <a:pt x="4060" y="12835"/>
                    <a:pt x="4150" y="12835"/>
                  </a:cubicBezTo>
                  <a:cubicBezTo>
                    <a:pt x="4837" y="12835"/>
                    <a:pt x="5484" y="12234"/>
                    <a:pt x="6204" y="12167"/>
                  </a:cubicBezTo>
                  <a:cubicBezTo>
                    <a:pt x="6249" y="12163"/>
                    <a:pt x="6294" y="12161"/>
                    <a:pt x="6338" y="12161"/>
                  </a:cubicBezTo>
                  <a:cubicBezTo>
                    <a:pt x="7137" y="12161"/>
                    <a:pt x="7812" y="12806"/>
                    <a:pt x="8340" y="13429"/>
                  </a:cubicBezTo>
                  <a:cubicBezTo>
                    <a:pt x="8896" y="14085"/>
                    <a:pt x="9509" y="14826"/>
                    <a:pt x="10365" y="14926"/>
                  </a:cubicBezTo>
                  <a:cubicBezTo>
                    <a:pt x="10433" y="14935"/>
                    <a:pt x="10500" y="14938"/>
                    <a:pt x="10567" y="14938"/>
                  </a:cubicBezTo>
                  <a:cubicBezTo>
                    <a:pt x="11707" y="14938"/>
                    <a:pt x="12654" y="13815"/>
                    <a:pt x="13818" y="13676"/>
                  </a:cubicBezTo>
                  <a:cubicBezTo>
                    <a:pt x="13904" y="13666"/>
                    <a:pt x="13990" y="13661"/>
                    <a:pt x="14075" y="13661"/>
                  </a:cubicBezTo>
                  <a:cubicBezTo>
                    <a:pt x="14876" y="13661"/>
                    <a:pt x="15634" y="14095"/>
                    <a:pt x="16355" y="14475"/>
                  </a:cubicBezTo>
                  <a:cubicBezTo>
                    <a:pt x="16938" y="14781"/>
                    <a:pt x="17597" y="15064"/>
                    <a:pt x="18237" y="15064"/>
                  </a:cubicBezTo>
                  <a:cubicBezTo>
                    <a:pt x="18472" y="15064"/>
                    <a:pt x="18705" y="15025"/>
                    <a:pt x="18931" y="14936"/>
                  </a:cubicBezTo>
                  <a:cubicBezTo>
                    <a:pt x="20029" y="14502"/>
                    <a:pt x="20451" y="13052"/>
                    <a:pt x="21545" y="12610"/>
                  </a:cubicBezTo>
                  <a:cubicBezTo>
                    <a:pt x="22364" y="12278"/>
                    <a:pt x="23373" y="12600"/>
                    <a:pt x="24131" y="12148"/>
                  </a:cubicBezTo>
                  <a:cubicBezTo>
                    <a:pt x="24709" y="11805"/>
                    <a:pt x="24976" y="11085"/>
                    <a:pt x="24953" y="10413"/>
                  </a:cubicBezTo>
                  <a:cubicBezTo>
                    <a:pt x="24933" y="9740"/>
                    <a:pt x="24672" y="9102"/>
                    <a:pt x="24406" y="8485"/>
                  </a:cubicBezTo>
                  <a:cubicBezTo>
                    <a:pt x="23727" y="6908"/>
                    <a:pt x="22977" y="5337"/>
                    <a:pt x="21867" y="4027"/>
                  </a:cubicBezTo>
                  <a:cubicBezTo>
                    <a:pt x="19691" y="1460"/>
                    <a:pt x="16280" y="143"/>
                    <a:pt x="12916" y="13"/>
                  </a:cubicBezTo>
                  <a:cubicBezTo>
                    <a:pt x="12696" y="5"/>
                    <a:pt x="12475" y="1"/>
                    <a:pt x="12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9" name="Google Shape;6609;p22"/>
            <p:cNvSpPr/>
            <p:nvPr/>
          </p:nvSpPr>
          <p:spPr>
            <a:xfrm>
              <a:off x="2934340" y="661747"/>
              <a:ext cx="703429" cy="511507"/>
            </a:xfrm>
            <a:custGeom>
              <a:avLst/>
              <a:gdLst/>
              <a:ahLst/>
              <a:cxnLst/>
              <a:rect l="l" t="t" r="r" b="b"/>
              <a:pathLst>
                <a:path w="14023" h="10197" extrusionOk="0">
                  <a:moveTo>
                    <a:pt x="1742" y="1"/>
                  </a:moveTo>
                  <a:cubicBezTo>
                    <a:pt x="1242" y="1"/>
                    <a:pt x="762" y="136"/>
                    <a:pt x="366" y="479"/>
                  </a:cubicBezTo>
                  <a:cubicBezTo>
                    <a:pt x="200" y="623"/>
                    <a:pt x="51" y="806"/>
                    <a:pt x="24" y="1023"/>
                  </a:cubicBezTo>
                  <a:cubicBezTo>
                    <a:pt x="0" y="1224"/>
                    <a:pt x="85" y="1427"/>
                    <a:pt x="212" y="1585"/>
                  </a:cubicBezTo>
                  <a:cubicBezTo>
                    <a:pt x="612" y="2079"/>
                    <a:pt x="1423" y="2227"/>
                    <a:pt x="1999" y="2412"/>
                  </a:cubicBezTo>
                  <a:cubicBezTo>
                    <a:pt x="2045" y="2427"/>
                    <a:pt x="2092" y="2444"/>
                    <a:pt x="2136" y="2459"/>
                  </a:cubicBezTo>
                  <a:cubicBezTo>
                    <a:pt x="1610" y="3750"/>
                    <a:pt x="1654" y="5270"/>
                    <a:pt x="2280" y="6521"/>
                  </a:cubicBezTo>
                  <a:cubicBezTo>
                    <a:pt x="2331" y="6621"/>
                    <a:pt x="2406" y="6735"/>
                    <a:pt x="2520" y="6739"/>
                  </a:cubicBezTo>
                  <a:cubicBezTo>
                    <a:pt x="2522" y="6740"/>
                    <a:pt x="2525" y="6740"/>
                    <a:pt x="2527" y="6740"/>
                  </a:cubicBezTo>
                  <a:cubicBezTo>
                    <a:pt x="2631" y="6740"/>
                    <a:pt x="2713" y="6640"/>
                    <a:pt x="2732" y="6537"/>
                  </a:cubicBezTo>
                  <a:cubicBezTo>
                    <a:pt x="2751" y="6431"/>
                    <a:pt x="2719" y="6324"/>
                    <a:pt x="2694" y="6221"/>
                  </a:cubicBezTo>
                  <a:cubicBezTo>
                    <a:pt x="2402" y="5092"/>
                    <a:pt x="2585" y="3853"/>
                    <a:pt x="3176" y="2848"/>
                  </a:cubicBezTo>
                  <a:cubicBezTo>
                    <a:pt x="4771" y="3516"/>
                    <a:pt x="6246" y="4469"/>
                    <a:pt x="7521" y="5643"/>
                  </a:cubicBezTo>
                  <a:cubicBezTo>
                    <a:pt x="6669" y="6549"/>
                    <a:pt x="6234" y="7836"/>
                    <a:pt x="6377" y="9072"/>
                  </a:cubicBezTo>
                  <a:cubicBezTo>
                    <a:pt x="6387" y="9163"/>
                    <a:pt x="6401" y="9256"/>
                    <a:pt x="6448" y="9336"/>
                  </a:cubicBezTo>
                  <a:cubicBezTo>
                    <a:pt x="6491" y="9409"/>
                    <a:pt x="6570" y="9469"/>
                    <a:pt x="6655" y="9469"/>
                  </a:cubicBezTo>
                  <a:cubicBezTo>
                    <a:pt x="6661" y="9469"/>
                    <a:pt x="6666" y="9469"/>
                    <a:pt x="6671" y="9468"/>
                  </a:cubicBezTo>
                  <a:cubicBezTo>
                    <a:pt x="6844" y="9454"/>
                    <a:pt x="6903" y="9233"/>
                    <a:pt x="6928" y="9063"/>
                  </a:cubicBezTo>
                  <a:cubicBezTo>
                    <a:pt x="7072" y="8062"/>
                    <a:pt x="7567" y="7115"/>
                    <a:pt x="8298" y="6419"/>
                  </a:cubicBezTo>
                  <a:cubicBezTo>
                    <a:pt x="9221" y="7402"/>
                    <a:pt x="10013" y="8507"/>
                    <a:pt x="10632" y="9708"/>
                  </a:cubicBezTo>
                  <a:cubicBezTo>
                    <a:pt x="10748" y="9932"/>
                    <a:pt x="10938" y="10196"/>
                    <a:pt x="11166" y="10196"/>
                  </a:cubicBezTo>
                  <a:cubicBezTo>
                    <a:pt x="11223" y="10196"/>
                    <a:pt x="11281" y="10180"/>
                    <a:pt x="11341" y="10144"/>
                  </a:cubicBezTo>
                  <a:cubicBezTo>
                    <a:pt x="11506" y="10045"/>
                    <a:pt x="11573" y="9834"/>
                    <a:pt x="11514" y="9652"/>
                  </a:cubicBezTo>
                  <a:cubicBezTo>
                    <a:pt x="11295" y="8970"/>
                    <a:pt x="11000" y="8327"/>
                    <a:pt x="10648" y="7715"/>
                  </a:cubicBezTo>
                  <a:cubicBezTo>
                    <a:pt x="10816" y="7662"/>
                    <a:pt x="10992" y="7639"/>
                    <a:pt x="11170" y="7639"/>
                  </a:cubicBezTo>
                  <a:cubicBezTo>
                    <a:pt x="11450" y="7639"/>
                    <a:pt x="11736" y="7695"/>
                    <a:pt x="12004" y="7777"/>
                  </a:cubicBezTo>
                  <a:cubicBezTo>
                    <a:pt x="12512" y="7934"/>
                    <a:pt x="12994" y="8176"/>
                    <a:pt x="13513" y="8285"/>
                  </a:cubicBezTo>
                  <a:cubicBezTo>
                    <a:pt x="13564" y="8296"/>
                    <a:pt x="13620" y="8303"/>
                    <a:pt x="13675" y="8303"/>
                  </a:cubicBezTo>
                  <a:cubicBezTo>
                    <a:pt x="13798" y="8303"/>
                    <a:pt x="13916" y="8267"/>
                    <a:pt x="13962" y="8159"/>
                  </a:cubicBezTo>
                  <a:cubicBezTo>
                    <a:pt x="14022" y="8018"/>
                    <a:pt x="13906" y="7867"/>
                    <a:pt x="13796" y="7761"/>
                  </a:cubicBezTo>
                  <a:cubicBezTo>
                    <a:pt x="12897" y="6909"/>
                    <a:pt x="11675" y="6364"/>
                    <a:pt x="10449" y="6364"/>
                  </a:cubicBezTo>
                  <a:cubicBezTo>
                    <a:pt x="10230" y="6364"/>
                    <a:pt x="10011" y="6381"/>
                    <a:pt x="9794" y="6417"/>
                  </a:cubicBezTo>
                  <a:cubicBezTo>
                    <a:pt x="8841" y="5130"/>
                    <a:pt x="7677" y="3971"/>
                    <a:pt x="6526" y="2848"/>
                  </a:cubicBezTo>
                  <a:cubicBezTo>
                    <a:pt x="6291" y="2618"/>
                    <a:pt x="6055" y="2388"/>
                    <a:pt x="5814" y="2165"/>
                  </a:cubicBezTo>
                  <a:cubicBezTo>
                    <a:pt x="5955" y="2153"/>
                    <a:pt x="6098" y="2147"/>
                    <a:pt x="6240" y="2147"/>
                  </a:cubicBezTo>
                  <a:cubicBezTo>
                    <a:pt x="6901" y="2147"/>
                    <a:pt x="7561" y="2275"/>
                    <a:pt x="8172" y="2524"/>
                  </a:cubicBezTo>
                  <a:cubicBezTo>
                    <a:pt x="8686" y="2733"/>
                    <a:pt x="9187" y="3030"/>
                    <a:pt x="9742" y="3045"/>
                  </a:cubicBezTo>
                  <a:cubicBezTo>
                    <a:pt x="9747" y="3045"/>
                    <a:pt x="9753" y="3045"/>
                    <a:pt x="9759" y="3045"/>
                  </a:cubicBezTo>
                  <a:cubicBezTo>
                    <a:pt x="9922" y="3045"/>
                    <a:pt x="10117" y="2981"/>
                    <a:pt x="10133" y="2821"/>
                  </a:cubicBezTo>
                  <a:cubicBezTo>
                    <a:pt x="10144" y="2706"/>
                    <a:pt x="10051" y="2610"/>
                    <a:pt x="9957" y="2542"/>
                  </a:cubicBezTo>
                  <a:cubicBezTo>
                    <a:pt x="9745" y="2385"/>
                    <a:pt x="9500" y="2280"/>
                    <a:pt x="9258" y="2175"/>
                  </a:cubicBezTo>
                  <a:cubicBezTo>
                    <a:pt x="8509" y="1854"/>
                    <a:pt x="7755" y="1529"/>
                    <a:pt x="6963" y="1331"/>
                  </a:cubicBezTo>
                  <a:cubicBezTo>
                    <a:pt x="6496" y="1215"/>
                    <a:pt x="6013" y="1144"/>
                    <a:pt x="5532" y="1144"/>
                  </a:cubicBezTo>
                  <a:cubicBezTo>
                    <a:pt x="5257" y="1144"/>
                    <a:pt x="4983" y="1167"/>
                    <a:pt x="4714" y="1218"/>
                  </a:cubicBezTo>
                  <a:cubicBezTo>
                    <a:pt x="4532" y="1079"/>
                    <a:pt x="4346" y="947"/>
                    <a:pt x="4156" y="821"/>
                  </a:cubicBezTo>
                  <a:cubicBezTo>
                    <a:pt x="3502" y="392"/>
                    <a:pt x="2593" y="1"/>
                    <a:pt x="174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0" name="Google Shape;6610;p22"/>
            <p:cNvSpPr/>
            <p:nvPr/>
          </p:nvSpPr>
          <p:spPr>
            <a:xfrm>
              <a:off x="3449666" y="777970"/>
              <a:ext cx="413189" cy="344265"/>
            </a:xfrm>
            <a:custGeom>
              <a:avLst/>
              <a:gdLst/>
              <a:ahLst/>
              <a:cxnLst/>
              <a:rect l="l" t="t" r="r" b="b"/>
              <a:pathLst>
                <a:path w="8237" h="6863" extrusionOk="0">
                  <a:moveTo>
                    <a:pt x="2680" y="1"/>
                  </a:moveTo>
                  <a:cubicBezTo>
                    <a:pt x="2625" y="1"/>
                    <a:pt x="2570" y="4"/>
                    <a:pt x="2515" y="9"/>
                  </a:cubicBezTo>
                  <a:cubicBezTo>
                    <a:pt x="0" y="259"/>
                    <a:pt x="4327" y="6863"/>
                    <a:pt x="6501" y="6863"/>
                  </a:cubicBezTo>
                  <a:cubicBezTo>
                    <a:pt x="6646" y="6863"/>
                    <a:pt x="6781" y="6833"/>
                    <a:pt x="6904" y="6771"/>
                  </a:cubicBezTo>
                  <a:cubicBezTo>
                    <a:pt x="8237" y="6094"/>
                    <a:pt x="5323" y="1"/>
                    <a:pt x="2680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1" name="Google Shape;6611;p22"/>
            <p:cNvSpPr/>
            <p:nvPr/>
          </p:nvSpPr>
          <p:spPr>
            <a:xfrm>
              <a:off x="2822493" y="1111696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2" y="379"/>
                  </a:cubicBezTo>
                  <a:cubicBezTo>
                    <a:pt x="299" y="379"/>
                    <a:pt x="328" y="373"/>
                    <a:pt x="357" y="358"/>
                  </a:cubicBezTo>
                  <a:cubicBezTo>
                    <a:pt x="543" y="263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2" name="Google Shape;6612;p22"/>
            <p:cNvSpPr/>
            <p:nvPr/>
          </p:nvSpPr>
          <p:spPr>
            <a:xfrm>
              <a:off x="2840601" y="1055565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2" y="379"/>
                  </a:cubicBezTo>
                  <a:cubicBezTo>
                    <a:pt x="299" y="379"/>
                    <a:pt x="327" y="372"/>
                    <a:pt x="357" y="357"/>
                  </a:cubicBezTo>
                  <a:cubicBezTo>
                    <a:pt x="543" y="262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3" name="Google Shape;6613;p22"/>
            <p:cNvSpPr/>
            <p:nvPr/>
          </p:nvSpPr>
          <p:spPr>
            <a:xfrm>
              <a:off x="2764104" y="1046988"/>
              <a:ext cx="27288" cy="19062"/>
            </a:xfrm>
            <a:custGeom>
              <a:avLst/>
              <a:gdLst/>
              <a:ahLst/>
              <a:cxnLst/>
              <a:rect l="l" t="t" r="r" b="b"/>
              <a:pathLst>
                <a:path w="544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3" y="379"/>
                  </a:cubicBezTo>
                  <a:cubicBezTo>
                    <a:pt x="300" y="379"/>
                    <a:pt x="329" y="373"/>
                    <a:pt x="359" y="357"/>
                  </a:cubicBezTo>
                  <a:cubicBezTo>
                    <a:pt x="543" y="262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4" name="Google Shape;6614;p22"/>
            <p:cNvSpPr/>
            <p:nvPr/>
          </p:nvSpPr>
          <p:spPr>
            <a:xfrm>
              <a:off x="3182203" y="1071567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2" y="380"/>
                    <a:pt x="271" y="380"/>
                  </a:cubicBezTo>
                  <a:cubicBezTo>
                    <a:pt x="298" y="380"/>
                    <a:pt x="327" y="373"/>
                    <a:pt x="357" y="358"/>
                  </a:cubicBezTo>
                  <a:cubicBezTo>
                    <a:pt x="543" y="263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5" name="Google Shape;6615;p22"/>
            <p:cNvSpPr/>
            <p:nvPr/>
          </p:nvSpPr>
          <p:spPr>
            <a:xfrm>
              <a:off x="3231262" y="991458"/>
              <a:ext cx="27288" cy="19062"/>
            </a:xfrm>
            <a:custGeom>
              <a:avLst/>
              <a:gdLst/>
              <a:ahLst/>
              <a:cxnLst/>
              <a:rect l="l" t="t" r="r" b="b"/>
              <a:pathLst>
                <a:path w="544" h="380" extrusionOk="0">
                  <a:moveTo>
                    <a:pt x="272" y="1"/>
                  </a:moveTo>
                  <a:cubicBezTo>
                    <a:pt x="245" y="1"/>
                    <a:pt x="216" y="7"/>
                    <a:pt x="187" y="23"/>
                  </a:cubicBezTo>
                  <a:cubicBezTo>
                    <a:pt x="1" y="118"/>
                    <a:pt x="102" y="380"/>
                    <a:pt x="272" y="380"/>
                  </a:cubicBezTo>
                  <a:cubicBezTo>
                    <a:pt x="299" y="380"/>
                    <a:pt x="328" y="373"/>
                    <a:pt x="358" y="358"/>
                  </a:cubicBezTo>
                  <a:cubicBezTo>
                    <a:pt x="543" y="263"/>
                    <a:pt x="441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6" name="Google Shape;6616;p22"/>
            <p:cNvSpPr/>
            <p:nvPr/>
          </p:nvSpPr>
          <p:spPr>
            <a:xfrm>
              <a:off x="3140067" y="1021104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8"/>
                    <a:pt x="272" y="378"/>
                  </a:cubicBezTo>
                  <a:cubicBezTo>
                    <a:pt x="300" y="378"/>
                    <a:pt x="329" y="371"/>
                    <a:pt x="359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7" name="Google Shape;6617;p22"/>
            <p:cNvSpPr/>
            <p:nvPr/>
          </p:nvSpPr>
          <p:spPr>
            <a:xfrm>
              <a:off x="3485031" y="86780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1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8" name="Google Shape;6618;p22"/>
            <p:cNvSpPr/>
            <p:nvPr/>
          </p:nvSpPr>
          <p:spPr>
            <a:xfrm>
              <a:off x="3580489" y="874782"/>
              <a:ext cx="27238" cy="18961"/>
            </a:xfrm>
            <a:custGeom>
              <a:avLst/>
              <a:gdLst/>
              <a:ahLst/>
              <a:cxnLst/>
              <a:rect l="l" t="t" r="r" b="b"/>
              <a:pathLst>
                <a:path w="543" h="378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1" y="117"/>
                    <a:pt x="102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9" name="Google Shape;6619;p22"/>
            <p:cNvSpPr/>
            <p:nvPr/>
          </p:nvSpPr>
          <p:spPr>
            <a:xfrm>
              <a:off x="3531230" y="929709"/>
              <a:ext cx="27188" cy="19062"/>
            </a:xfrm>
            <a:custGeom>
              <a:avLst/>
              <a:gdLst/>
              <a:ahLst/>
              <a:cxnLst/>
              <a:rect l="l" t="t" r="r" b="b"/>
              <a:pathLst>
                <a:path w="542" h="380" extrusionOk="0">
                  <a:moveTo>
                    <a:pt x="271" y="1"/>
                  </a:moveTo>
                  <a:cubicBezTo>
                    <a:pt x="243" y="1"/>
                    <a:pt x="215" y="7"/>
                    <a:pt x="185" y="23"/>
                  </a:cubicBezTo>
                  <a:cubicBezTo>
                    <a:pt x="0" y="118"/>
                    <a:pt x="102" y="380"/>
                    <a:pt x="271" y="380"/>
                  </a:cubicBezTo>
                  <a:cubicBezTo>
                    <a:pt x="299" y="380"/>
                    <a:pt x="328" y="373"/>
                    <a:pt x="357" y="358"/>
                  </a:cubicBezTo>
                  <a:cubicBezTo>
                    <a:pt x="542" y="263"/>
                    <a:pt x="440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0" name="Google Shape;6620;p22"/>
            <p:cNvSpPr/>
            <p:nvPr/>
          </p:nvSpPr>
          <p:spPr>
            <a:xfrm>
              <a:off x="3308912" y="645392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1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1" name="Google Shape;6621;p22"/>
            <p:cNvSpPr/>
            <p:nvPr/>
          </p:nvSpPr>
          <p:spPr>
            <a:xfrm>
              <a:off x="3235927" y="62597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3" y="1"/>
                  </a:moveTo>
                  <a:cubicBezTo>
                    <a:pt x="245" y="1"/>
                    <a:pt x="216" y="8"/>
                    <a:pt x="186" y="23"/>
                  </a:cubicBezTo>
                  <a:cubicBezTo>
                    <a:pt x="1" y="118"/>
                    <a:pt x="102" y="379"/>
                    <a:pt x="271" y="379"/>
                  </a:cubicBezTo>
                  <a:cubicBezTo>
                    <a:pt x="298" y="379"/>
                    <a:pt x="327" y="372"/>
                    <a:pt x="357" y="357"/>
                  </a:cubicBezTo>
                  <a:cubicBezTo>
                    <a:pt x="543" y="262"/>
                    <a:pt x="442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2" name="Google Shape;6622;p22"/>
            <p:cNvSpPr/>
            <p:nvPr/>
          </p:nvSpPr>
          <p:spPr>
            <a:xfrm>
              <a:off x="3468126" y="118999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1"/>
                  </a:moveTo>
                  <a:cubicBezTo>
                    <a:pt x="245" y="1"/>
                    <a:pt x="216" y="8"/>
                    <a:pt x="186" y="23"/>
                  </a:cubicBezTo>
                  <a:cubicBezTo>
                    <a:pt x="1" y="118"/>
                    <a:pt x="102" y="379"/>
                    <a:pt x="271" y="379"/>
                  </a:cubicBezTo>
                  <a:cubicBezTo>
                    <a:pt x="298" y="379"/>
                    <a:pt x="327" y="372"/>
                    <a:pt x="357" y="357"/>
                  </a:cubicBezTo>
                  <a:cubicBezTo>
                    <a:pt x="543" y="262"/>
                    <a:pt x="442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22"/>
            <p:cNvSpPr/>
            <p:nvPr/>
          </p:nvSpPr>
          <p:spPr>
            <a:xfrm>
              <a:off x="3429903" y="1173496"/>
              <a:ext cx="27288" cy="19112"/>
            </a:xfrm>
            <a:custGeom>
              <a:avLst/>
              <a:gdLst/>
              <a:ahLst/>
              <a:cxnLst/>
              <a:rect l="l" t="t" r="r" b="b"/>
              <a:pathLst>
                <a:path w="544" h="381" extrusionOk="0">
                  <a:moveTo>
                    <a:pt x="272" y="1"/>
                  </a:moveTo>
                  <a:cubicBezTo>
                    <a:pt x="245" y="1"/>
                    <a:pt x="216" y="8"/>
                    <a:pt x="187" y="23"/>
                  </a:cubicBezTo>
                  <a:cubicBezTo>
                    <a:pt x="1" y="118"/>
                    <a:pt x="102" y="380"/>
                    <a:pt x="272" y="380"/>
                  </a:cubicBezTo>
                  <a:cubicBezTo>
                    <a:pt x="299" y="380"/>
                    <a:pt x="328" y="373"/>
                    <a:pt x="357" y="358"/>
                  </a:cubicBezTo>
                  <a:cubicBezTo>
                    <a:pt x="543" y="263"/>
                    <a:pt x="442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4" name="Google Shape;6624;p22"/>
          <p:cNvGrpSpPr/>
          <p:nvPr/>
        </p:nvGrpSpPr>
        <p:grpSpPr>
          <a:xfrm rot="10167995">
            <a:off x="625932" y="643460"/>
            <a:ext cx="907696" cy="609845"/>
            <a:chOff x="1655277" y="1307879"/>
            <a:chExt cx="907741" cy="609876"/>
          </a:xfrm>
        </p:grpSpPr>
        <p:sp>
          <p:nvSpPr>
            <p:cNvPr id="6625" name="Google Shape;6625;p22"/>
            <p:cNvSpPr/>
            <p:nvPr/>
          </p:nvSpPr>
          <p:spPr>
            <a:xfrm>
              <a:off x="1660193" y="1307879"/>
              <a:ext cx="902825" cy="597486"/>
            </a:xfrm>
            <a:custGeom>
              <a:avLst/>
              <a:gdLst/>
              <a:ahLst/>
              <a:cxnLst/>
              <a:rect l="l" t="t" r="r" b="b"/>
              <a:pathLst>
                <a:path w="17998" h="11911" extrusionOk="0">
                  <a:moveTo>
                    <a:pt x="11105" y="0"/>
                  </a:moveTo>
                  <a:cubicBezTo>
                    <a:pt x="10057" y="0"/>
                    <a:pt x="8890" y="550"/>
                    <a:pt x="7695" y="1896"/>
                  </a:cubicBezTo>
                  <a:cubicBezTo>
                    <a:pt x="6975" y="1672"/>
                    <a:pt x="6331" y="1571"/>
                    <a:pt x="5760" y="1571"/>
                  </a:cubicBezTo>
                  <a:cubicBezTo>
                    <a:pt x="1" y="1571"/>
                    <a:pt x="1648" y="11910"/>
                    <a:pt x="7324" y="11910"/>
                  </a:cubicBezTo>
                  <a:cubicBezTo>
                    <a:pt x="8258" y="11910"/>
                    <a:pt x="9300" y="11631"/>
                    <a:pt x="10437" y="10980"/>
                  </a:cubicBezTo>
                  <a:cubicBezTo>
                    <a:pt x="17997" y="10491"/>
                    <a:pt x="15683" y="0"/>
                    <a:pt x="11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6" name="Google Shape;6626;p22"/>
            <p:cNvSpPr/>
            <p:nvPr/>
          </p:nvSpPr>
          <p:spPr>
            <a:xfrm>
              <a:off x="1655277" y="1320219"/>
              <a:ext cx="902775" cy="597536"/>
            </a:xfrm>
            <a:custGeom>
              <a:avLst/>
              <a:gdLst/>
              <a:ahLst/>
              <a:cxnLst/>
              <a:rect l="l" t="t" r="r" b="b"/>
              <a:pathLst>
                <a:path w="17997" h="11912" extrusionOk="0">
                  <a:moveTo>
                    <a:pt x="11104" y="1"/>
                  </a:moveTo>
                  <a:cubicBezTo>
                    <a:pt x="10056" y="1"/>
                    <a:pt x="8889" y="551"/>
                    <a:pt x="7694" y="1896"/>
                  </a:cubicBezTo>
                  <a:cubicBezTo>
                    <a:pt x="6974" y="1672"/>
                    <a:pt x="6331" y="1571"/>
                    <a:pt x="5759" y="1571"/>
                  </a:cubicBezTo>
                  <a:cubicBezTo>
                    <a:pt x="1" y="1571"/>
                    <a:pt x="1647" y="11912"/>
                    <a:pt x="7325" y="11912"/>
                  </a:cubicBezTo>
                  <a:cubicBezTo>
                    <a:pt x="8258" y="11912"/>
                    <a:pt x="9301" y="11632"/>
                    <a:pt x="10437" y="10981"/>
                  </a:cubicBezTo>
                  <a:cubicBezTo>
                    <a:pt x="17997" y="10491"/>
                    <a:pt x="15683" y="1"/>
                    <a:pt x="11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7" name="Google Shape;6627;p22"/>
            <p:cNvSpPr/>
            <p:nvPr/>
          </p:nvSpPr>
          <p:spPr>
            <a:xfrm>
              <a:off x="1812935" y="1472160"/>
              <a:ext cx="413489" cy="388157"/>
            </a:xfrm>
            <a:custGeom>
              <a:avLst/>
              <a:gdLst/>
              <a:ahLst/>
              <a:cxnLst/>
              <a:rect l="l" t="t" r="r" b="b"/>
              <a:pathLst>
                <a:path w="8243" h="7738" extrusionOk="0">
                  <a:moveTo>
                    <a:pt x="3035" y="1"/>
                  </a:moveTo>
                  <a:cubicBezTo>
                    <a:pt x="2811" y="1"/>
                    <a:pt x="2531" y="91"/>
                    <a:pt x="2182" y="304"/>
                  </a:cubicBezTo>
                  <a:cubicBezTo>
                    <a:pt x="1" y="1632"/>
                    <a:pt x="810" y="7737"/>
                    <a:pt x="3794" y="7737"/>
                  </a:cubicBezTo>
                  <a:cubicBezTo>
                    <a:pt x="4049" y="7737"/>
                    <a:pt x="4320" y="7692"/>
                    <a:pt x="4607" y="7596"/>
                  </a:cubicBezTo>
                  <a:cubicBezTo>
                    <a:pt x="8243" y="6375"/>
                    <a:pt x="3705" y="3231"/>
                    <a:pt x="3705" y="3231"/>
                  </a:cubicBezTo>
                  <a:cubicBezTo>
                    <a:pt x="3705" y="3231"/>
                    <a:pt x="4370" y="1"/>
                    <a:pt x="30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8" name="Google Shape;6628;p22"/>
            <p:cNvSpPr/>
            <p:nvPr/>
          </p:nvSpPr>
          <p:spPr>
            <a:xfrm>
              <a:off x="2058428" y="1386684"/>
              <a:ext cx="377623" cy="404410"/>
            </a:xfrm>
            <a:custGeom>
              <a:avLst/>
              <a:gdLst/>
              <a:ahLst/>
              <a:cxnLst/>
              <a:rect l="l" t="t" r="r" b="b"/>
              <a:pathLst>
                <a:path w="7528" h="8062" extrusionOk="0">
                  <a:moveTo>
                    <a:pt x="2663" y="0"/>
                  </a:moveTo>
                  <a:cubicBezTo>
                    <a:pt x="0" y="0"/>
                    <a:pt x="2656" y="3775"/>
                    <a:pt x="2656" y="3775"/>
                  </a:cubicBezTo>
                  <a:cubicBezTo>
                    <a:pt x="2656" y="3775"/>
                    <a:pt x="960" y="8061"/>
                    <a:pt x="3562" y="8061"/>
                  </a:cubicBezTo>
                  <a:cubicBezTo>
                    <a:pt x="3696" y="8061"/>
                    <a:pt x="3842" y="8050"/>
                    <a:pt x="4000" y="8026"/>
                  </a:cubicBezTo>
                  <a:cubicBezTo>
                    <a:pt x="7527" y="7488"/>
                    <a:pt x="5543" y="103"/>
                    <a:pt x="2773" y="3"/>
                  </a:cubicBezTo>
                  <a:cubicBezTo>
                    <a:pt x="2735" y="1"/>
                    <a:pt x="2698" y="0"/>
                    <a:pt x="26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9" name="Google Shape;6629;p22"/>
            <p:cNvSpPr/>
            <p:nvPr/>
          </p:nvSpPr>
          <p:spPr>
            <a:xfrm>
              <a:off x="2019502" y="1494030"/>
              <a:ext cx="7976" cy="110408"/>
            </a:xfrm>
            <a:custGeom>
              <a:avLst/>
              <a:gdLst/>
              <a:ahLst/>
              <a:cxnLst/>
              <a:rect l="l" t="t" r="r" b="b"/>
              <a:pathLst>
                <a:path w="159" h="2201" fill="none" extrusionOk="0">
                  <a:moveTo>
                    <a:pt x="33" y="0"/>
                  </a:moveTo>
                  <a:cubicBezTo>
                    <a:pt x="159" y="727"/>
                    <a:pt x="148" y="1477"/>
                    <a:pt x="1" y="2201"/>
                  </a:cubicBezTo>
                </a:path>
              </a:pathLst>
            </a:custGeom>
            <a:solidFill>
              <a:schemeClr val="dk1"/>
            </a:solidFill>
            <a:ln w="325" cap="rnd" cmpd="sng">
              <a:solidFill>
                <a:srgbClr val="2130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0" name="Google Shape;6630;p22"/>
            <p:cNvSpPr/>
            <p:nvPr/>
          </p:nvSpPr>
          <p:spPr>
            <a:xfrm>
              <a:off x="2140944" y="1592799"/>
              <a:ext cx="26285" cy="122497"/>
            </a:xfrm>
            <a:custGeom>
              <a:avLst/>
              <a:gdLst/>
              <a:ahLst/>
              <a:cxnLst/>
              <a:rect l="l" t="t" r="r" b="b"/>
              <a:pathLst>
                <a:path w="524" h="2442" fill="none" extrusionOk="0">
                  <a:moveTo>
                    <a:pt x="524" y="0"/>
                  </a:moveTo>
                  <a:cubicBezTo>
                    <a:pt x="141" y="746"/>
                    <a:pt x="0" y="1614"/>
                    <a:pt x="128" y="2442"/>
                  </a:cubicBezTo>
                </a:path>
              </a:pathLst>
            </a:custGeom>
            <a:solidFill>
              <a:schemeClr val="dk1"/>
            </a:solidFill>
            <a:ln w="325" cap="rnd" cmpd="sng">
              <a:solidFill>
                <a:srgbClr val="2130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1" name="Google Shape;6631;p22"/>
            <p:cNvSpPr/>
            <p:nvPr/>
          </p:nvSpPr>
          <p:spPr>
            <a:xfrm>
              <a:off x="2284758" y="1690464"/>
              <a:ext cx="36869" cy="19363"/>
            </a:xfrm>
            <a:custGeom>
              <a:avLst/>
              <a:gdLst/>
              <a:ahLst/>
              <a:cxnLst/>
              <a:rect l="l" t="t" r="r" b="b"/>
              <a:pathLst>
                <a:path w="735" h="386" extrusionOk="0">
                  <a:moveTo>
                    <a:pt x="288" y="0"/>
                  </a:moveTo>
                  <a:cubicBezTo>
                    <a:pt x="135" y="0"/>
                    <a:pt x="0" y="38"/>
                    <a:pt x="4" y="111"/>
                  </a:cubicBezTo>
                  <a:cubicBezTo>
                    <a:pt x="13" y="291"/>
                    <a:pt x="218" y="385"/>
                    <a:pt x="403" y="385"/>
                  </a:cubicBezTo>
                  <a:cubicBezTo>
                    <a:pt x="543" y="385"/>
                    <a:pt x="672" y="332"/>
                    <a:pt x="699" y="220"/>
                  </a:cubicBezTo>
                  <a:cubicBezTo>
                    <a:pt x="735" y="71"/>
                    <a:pt x="495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2" name="Google Shape;6632;p22"/>
            <p:cNvSpPr/>
            <p:nvPr/>
          </p:nvSpPr>
          <p:spPr>
            <a:xfrm>
              <a:off x="2198630" y="1514597"/>
              <a:ext cx="39628" cy="25934"/>
            </a:xfrm>
            <a:custGeom>
              <a:avLst/>
              <a:gdLst/>
              <a:ahLst/>
              <a:cxnLst/>
              <a:rect l="l" t="t" r="r" b="b"/>
              <a:pathLst>
                <a:path w="790" h="517" extrusionOk="0">
                  <a:moveTo>
                    <a:pt x="576" y="0"/>
                  </a:moveTo>
                  <a:cubicBezTo>
                    <a:pt x="367" y="0"/>
                    <a:pt x="0" y="351"/>
                    <a:pt x="100" y="450"/>
                  </a:cubicBezTo>
                  <a:cubicBezTo>
                    <a:pt x="148" y="497"/>
                    <a:pt x="208" y="517"/>
                    <a:pt x="272" y="517"/>
                  </a:cubicBezTo>
                  <a:cubicBezTo>
                    <a:pt x="506" y="517"/>
                    <a:pt x="789" y="246"/>
                    <a:pt x="686" y="62"/>
                  </a:cubicBezTo>
                  <a:cubicBezTo>
                    <a:pt x="663" y="18"/>
                    <a:pt x="623" y="0"/>
                    <a:pt x="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3" name="Google Shape;6633;p22"/>
            <p:cNvSpPr/>
            <p:nvPr/>
          </p:nvSpPr>
          <p:spPr>
            <a:xfrm>
              <a:off x="2195921" y="1439655"/>
              <a:ext cx="39628" cy="25934"/>
            </a:xfrm>
            <a:custGeom>
              <a:avLst/>
              <a:gdLst/>
              <a:ahLst/>
              <a:cxnLst/>
              <a:rect l="l" t="t" r="r" b="b"/>
              <a:pathLst>
                <a:path w="790" h="517" extrusionOk="0">
                  <a:moveTo>
                    <a:pt x="576" y="1"/>
                  </a:moveTo>
                  <a:cubicBezTo>
                    <a:pt x="367" y="1"/>
                    <a:pt x="0" y="351"/>
                    <a:pt x="100" y="449"/>
                  </a:cubicBezTo>
                  <a:cubicBezTo>
                    <a:pt x="148" y="497"/>
                    <a:pt x="208" y="517"/>
                    <a:pt x="272" y="517"/>
                  </a:cubicBezTo>
                  <a:cubicBezTo>
                    <a:pt x="507" y="517"/>
                    <a:pt x="789" y="246"/>
                    <a:pt x="688" y="63"/>
                  </a:cubicBezTo>
                  <a:cubicBezTo>
                    <a:pt x="664" y="19"/>
                    <a:pt x="624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22"/>
            <p:cNvSpPr/>
            <p:nvPr/>
          </p:nvSpPr>
          <p:spPr>
            <a:xfrm>
              <a:off x="2234696" y="1653144"/>
              <a:ext cx="23275" cy="13544"/>
            </a:xfrm>
            <a:custGeom>
              <a:avLst/>
              <a:gdLst/>
              <a:ahLst/>
              <a:cxnLst/>
              <a:rect l="l" t="t" r="r" b="b"/>
              <a:pathLst>
                <a:path w="464" h="270" extrusionOk="0">
                  <a:moveTo>
                    <a:pt x="344" y="0"/>
                  </a:moveTo>
                  <a:cubicBezTo>
                    <a:pt x="215" y="0"/>
                    <a:pt x="0" y="140"/>
                    <a:pt x="42" y="205"/>
                  </a:cubicBezTo>
                  <a:cubicBezTo>
                    <a:pt x="73" y="251"/>
                    <a:pt x="122" y="269"/>
                    <a:pt x="176" y="269"/>
                  </a:cubicBezTo>
                  <a:cubicBezTo>
                    <a:pt x="307" y="269"/>
                    <a:pt x="463" y="159"/>
                    <a:pt x="430" y="52"/>
                  </a:cubicBezTo>
                  <a:cubicBezTo>
                    <a:pt x="419" y="15"/>
                    <a:pt x="386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22"/>
            <p:cNvSpPr/>
            <p:nvPr/>
          </p:nvSpPr>
          <p:spPr>
            <a:xfrm>
              <a:off x="2265646" y="1581212"/>
              <a:ext cx="36769" cy="19262"/>
            </a:xfrm>
            <a:custGeom>
              <a:avLst/>
              <a:gdLst/>
              <a:ahLst/>
              <a:cxnLst/>
              <a:rect l="l" t="t" r="r" b="b"/>
              <a:pathLst>
                <a:path w="733" h="384" extrusionOk="0">
                  <a:moveTo>
                    <a:pt x="446" y="1"/>
                  </a:moveTo>
                  <a:cubicBezTo>
                    <a:pt x="240" y="1"/>
                    <a:pt x="0" y="81"/>
                    <a:pt x="24" y="177"/>
                  </a:cubicBezTo>
                  <a:cubicBezTo>
                    <a:pt x="58" y="320"/>
                    <a:pt x="211" y="383"/>
                    <a:pt x="365" y="383"/>
                  </a:cubicBezTo>
                  <a:cubicBezTo>
                    <a:pt x="541" y="383"/>
                    <a:pt x="720" y="300"/>
                    <a:pt x="727" y="158"/>
                  </a:cubicBezTo>
                  <a:cubicBezTo>
                    <a:pt x="732" y="44"/>
                    <a:pt x="598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6" name="Google Shape;6636;p22"/>
            <p:cNvSpPr/>
            <p:nvPr/>
          </p:nvSpPr>
          <p:spPr>
            <a:xfrm>
              <a:off x="2276581" y="1499949"/>
              <a:ext cx="20968" cy="13644"/>
            </a:xfrm>
            <a:custGeom>
              <a:avLst/>
              <a:gdLst/>
              <a:ahLst/>
              <a:cxnLst/>
              <a:rect l="l" t="t" r="r" b="b"/>
              <a:pathLst>
                <a:path w="418" h="272" extrusionOk="0">
                  <a:moveTo>
                    <a:pt x="305" y="1"/>
                  </a:moveTo>
                  <a:cubicBezTo>
                    <a:pt x="194" y="1"/>
                    <a:pt x="0" y="182"/>
                    <a:pt x="52" y="235"/>
                  </a:cubicBezTo>
                  <a:cubicBezTo>
                    <a:pt x="78" y="261"/>
                    <a:pt x="110" y="272"/>
                    <a:pt x="144" y="272"/>
                  </a:cubicBezTo>
                  <a:cubicBezTo>
                    <a:pt x="268" y="272"/>
                    <a:pt x="418" y="132"/>
                    <a:pt x="365" y="34"/>
                  </a:cubicBezTo>
                  <a:cubicBezTo>
                    <a:pt x="352" y="11"/>
                    <a:pt x="331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22"/>
            <p:cNvSpPr/>
            <p:nvPr/>
          </p:nvSpPr>
          <p:spPr>
            <a:xfrm>
              <a:off x="1947419" y="1773833"/>
              <a:ext cx="40933" cy="26586"/>
            </a:xfrm>
            <a:custGeom>
              <a:avLst/>
              <a:gdLst/>
              <a:ahLst/>
              <a:cxnLst/>
              <a:rect l="l" t="t" r="r" b="b"/>
              <a:pathLst>
                <a:path w="816" h="530" extrusionOk="0">
                  <a:moveTo>
                    <a:pt x="632" y="0"/>
                  </a:moveTo>
                  <a:cubicBezTo>
                    <a:pt x="444" y="0"/>
                    <a:pt x="0" y="308"/>
                    <a:pt x="152" y="472"/>
                  </a:cubicBezTo>
                  <a:cubicBezTo>
                    <a:pt x="189" y="512"/>
                    <a:pt x="239" y="529"/>
                    <a:pt x="295" y="529"/>
                  </a:cubicBezTo>
                  <a:cubicBezTo>
                    <a:pt x="514" y="529"/>
                    <a:pt x="816" y="260"/>
                    <a:pt x="705" y="35"/>
                  </a:cubicBezTo>
                  <a:cubicBezTo>
                    <a:pt x="693" y="11"/>
                    <a:pt x="667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8" name="Google Shape;6638;p22"/>
            <p:cNvSpPr/>
            <p:nvPr/>
          </p:nvSpPr>
          <p:spPr>
            <a:xfrm>
              <a:off x="1939945" y="1587482"/>
              <a:ext cx="36719" cy="19463"/>
            </a:xfrm>
            <a:custGeom>
              <a:avLst/>
              <a:gdLst/>
              <a:ahLst/>
              <a:cxnLst/>
              <a:rect l="l" t="t" r="r" b="b"/>
              <a:pathLst>
                <a:path w="732" h="388" extrusionOk="0">
                  <a:moveTo>
                    <a:pt x="257" y="1"/>
                  </a:moveTo>
                  <a:cubicBezTo>
                    <a:pt x="118" y="1"/>
                    <a:pt x="1" y="41"/>
                    <a:pt x="1" y="148"/>
                  </a:cubicBezTo>
                  <a:cubicBezTo>
                    <a:pt x="3" y="296"/>
                    <a:pt x="193" y="387"/>
                    <a:pt x="376" y="387"/>
                  </a:cubicBezTo>
                  <a:cubicBezTo>
                    <a:pt x="523" y="387"/>
                    <a:pt x="665" y="329"/>
                    <a:pt x="704" y="194"/>
                  </a:cubicBezTo>
                  <a:cubicBezTo>
                    <a:pt x="732" y="95"/>
                    <a:pt x="469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9" name="Google Shape;6639;p22"/>
            <p:cNvSpPr/>
            <p:nvPr/>
          </p:nvSpPr>
          <p:spPr>
            <a:xfrm>
              <a:off x="1905384" y="1520967"/>
              <a:ext cx="36769" cy="19413"/>
            </a:xfrm>
            <a:custGeom>
              <a:avLst/>
              <a:gdLst/>
              <a:ahLst/>
              <a:cxnLst/>
              <a:rect l="l" t="t" r="r" b="b"/>
              <a:pathLst>
                <a:path w="733" h="387" extrusionOk="0">
                  <a:moveTo>
                    <a:pt x="257" y="0"/>
                  </a:moveTo>
                  <a:cubicBezTo>
                    <a:pt x="118" y="0"/>
                    <a:pt x="1" y="41"/>
                    <a:pt x="2" y="147"/>
                  </a:cubicBezTo>
                  <a:cubicBezTo>
                    <a:pt x="3" y="295"/>
                    <a:pt x="194" y="387"/>
                    <a:pt x="377" y="387"/>
                  </a:cubicBezTo>
                  <a:cubicBezTo>
                    <a:pt x="524" y="387"/>
                    <a:pt x="666" y="329"/>
                    <a:pt x="705" y="195"/>
                  </a:cubicBezTo>
                  <a:cubicBezTo>
                    <a:pt x="732" y="94"/>
                    <a:pt x="469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0" name="Google Shape;6640;p22"/>
            <p:cNvSpPr/>
            <p:nvPr/>
          </p:nvSpPr>
          <p:spPr>
            <a:xfrm>
              <a:off x="1986897" y="1720009"/>
              <a:ext cx="21821" cy="11487"/>
            </a:xfrm>
            <a:custGeom>
              <a:avLst/>
              <a:gdLst/>
              <a:ahLst/>
              <a:cxnLst/>
              <a:rect l="l" t="t" r="r" b="b"/>
              <a:pathLst>
                <a:path w="435" h="229" extrusionOk="0">
                  <a:moveTo>
                    <a:pt x="255" y="1"/>
                  </a:moveTo>
                  <a:cubicBezTo>
                    <a:pt x="134" y="1"/>
                    <a:pt x="0" y="41"/>
                    <a:pt x="20" y="127"/>
                  </a:cubicBezTo>
                  <a:cubicBezTo>
                    <a:pt x="35" y="195"/>
                    <a:pt x="113" y="228"/>
                    <a:pt x="197" y="228"/>
                  </a:cubicBezTo>
                  <a:cubicBezTo>
                    <a:pt x="305" y="228"/>
                    <a:pt x="424" y="174"/>
                    <a:pt x="432" y="70"/>
                  </a:cubicBezTo>
                  <a:cubicBezTo>
                    <a:pt x="435" y="25"/>
                    <a:pt x="349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22"/>
            <p:cNvSpPr/>
            <p:nvPr/>
          </p:nvSpPr>
          <p:spPr>
            <a:xfrm>
              <a:off x="1909497" y="1671904"/>
              <a:ext cx="40030" cy="23476"/>
            </a:xfrm>
            <a:custGeom>
              <a:avLst/>
              <a:gdLst/>
              <a:ahLst/>
              <a:cxnLst/>
              <a:rect l="l" t="t" r="r" b="b"/>
              <a:pathLst>
                <a:path w="798" h="468" extrusionOk="0">
                  <a:moveTo>
                    <a:pt x="625" y="0"/>
                  </a:moveTo>
                  <a:cubicBezTo>
                    <a:pt x="417" y="0"/>
                    <a:pt x="1" y="203"/>
                    <a:pt x="113" y="381"/>
                  </a:cubicBezTo>
                  <a:cubicBezTo>
                    <a:pt x="151" y="441"/>
                    <a:pt x="220" y="467"/>
                    <a:pt x="298" y="467"/>
                  </a:cubicBezTo>
                  <a:cubicBezTo>
                    <a:pt x="511" y="467"/>
                    <a:pt x="797" y="273"/>
                    <a:pt x="734" y="52"/>
                  </a:cubicBezTo>
                  <a:cubicBezTo>
                    <a:pt x="724" y="16"/>
                    <a:pt x="68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22"/>
            <p:cNvSpPr/>
            <p:nvPr/>
          </p:nvSpPr>
          <p:spPr>
            <a:xfrm>
              <a:off x="1878246" y="1607346"/>
              <a:ext cx="19463" cy="10283"/>
            </a:xfrm>
            <a:custGeom>
              <a:avLst/>
              <a:gdLst/>
              <a:ahLst/>
              <a:cxnLst/>
              <a:rect l="l" t="t" r="r" b="b"/>
              <a:pathLst>
                <a:path w="388" h="205" extrusionOk="0">
                  <a:moveTo>
                    <a:pt x="142" y="1"/>
                  </a:moveTo>
                  <a:cubicBezTo>
                    <a:pt x="66" y="1"/>
                    <a:pt x="0" y="23"/>
                    <a:pt x="2" y="81"/>
                  </a:cubicBezTo>
                  <a:cubicBezTo>
                    <a:pt x="3" y="158"/>
                    <a:pt x="102" y="204"/>
                    <a:pt x="198" y="204"/>
                  </a:cubicBezTo>
                  <a:cubicBezTo>
                    <a:pt x="277" y="204"/>
                    <a:pt x="354" y="173"/>
                    <a:pt x="374" y="100"/>
                  </a:cubicBezTo>
                  <a:cubicBezTo>
                    <a:pt x="388" y="48"/>
                    <a:pt x="253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3" name="Google Shape;6643;p22"/>
            <p:cNvSpPr/>
            <p:nvPr/>
          </p:nvSpPr>
          <p:spPr>
            <a:xfrm>
              <a:off x="1783340" y="1467143"/>
              <a:ext cx="168847" cy="210432"/>
            </a:xfrm>
            <a:custGeom>
              <a:avLst/>
              <a:gdLst/>
              <a:ahLst/>
              <a:cxnLst/>
              <a:rect l="l" t="t" r="r" b="b"/>
              <a:pathLst>
                <a:path w="3366" h="4195" extrusionOk="0">
                  <a:moveTo>
                    <a:pt x="1867" y="0"/>
                  </a:moveTo>
                  <a:cubicBezTo>
                    <a:pt x="1812" y="0"/>
                    <a:pt x="1753" y="6"/>
                    <a:pt x="1691" y="18"/>
                  </a:cubicBezTo>
                  <a:cubicBezTo>
                    <a:pt x="22" y="332"/>
                    <a:pt x="0" y="3872"/>
                    <a:pt x="1102" y="4180"/>
                  </a:cubicBezTo>
                  <a:cubicBezTo>
                    <a:pt x="1136" y="4190"/>
                    <a:pt x="1170" y="4194"/>
                    <a:pt x="1205" y="4194"/>
                  </a:cubicBezTo>
                  <a:cubicBezTo>
                    <a:pt x="2245" y="4194"/>
                    <a:pt x="3366" y="0"/>
                    <a:pt x="1867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4" name="Google Shape;6644;p22"/>
          <p:cNvGrpSpPr/>
          <p:nvPr/>
        </p:nvGrpSpPr>
        <p:grpSpPr>
          <a:xfrm rot="4359290">
            <a:off x="-56990" y="37035"/>
            <a:ext cx="539517" cy="420750"/>
            <a:chOff x="3251316" y="2649443"/>
            <a:chExt cx="735796" cy="573820"/>
          </a:xfrm>
        </p:grpSpPr>
        <p:sp>
          <p:nvSpPr>
            <p:cNvPr id="6645" name="Google Shape;6645;p22"/>
            <p:cNvSpPr/>
            <p:nvPr/>
          </p:nvSpPr>
          <p:spPr>
            <a:xfrm>
              <a:off x="3457147" y="2649443"/>
              <a:ext cx="469784" cy="535818"/>
            </a:xfrm>
            <a:custGeom>
              <a:avLst/>
              <a:gdLst/>
              <a:ahLst/>
              <a:cxnLst/>
              <a:rect l="l" t="t" r="r" b="b"/>
              <a:pathLst>
                <a:path w="10273" h="11717" extrusionOk="0">
                  <a:moveTo>
                    <a:pt x="3098" y="1"/>
                  </a:moveTo>
                  <a:cubicBezTo>
                    <a:pt x="2053" y="1"/>
                    <a:pt x="994" y="261"/>
                    <a:pt x="1" y="959"/>
                  </a:cubicBezTo>
                  <a:lnTo>
                    <a:pt x="7965" y="11716"/>
                  </a:lnTo>
                  <a:cubicBezTo>
                    <a:pt x="10272" y="9701"/>
                    <a:pt x="9223" y="4648"/>
                    <a:pt x="9702" y="2703"/>
                  </a:cubicBezTo>
                  <a:cubicBezTo>
                    <a:pt x="9769" y="2433"/>
                    <a:pt x="9629" y="2154"/>
                    <a:pt x="9370" y="2050"/>
                  </a:cubicBezTo>
                  <a:cubicBezTo>
                    <a:pt x="8108" y="1541"/>
                    <a:pt x="5642" y="1"/>
                    <a:pt x="3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6" name="Google Shape;6646;p22"/>
            <p:cNvSpPr/>
            <p:nvPr/>
          </p:nvSpPr>
          <p:spPr>
            <a:xfrm>
              <a:off x="3251316" y="2662567"/>
              <a:ext cx="735796" cy="560696"/>
            </a:xfrm>
            <a:custGeom>
              <a:avLst/>
              <a:gdLst/>
              <a:ahLst/>
              <a:cxnLst/>
              <a:rect l="l" t="t" r="r" b="b"/>
              <a:pathLst>
                <a:path w="16090" h="12261" extrusionOk="0">
                  <a:moveTo>
                    <a:pt x="6331" y="1"/>
                  </a:moveTo>
                  <a:cubicBezTo>
                    <a:pt x="5611" y="1"/>
                    <a:pt x="4908" y="267"/>
                    <a:pt x="4267" y="878"/>
                  </a:cubicBezTo>
                  <a:cubicBezTo>
                    <a:pt x="1" y="4946"/>
                    <a:pt x="5552" y="12261"/>
                    <a:pt x="10164" y="12261"/>
                  </a:cubicBezTo>
                  <a:cubicBezTo>
                    <a:pt x="10595" y="12261"/>
                    <a:pt x="11019" y="12197"/>
                    <a:pt x="11425" y="12060"/>
                  </a:cubicBezTo>
                  <a:cubicBezTo>
                    <a:pt x="16090" y="10490"/>
                    <a:pt x="10853" y="1"/>
                    <a:pt x="6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7" name="Google Shape;6647;p22"/>
            <p:cNvSpPr/>
            <p:nvPr/>
          </p:nvSpPr>
          <p:spPr>
            <a:xfrm>
              <a:off x="3327685" y="2721422"/>
              <a:ext cx="586762" cy="448931"/>
            </a:xfrm>
            <a:custGeom>
              <a:avLst/>
              <a:gdLst/>
              <a:ahLst/>
              <a:cxnLst/>
              <a:rect l="l" t="t" r="r" b="b"/>
              <a:pathLst>
                <a:path w="12831" h="9817" extrusionOk="0">
                  <a:moveTo>
                    <a:pt x="5005" y="504"/>
                  </a:moveTo>
                  <a:cubicBezTo>
                    <a:pt x="8151" y="504"/>
                    <a:pt x="12192" y="8137"/>
                    <a:pt x="8979" y="9108"/>
                  </a:cubicBezTo>
                  <a:cubicBezTo>
                    <a:pt x="8741" y="9179"/>
                    <a:pt x="8493" y="9213"/>
                    <a:pt x="8238" y="9213"/>
                  </a:cubicBezTo>
                  <a:cubicBezTo>
                    <a:pt x="5024" y="9213"/>
                    <a:pt x="814" y="3818"/>
                    <a:pt x="3686" y="1059"/>
                  </a:cubicBezTo>
                  <a:cubicBezTo>
                    <a:pt x="4088" y="673"/>
                    <a:pt x="4537" y="504"/>
                    <a:pt x="5005" y="504"/>
                  </a:cubicBezTo>
                  <a:close/>
                  <a:moveTo>
                    <a:pt x="4757" y="1"/>
                  </a:moveTo>
                  <a:cubicBezTo>
                    <a:pt x="4225" y="1"/>
                    <a:pt x="3714" y="194"/>
                    <a:pt x="3255" y="634"/>
                  </a:cubicBezTo>
                  <a:cubicBezTo>
                    <a:pt x="0" y="3757"/>
                    <a:pt x="4715" y="9817"/>
                    <a:pt x="8345" y="9817"/>
                  </a:cubicBezTo>
                  <a:cubicBezTo>
                    <a:pt x="8638" y="9817"/>
                    <a:pt x="8924" y="9777"/>
                    <a:pt x="9198" y="9693"/>
                  </a:cubicBezTo>
                  <a:cubicBezTo>
                    <a:pt x="12830" y="8585"/>
                    <a:pt x="8311" y="1"/>
                    <a:pt x="47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8" name="Google Shape;6648;p22"/>
            <p:cNvSpPr/>
            <p:nvPr/>
          </p:nvSpPr>
          <p:spPr>
            <a:xfrm>
              <a:off x="3437346" y="2809315"/>
              <a:ext cx="366800" cy="280645"/>
            </a:xfrm>
            <a:custGeom>
              <a:avLst/>
              <a:gdLst/>
              <a:ahLst/>
              <a:cxnLst/>
              <a:rect l="l" t="t" r="r" b="b"/>
              <a:pathLst>
                <a:path w="8021" h="6137" extrusionOk="0">
                  <a:moveTo>
                    <a:pt x="3097" y="691"/>
                  </a:moveTo>
                  <a:cubicBezTo>
                    <a:pt x="4880" y="691"/>
                    <a:pt x="7163" y="5010"/>
                    <a:pt x="5342" y="5562"/>
                  </a:cubicBezTo>
                  <a:cubicBezTo>
                    <a:pt x="5206" y="5603"/>
                    <a:pt x="5064" y="5622"/>
                    <a:pt x="4919" y="5622"/>
                  </a:cubicBezTo>
                  <a:cubicBezTo>
                    <a:pt x="3097" y="5622"/>
                    <a:pt x="719" y="2569"/>
                    <a:pt x="2348" y="1006"/>
                  </a:cubicBezTo>
                  <a:cubicBezTo>
                    <a:pt x="2577" y="787"/>
                    <a:pt x="2831" y="691"/>
                    <a:pt x="3097" y="691"/>
                  </a:cubicBezTo>
                  <a:close/>
                  <a:moveTo>
                    <a:pt x="2974" y="1"/>
                  </a:moveTo>
                  <a:cubicBezTo>
                    <a:pt x="2641" y="1"/>
                    <a:pt x="2322" y="121"/>
                    <a:pt x="2035" y="396"/>
                  </a:cubicBezTo>
                  <a:cubicBezTo>
                    <a:pt x="1" y="2350"/>
                    <a:pt x="2949" y="6137"/>
                    <a:pt x="5217" y="6137"/>
                  </a:cubicBezTo>
                  <a:cubicBezTo>
                    <a:pt x="5400" y="6137"/>
                    <a:pt x="5578" y="6112"/>
                    <a:pt x="5749" y="6060"/>
                  </a:cubicBezTo>
                  <a:cubicBezTo>
                    <a:pt x="8021" y="5367"/>
                    <a:pt x="5195" y="1"/>
                    <a:pt x="29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9" name="Google Shape;6649;p22"/>
            <p:cNvSpPr/>
            <p:nvPr/>
          </p:nvSpPr>
          <p:spPr>
            <a:xfrm>
              <a:off x="3516322" y="2883444"/>
              <a:ext cx="189002" cy="144598"/>
            </a:xfrm>
            <a:custGeom>
              <a:avLst/>
              <a:gdLst/>
              <a:ahLst/>
              <a:cxnLst/>
              <a:rect l="l" t="t" r="r" b="b"/>
              <a:pathLst>
                <a:path w="4133" h="3162" extrusionOk="0">
                  <a:moveTo>
                    <a:pt x="1707" y="382"/>
                  </a:moveTo>
                  <a:cubicBezTo>
                    <a:pt x="2600" y="382"/>
                    <a:pt x="3744" y="2545"/>
                    <a:pt x="2831" y="2821"/>
                  </a:cubicBezTo>
                  <a:cubicBezTo>
                    <a:pt x="2763" y="2842"/>
                    <a:pt x="2692" y="2852"/>
                    <a:pt x="2620" y="2852"/>
                  </a:cubicBezTo>
                  <a:cubicBezTo>
                    <a:pt x="1708" y="2852"/>
                    <a:pt x="515" y="1322"/>
                    <a:pt x="1332" y="540"/>
                  </a:cubicBezTo>
                  <a:cubicBezTo>
                    <a:pt x="1446" y="430"/>
                    <a:pt x="1574" y="382"/>
                    <a:pt x="1707" y="382"/>
                  </a:cubicBezTo>
                  <a:close/>
                  <a:moveTo>
                    <a:pt x="1533" y="0"/>
                  </a:moveTo>
                  <a:cubicBezTo>
                    <a:pt x="1361" y="0"/>
                    <a:pt x="1197" y="63"/>
                    <a:pt x="1049" y="204"/>
                  </a:cubicBezTo>
                  <a:cubicBezTo>
                    <a:pt x="0" y="1209"/>
                    <a:pt x="1519" y="3161"/>
                    <a:pt x="2687" y="3161"/>
                  </a:cubicBezTo>
                  <a:cubicBezTo>
                    <a:pt x="2782" y="3161"/>
                    <a:pt x="2874" y="3149"/>
                    <a:pt x="2962" y="3122"/>
                  </a:cubicBezTo>
                  <a:cubicBezTo>
                    <a:pt x="4132" y="2765"/>
                    <a:pt x="2677" y="0"/>
                    <a:pt x="15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0" name="Google Shape;6650;p22"/>
            <p:cNvSpPr/>
            <p:nvPr/>
          </p:nvSpPr>
          <p:spPr>
            <a:xfrm>
              <a:off x="3477680" y="3013820"/>
              <a:ext cx="289242" cy="179307"/>
            </a:xfrm>
            <a:custGeom>
              <a:avLst/>
              <a:gdLst/>
              <a:ahLst/>
              <a:cxnLst/>
              <a:rect l="l" t="t" r="r" b="b"/>
              <a:pathLst>
                <a:path w="6325" h="3921" extrusionOk="0">
                  <a:moveTo>
                    <a:pt x="752" y="0"/>
                  </a:moveTo>
                  <a:cubicBezTo>
                    <a:pt x="465" y="0"/>
                    <a:pt x="274" y="115"/>
                    <a:pt x="235" y="386"/>
                  </a:cubicBezTo>
                  <a:cubicBezTo>
                    <a:pt x="0" y="2037"/>
                    <a:pt x="2804" y="3921"/>
                    <a:pt x="4380" y="3921"/>
                  </a:cubicBezTo>
                  <a:cubicBezTo>
                    <a:pt x="4602" y="3921"/>
                    <a:pt x="4800" y="3883"/>
                    <a:pt x="4961" y="3802"/>
                  </a:cubicBezTo>
                  <a:cubicBezTo>
                    <a:pt x="6325" y="3119"/>
                    <a:pt x="2244" y="0"/>
                    <a:pt x="752" y="0"/>
                  </a:cubicBezTo>
                  <a:close/>
                </a:path>
              </a:pathLst>
            </a:custGeom>
            <a:solidFill>
              <a:srgbClr val="F9F7E4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1" name="Google Shape;6651;p22"/>
            <p:cNvSpPr/>
            <p:nvPr/>
          </p:nvSpPr>
          <p:spPr>
            <a:xfrm>
              <a:off x="3503700" y="2686621"/>
              <a:ext cx="13125" cy="9237"/>
            </a:xfrm>
            <a:custGeom>
              <a:avLst/>
              <a:gdLst/>
              <a:ahLst/>
              <a:cxnLst/>
              <a:rect l="l" t="t" r="r" b="b"/>
              <a:pathLst>
                <a:path w="287" h="202" extrusionOk="0">
                  <a:moveTo>
                    <a:pt x="140" y="1"/>
                  </a:moveTo>
                  <a:cubicBezTo>
                    <a:pt x="119" y="1"/>
                    <a:pt x="97" y="8"/>
                    <a:pt x="76" y="27"/>
                  </a:cubicBezTo>
                  <a:cubicBezTo>
                    <a:pt x="1" y="94"/>
                    <a:pt x="67" y="202"/>
                    <a:pt x="146" y="202"/>
                  </a:cubicBezTo>
                  <a:cubicBezTo>
                    <a:pt x="167" y="202"/>
                    <a:pt x="189" y="194"/>
                    <a:pt x="209" y="177"/>
                  </a:cubicBezTo>
                  <a:cubicBezTo>
                    <a:pt x="286" y="110"/>
                    <a:pt x="219" y="1"/>
                    <a:pt x="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2" name="Google Shape;6652;p22"/>
            <p:cNvSpPr/>
            <p:nvPr/>
          </p:nvSpPr>
          <p:spPr>
            <a:xfrm>
              <a:off x="3530132" y="2680494"/>
              <a:ext cx="13125" cy="9237"/>
            </a:xfrm>
            <a:custGeom>
              <a:avLst/>
              <a:gdLst/>
              <a:ahLst/>
              <a:cxnLst/>
              <a:rect l="l" t="t" r="r" b="b"/>
              <a:pathLst>
                <a:path w="287" h="202" extrusionOk="0">
                  <a:moveTo>
                    <a:pt x="141" y="1"/>
                  </a:moveTo>
                  <a:cubicBezTo>
                    <a:pt x="120" y="1"/>
                    <a:pt x="98" y="8"/>
                    <a:pt x="78" y="26"/>
                  </a:cubicBezTo>
                  <a:cubicBezTo>
                    <a:pt x="1" y="93"/>
                    <a:pt x="68" y="202"/>
                    <a:pt x="148" y="202"/>
                  </a:cubicBezTo>
                  <a:cubicBezTo>
                    <a:pt x="169" y="202"/>
                    <a:pt x="190" y="194"/>
                    <a:pt x="211" y="176"/>
                  </a:cubicBezTo>
                  <a:cubicBezTo>
                    <a:pt x="286" y="110"/>
                    <a:pt x="220" y="1"/>
                    <a:pt x="1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3" name="Google Shape;6653;p22"/>
            <p:cNvSpPr/>
            <p:nvPr/>
          </p:nvSpPr>
          <p:spPr>
            <a:xfrm>
              <a:off x="3508090" y="2796282"/>
              <a:ext cx="13125" cy="9192"/>
            </a:xfrm>
            <a:custGeom>
              <a:avLst/>
              <a:gdLst/>
              <a:ahLst/>
              <a:cxnLst/>
              <a:rect l="l" t="t" r="r" b="b"/>
              <a:pathLst>
                <a:path w="287" h="201" extrusionOk="0">
                  <a:moveTo>
                    <a:pt x="141" y="0"/>
                  </a:moveTo>
                  <a:cubicBezTo>
                    <a:pt x="120" y="0"/>
                    <a:pt x="98" y="8"/>
                    <a:pt x="78" y="25"/>
                  </a:cubicBezTo>
                  <a:cubicBezTo>
                    <a:pt x="1" y="92"/>
                    <a:pt x="68" y="200"/>
                    <a:pt x="147" y="200"/>
                  </a:cubicBezTo>
                  <a:cubicBezTo>
                    <a:pt x="168" y="200"/>
                    <a:pt x="190" y="193"/>
                    <a:pt x="210" y="175"/>
                  </a:cubicBezTo>
                  <a:cubicBezTo>
                    <a:pt x="286" y="108"/>
                    <a:pt x="220" y="0"/>
                    <a:pt x="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4" name="Google Shape;6654;p22"/>
            <p:cNvSpPr/>
            <p:nvPr/>
          </p:nvSpPr>
          <p:spPr>
            <a:xfrm>
              <a:off x="3540147" y="2781374"/>
              <a:ext cx="13079" cy="9192"/>
            </a:xfrm>
            <a:custGeom>
              <a:avLst/>
              <a:gdLst/>
              <a:ahLst/>
              <a:cxnLst/>
              <a:rect l="l" t="t" r="r" b="b"/>
              <a:pathLst>
                <a:path w="286" h="201" extrusionOk="0">
                  <a:moveTo>
                    <a:pt x="140" y="0"/>
                  </a:moveTo>
                  <a:cubicBezTo>
                    <a:pt x="119" y="0"/>
                    <a:pt x="98" y="8"/>
                    <a:pt x="78" y="25"/>
                  </a:cubicBezTo>
                  <a:cubicBezTo>
                    <a:pt x="1" y="92"/>
                    <a:pt x="68" y="201"/>
                    <a:pt x="147" y="201"/>
                  </a:cubicBezTo>
                  <a:cubicBezTo>
                    <a:pt x="167" y="201"/>
                    <a:pt x="189" y="193"/>
                    <a:pt x="209" y="176"/>
                  </a:cubicBezTo>
                  <a:cubicBezTo>
                    <a:pt x="286" y="108"/>
                    <a:pt x="219" y="0"/>
                    <a:pt x="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5" name="Google Shape;6655;p22"/>
            <p:cNvSpPr/>
            <p:nvPr/>
          </p:nvSpPr>
          <p:spPr>
            <a:xfrm>
              <a:off x="3632293" y="2986565"/>
              <a:ext cx="13125" cy="9192"/>
            </a:xfrm>
            <a:custGeom>
              <a:avLst/>
              <a:gdLst/>
              <a:ahLst/>
              <a:cxnLst/>
              <a:rect l="l" t="t" r="r" b="b"/>
              <a:pathLst>
                <a:path w="287" h="201" extrusionOk="0">
                  <a:moveTo>
                    <a:pt x="141" y="0"/>
                  </a:moveTo>
                  <a:cubicBezTo>
                    <a:pt x="120" y="0"/>
                    <a:pt x="98" y="8"/>
                    <a:pt x="78" y="25"/>
                  </a:cubicBezTo>
                  <a:cubicBezTo>
                    <a:pt x="1" y="92"/>
                    <a:pt x="68" y="201"/>
                    <a:pt x="147" y="201"/>
                  </a:cubicBezTo>
                  <a:cubicBezTo>
                    <a:pt x="168" y="201"/>
                    <a:pt x="190" y="193"/>
                    <a:pt x="210" y="175"/>
                  </a:cubicBezTo>
                  <a:cubicBezTo>
                    <a:pt x="286" y="108"/>
                    <a:pt x="220" y="0"/>
                    <a:pt x="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6" name="Google Shape;6656;p22"/>
            <p:cNvSpPr/>
            <p:nvPr/>
          </p:nvSpPr>
          <p:spPr>
            <a:xfrm>
              <a:off x="3611120" y="2975681"/>
              <a:ext cx="13079" cy="9192"/>
            </a:xfrm>
            <a:custGeom>
              <a:avLst/>
              <a:gdLst/>
              <a:ahLst/>
              <a:cxnLst/>
              <a:rect l="l" t="t" r="r" b="b"/>
              <a:pathLst>
                <a:path w="286" h="201" extrusionOk="0">
                  <a:moveTo>
                    <a:pt x="139" y="0"/>
                  </a:moveTo>
                  <a:cubicBezTo>
                    <a:pt x="118" y="0"/>
                    <a:pt x="96" y="8"/>
                    <a:pt x="76" y="25"/>
                  </a:cubicBezTo>
                  <a:cubicBezTo>
                    <a:pt x="0" y="92"/>
                    <a:pt x="67" y="200"/>
                    <a:pt x="146" y="200"/>
                  </a:cubicBezTo>
                  <a:cubicBezTo>
                    <a:pt x="167" y="200"/>
                    <a:pt x="189" y="193"/>
                    <a:pt x="209" y="175"/>
                  </a:cubicBezTo>
                  <a:cubicBezTo>
                    <a:pt x="286" y="108"/>
                    <a:pt x="219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7" name="Google Shape;6657;p22"/>
          <p:cNvGrpSpPr/>
          <p:nvPr/>
        </p:nvGrpSpPr>
        <p:grpSpPr>
          <a:xfrm rot="2700000">
            <a:off x="-126522" y="174548"/>
            <a:ext cx="705621" cy="1423178"/>
            <a:chOff x="4243844" y="2649404"/>
            <a:chExt cx="962480" cy="1941240"/>
          </a:xfrm>
        </p:grpSpPr>
        <p:sp>
          <p:nvSpPr>
            <p:cNvPr id="6658" name="Google Shape;6658;p22"/>
            <p:cNvSpPr/>
            <p:nvPr/>
          </p:nvSpPr>
          <p:spPr>
            <a:xfrm>
              <a:off x="4723781" y="3271973"/>
              <a:ext cx="482543" cy="824603"/>
            </a:xfrm>
            <a:custGeom>
              <a:avLst/>
              <a:gdLst/>
              <a:ahLst/>
              <a:cxnLst/>
              <a:rect l="l" t="t" r="r" b="b"/>
              <a:pathLst>
                <a:path w="10552" h="18032" extrusionOk="0">
                  <a:moveTo>
                    <a:pt x="1" y="0"/>
                  </a:moveTo>
                  <a:cubicBezTo>
                    <a:pt x="1" y="0"/>
                    <a:pt x="2640" y="11052"/>
                    <a:pt x="7401" y="17659"/>
                  </a:cubicBezTo>
                  <a:cubicBezTo>
                    <a:pt x="7576" y="17900"/>
                    <a:pt x="7850" y="18031"/>
                    <a:pt x="8131" y="18031"/>
                  </a:cubicBezTo>
                  <a:cubicBezTo>
                    <a:pt x="8272" y="18031"/>
                    <a:pt x="8414" y="17998"/>
                    <a:pt x="8546" y="17929"/>
                  </a:cubicBezTo>
                  <a:cubicBezTo>
                    <a:pt x="9009" y="17688"/>
                    <a:pt x="9619" y="17334"/>
                    <a:pt x="10114" y="16923"/>
                  </a:cubicBezTo>
                  <a:cubicBezTo>
                    <a:pt x="10493" y="16610"/>
                    <a:pt x="10552" y="16053"/>
                    <a:pt x="10245" y="15668"/>
                  </a:cubicBezTo>
                  <a:cubicBezTo>
                    <a:pt x="8631" y="13637"/>
                    <a:pt x="3453" y="6816"/>
                    <a:pt x="1211" y="1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22"/>
            <p:cNvSpPr/>
            <p:nvPr/>
          </p:nvSpPr>
          <p:spPr>
            <a:xfrm>
              <a:off x="4805638" y="3515257"/>
              <a:ext cx="198514" cy="411753"/>
            </a:xfrm>
            <a:custGeom>
              <a:avLst/>
              <a:gdLst/>
              <a:ahLst/>
              <a:cxnLst/>
              <a:rect l="l" t="t" r="r" b="b"/>
              <a:pathLst>
                <a:path w="4341" h="9004" fill="none" extrusionOk="0">
                  <a:moveTo>
                    <a:pt x="4340" y="9004"/>
                  </a:moveTo>
                  <a:cubicBezTo>
                    <a:pt x="2001" y="4964"/>
                    <a:pt x="1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0" name="Google Shape;6660;p22"/>
            <p:cNvSpPr/>
            <p:nvPr/>
          </p:nvSpPr>
          <p:spPr>
            <a:xfrm>
              <a:off x="4740198" y="3415520"/>
              <a:ext cx="413216" cy="1050418"/>
            </a:xfrm>
            <a:custGeom>
              <a:avLst/>
              <a:gdLst/>
              <a:ahLst/>
              <a:cxnLst/>
              <a:rect l="l" t="t" r="r" b="b"/>
              <a:pathLst>
                <a:path w="9036" h="22970" extrusionOk="0">
                  <a:moveTo>
                    <a:pt x="1" y="0"/>
                  </a:moveTo>
                  <a:cubicBezTo>
                    <a:pt x="1" y="1"/>
                    <a:pt x="775" y="13574"/>
                    <a:pt x="4986" y="22360"/>
                  </a:cubicBezTo>
                  <a:cubicBezTo>
                    <a:pt x="5169" y="22742"/>
                    <a:pt x="5552" y="22969"/>
                    <a:pt x="5957" y="22969"/>
                  </a:cubicBezTo>
                  <a:cubicBezTo>
                    <a:pt x="6063" y="22969"/>
                    <a:pt x="6171" y="22954"/>
                    <a:pt x="6278" y="22921"/>
                  </a:cubicBezTo>
                  <a:cubicBezTo>
                    <a:pt x="6873" y="22734"/>
                    <a:pt x="7667" y="22446"/>
                    <a:pt x="8336" y="22068"/>
                  </a:cubicBezTo>
                  <a:cubicBezTo>
                    <a:pt x="8848" y="21779"/>
                    <a:pt x="9035" y="21134"/>
                    <a:pt x="8756" y="20617"/>
                  </a:cubicBezTo>
                  <a:cubicBezTo>
                    <a:pt x="7283" y="17885"/>
                    <a:pt x="2628" y="8756"/>
                    <a:pt x="1398" y="4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1" name="Google Shape;6661;p22"/>
            <p:cNvSpPr/>
            <p:nvPr/>
          </p:nvSpPr>
          <p:spPr>
            <a:xfrm>
              <a:off x="4764024" y="3596519"/>
              <a:ext cx="169292" cy="614200"/>
            </a:xfrm>
            <a:custGeom>
              <a:avLst/>
              <a:gdLst/>
              <a:ahLst/>
              <a:cxnLst/>
              <a:rect l="l" t="t" r="r" b="b"/>
              <a:pathLst>
                <a:path w="3702" h="13431" fill="none" extrusionOk="0">
                  <a:moveTo>
                    <a:pt x="3702" y="13430"/>
                  </a:moveTo>
                  <a:cubicBezTo>
                    <a:pt x="625" y="5217"/>
                    <a:pt x="1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2" name="Google Shape;6662;p22"/>
            <p:cNvSpPr/>
            <p:nvPr/>
          </p:nvSpPr>
          <p:spPr>
            <a:xfrm>
              <a:off x="4600676" y="3431342"/>
              <a:ext cx="290751" cy="1159301"/>
            </a:xfrm>
            <a:custGeom>
              <a:avLst/>
              <a:gdLst/>
              <a:ahLst/>
              <a:cxnLst/>
              <a:rect l="l" t="t" r="r" b="b"/>
              <a:pathLst>
                <a:path w="6358" h="25351" extrusionOk="0">
                  <a:moveTo>
                    <a:pt x="3314" y="1"/>
                  </a:moveTo>
                  <a:lnTo>
                    <a:pt x="1997" y="826"/>
                  </a:lnTo>
                  <a:cubicBezTo>
                    <a:pt x="3090" y="9750"/>
                    <a:pt x="884" y="20454"/>
                    <a:pt x="141" y="23683"/>
                  </a:cubicBezTo>
                  <a:cubicBezTo>
                    <a:pt x="1" y="24293"/>
                    <a:pt x="376" y="24903"/>
                    <a:pt x="984" y="25056"/>
                  </a:cubicBezTo>
                  <a:cubicBezTo>
                    <a:pt x="1779" y="25255"/>
                    <a:pt x="2677" y="25327"/>
                    <a:pt x="3343" y="25350"/>
                  </a:cubicBezTo>
                  <a:cubicBezTo>
                    <a:pt x="3356" y="25350"/>
                    <a:pt x="3369" y="25350"/>
                    <a:pt x="3382" y="25350"/>
                  </a:cubicBezTo>
                  <a:cubicBezTo>
                    <a:pt x="3934" y="25350"/>
                    <a:pt x="4413" y="24957"/>
                    <a:pt x="4511" y="24409"/>
                  </a:cubicBezTo>
                  <a:cubicBezTo>
                    <a:pt x="6357" y="14181"/>
                    <a:pt x="3314" y="1"/>
                    <a:pt x="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3" name="Google Shape;6663;p22"/>
            <p:cNvSpPr/>
            <p:nvPr/>
          </p:nvSpPr>
          <p:spPr>
            <a:xfrm>
              <a:off x="4762835" y="3559844"/>
              <a:ext cx="41889" cy="720385"/>
            </a:xfrm>
            <a:custGeom>
              <a:avLst/>
              <a:gdLst/>
              <a:ahLst/>
              <a:cxnLst/>
              <a:rect l="l" t="t" r="r" b="b"/>
              <a:pathLst>
                <a:path w="916" h="15753" fill="none" extrusionOk="0">
                  <a:moveTo>
                    <a:pt x="458" y="1"/>
                  </a:moveTo>
                  <a:cubicBezTo>
                    <a:pt x="916" y="9584"/>
                    <a:pt x="1" y="15752"/>
                    <a:pt x="1" y="15752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4" name="Google Shape;6664;p22"/>
            <p:cNvSpPr/>
            <p:nvPr/>
          </p:nvSpPr>
          <p:spPr>
            <a:xfrm>
              <a:off x="4535948" y="3128044"/>
              <a:ext cx="287687" cy="1086270"/>
            </a:xfrm>
            <a:custGeom>
              <a:avLst/>
              <a:gdLst/>
              <a:ahLst/>
              <a:cxnLst/>
              <a:rect l="l" t="t" r="r" b="b"/>
              <a:pathLst>
                <a:path w="6291" h="23754" extrusionOk="0">
                  <a:moveTo>
                    <a:pt x="3906" y="0"/>
                  </a:moveTo>
                  <a:lnTo>
                    <a:pt x="2645" y="731"/>
                  </a:lnTo>
                  <a:cubicBezTo>
                    <a:pt x="3375" y="9127"/>
                    <a:pt x="954" y="19084"/>
                    <a:pt x="153" y="22082"/>
                  </a:cubicBezTo>
                  <a:cubicBezTo>
                    <a:pt x="1" y="22651"/>
                    <a:pt x="331" y="23233"/>
                    <a:pt x="897" y="23398"/>
                  </a:cubicBezTo>
                  <a:cubicBezTo>
                    <a:pt x="1634" y="23612"/>
                    <a:pt x="2474" y="23708"/>
                    <a:pt x="3095" y="23751"/>
                  </a:cubicBezTo>
                  <a:cubicBezTo>
                    <a:pt x="3120" y="23753"/>
                    <a:pt x="3146" y="23753"/>
                    <a:pt x="3170" y="23753"/>
                  </a:cubicBezTo>
                  <a:cubicBezTo>
                    <a:pt x="3673" y="23753"/>
                    <a:pt x="4115" y="23405"/>
                    <a:pt x="4223" y="22908"/>
                  </a:cubicBezTo>
                  <a:cubicBezTo>
                    <a:pt x="6290" y="13387"/>
                    <a:pt x="3906" y="0"/>
                    <a:pt x="3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5" name="Google Shape;6665;p22"/>
            <p:cNvSpPr/>
            <p:nvPr/>
          </p:nvSpPr>
          <p:spPr>
            <a:xfrm>
              <a:off x="4695520" y="3446250"/>
              <a:ext cx="35029" cy="500423"/>
            </a:xfrm>
            <a:custGeom>
              <a:avLst/>
              <a:gdLst/>
              <a:ahLst/>
              <a:cxnLst/>
              <a:rect l="l" t="t" r="r" b="b"/>
              <a:pathLst>
                <a:path w="766" h="10943" fill="none" extrusionOk="0">
                  <a:moveTo>
                    <a:pt x="1" y="10942"/>
                  </a:moveTo>
                  <a:cubicBezTo>
                    <a:pt x="766" y="6295"/>
                    <a:pt x="55" y="0"/>
                    <a:pt x="5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6" name="Google Shape;6666;p22"/>
            <p:cNvSpPr/>
            <p:nvPr/>
          </p:nvSpPr>
          <p:spPr>
            <a:xfrm>
              <a:off x="4447846" y="2649404"/>
              <a:ext cx="250738" cy="101749"/>
            </a:xfrm>
            <a:custGeom>
              <a:avLst/>
              <a:gdLst/>
              <a:ahLst/>
              <a:cxnLst/>
              <a:rect l="l" t="t" r="r" b="b"/>
              <a:pathLst>
                <a:path w="5483" h="2225" extrusionOk="0">
                  <a:moveTo>
                    <a:pt x="4190" y="0"/>
                  </a:moveTo>
                  <a:cubicBezTo>
                    <a:pt x="3672" y="0"/>
                    <a:pt x="3183" y="1169"/>
                    <a:pt x="3183" y="1169"/>
                  </a:cubicBezTo>
                  <a:cubicBezTo>
                    <a:pt x="3183" y="1169"/>
                    <a:pt x="2044" y="103"/>
                    <a:pt x="1476" y="103"/>
                  </a:cubicBezTo>
                  <a:cubicBezTo>
                    <a:pt x="1417" y="103"/>
                    <a:pt x="1364" y="114"/>
                    <a:pt x="1320" y="140"/>
                  </a:cubicBezTo>
                  <a:cubicBezTo>
                    <a:pt x="844" y="411"/>
                    <a:pt x="1901" y="1179"/>
                    <a:pt x="1901" y="1179"/>
                  </a:cubicBezTo>
                  <a:cubicBezTo>
                    <a:pt x="1901" y="1179"/>
                    <a:pt x="1381" y="1037"/>
                    <a:pt x="916" y="1037"/>
                  </a:cubicBezTo>
                  <a:cubicBezTo>
                    <a:pt x="607" y="1037"/>
                    <a:pt x="323" y="1099"/>
                    <a:pt x="231" y="1308"/>
                  </a:cubicBezTo>
                  <a:cubicBezTo>
                    <a:pt x="1" y="1831"/>
                    <a:pt x="2353" y="2225"/>
                    <a:pt x="2353" y="2225"/>
                  </a:cubicBezTo>
                  <a:lnTo>
                    <a:pt x="4285" y="1941"/>
                  </a:lnTo>
                  <a:cubicBezTo>
                    <a:pt x="4285" y="1941"/>
                    <a:pt x="5482" y="1064"/>
                    <a:pt x="5347" y="799"/>
                  </a:cubicBezTo>
                  <a:cubicBezTo>
                    <a:pt x="5326" y="758"/>
                    <a:pt x="5284" y="740"/>
                    <a:pt x="5228" y="740"/>
                  </a:cubicBezTo>
                  <a:cubicBezTo>
                    <a:pt x="4925" y="740"/>
                    <a:pt x="4211" y="1254"/>
                    <a:pt x="4211" y="1254"/>
                  </a:cubicBezTo>
                  <a:cubicBezTo>
                    <a:pt x="4211" y="1254"/>
                    <a:pt x="4737" y="34"/>
                    <a:pt x="4211" y="1"/>
                  </a:cubicBezTo>
                  <a:cubicBezTo>
                    <a:pt x="4204" y="0"/>
                    <a:pt x="4197" y="0"/>
                    <a:pt x="4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7" name="Google Shape;6667;p22"/>
            <p:cNvSpPr/>
            <p:nvPr/>
          </p:nvSpPr>
          <p:spPr>
            <a:xfrm>
              <a:off x="4243844" y="2727922"/>
              <a:ext cx="860776" cy="1034413"/>
            </a:xfrm>
            <a:custGeom>
              <a:avLst/>
              <a:gdLst/>
              <a:ahLst/>
              <a:cxnLst/>
              <a:rect l="l" t="t" r="r" b="b"/>
              <a:pathLst>
                <a:path w="18823" h="22620" extrusionOk="0">
                  <a:moveTo>
                    <a:pt x="9653" y="0"/>
                  </a:moveTo>
                  <a:cubicBezTo>
                    <a:pt x="5669" y="0"/>
                    <a:pt x="1541" y="1821"/>
                    <a:pt x="995" y="5044"/>
                  </a:cubicBezTo>
                  <a:cubicBezTo>
                    <a:pt x="1" y="10920"/>
                    <a:pt x="5235" y="13524"/>
                    <a:pt x="6458" y="14781"/>
                  </a:cubicBezTo>
                  <a:cubicBezTo>
                    <a:pt x="7545" y="15898"/>
                    <a:pt x="7987" y="18590"/>
                    <a:pt x="7330" y="21132"/>
                  </a:cubicBezTo>
                  <a:cubicBezTo>
                    <a:pt x="7290" y="21286"/>
                    <a:pt x="7413" y="21402"/>
                    <a:pt x="7541" y="21402"/>
                  </a:cubicBezTo>
                  <a:cubicBezTo>
                    <a:pt x="7600" y="21402"/>
                    <a:pt x="7661" y="21377"/>
                    <a:pt x="7706" y="21319"/>
                  </a:cubicBezTo>
                  <a:cubicBezTo>
                    <a:pt x="8503" y="20307"/>
                    <a:pt x="9704" y="18284"/>
                    <a:pt x="9520" y="15447"/>
                  </a:cubicBezTo>
                  <a:lnTo>
                    <a:pt x="9520" y="15447"/>
                  </a:lnTo>
                  <a:cubicBezTo>
                    <a:pt x="9520" y="15447"/>
                    <a:pt x="10988" y="19480"/>
                    <a:pt x="11273" y="22426"/>
                  </a:cubicBezTo>
                  <a:cubicBezTo>
                    <a:pt x="11285" y="22552"/>
                    <a:pt x="11386" y="22619"/>
                    <a:pt x="11487" y="22619"/>
                  </a:cubicBezTo>
                  <a:cubicBezTo>
                    <a:pt x="11575" y="22619"/>
                    <a:pt x="11663" y="22568"/>
                    <a:pt x="11693" y="22461"/>
                  </a:cubicBezTo>
                  <a:cubicBezTo>
                    <a:pt x="12116" y="20923"/>
                    <a:pt x="12661" y="18110"/>
                    <a:pt x="12014" y="15327"/>
                  </a:cubicBezTo>
                  <a:lnTo>
                    <a:pt x="12014" y="15327"/>
                  </a:lnTo>
                  <a:cubicBezTo>
                    <a:pt x="12015" y="15328"/>
                    <a:pt x="12982" y="18739"/>
                    <a:pt x="15896" y="20280"/>
                  </a:cubicBezTo>
                  <a:cubicBezTo>
                    <a:pt x="15929" y="20298"/>
                    <a:pt x="15963" y="20305"/>
                    <a:pt x="15995" y="20305"/>
                  </a:cubicBezTo>
                  <a:cubicBezTo>
                    <a:pt x="16151" y="20305"/>
                    <a:pt x="16274" y="20120"/>
                    <a:pt x="16170" y="19968"/>
                  </a:cubicBezTo>
                  <a:cubicBezTo>
                    <a:pt x="15096" y="18370"/>
                    <a:pt x="14139" y="16732"/>
                    <a:pt x="14406" y="14691"/>
                  </a:cubicBezTo>
                  <a:cubicBezTo>
                    <a:pt x="14834" y="11397"/>
                    <a:pt x="18822" y="8490"/>
                    <a:pt x="17122" y="3933"/>
                  </a:cubicBezTo>
                  <a:cubicBezTo>
                    <a:pt x="16114" y="1233"/>
                    <a:pt x="12933" y="0"/>
                    <a:pt x="96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8" name="Google Shape;6668;p22"/>
            <p:cNvSpPr/>
            <p:nvPr/>
          </p:nvSpPr>
          <p:spPr>
            <a:xfrm>
              <a:off x="4393884" y="295085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1"/>
                  </a:cubicBezTo>
                  <a:cubicBezTo>
                    <a:pt x="0" y="20"/>
                    <a:pt x="20" y="266"/>
                    <a:pt x="175" y="266"/>
                  </a:cubicBezTo>
                  <a:cubicBezTo>
                    <a:pt x="181" y="266"/>
                    <a:pt x="187" y="266"/>
                    <a:pt x="192" y="265"/>
                  </a:cubicBezTo>
                  <a:cubicBezTo>
                    <a:pt x="356" y="248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22"/>
            <p:cNvSpPr/>
            <p:nvPr/>
          </p:nvSpPr>
          <p:spPr>
            <a:xfrm>
              <a:off x="4433944" y="3008705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70" y="0"/>
                    <a:pt x="164" y="1"/>
                  </a:cubicBezTo>
                  <a:cubicBezTo>
                    <a:pt x="1" y="20"/>
                    <a:pt x="22" y="265"/>
                    <a:pt x="177" y="265"/>
                  </a:cubicBezTo>
                  <a:cubicBezTo>
                    <a:pt x="182" y="265"/>
                    <a:pt x="188" y="265"/>
                    <a:pt x="193" y="264"/>
                  </a:cubicBezTo>
                  <a:cubicBezTo>
                    <a:pt x="357" y="246"/>
                    <a:pt x="335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22"/>
            <p:cNvSpPr/>
            <p:nvPr/>
          </p:nvSpPr>
          <p:spPr>
            <a:xfrm>
              <a:off x="4378245" y="2998187"/>
              <a:ext cx="16326" cy="12073"/>
            </a:xfrm>
            <a:custGeom>
              <a:avLst/>
              <a:gdLst/>
              <a:ahLst/>
              <a:cxnLst/>
              <a:rect l="l" t="t" r="r" b="b"/>
              <a:pathLst>
                <a:path w="357" h="264" extrusionOk="0">
                  <a:moveTo>
                    <a:pt x="181" y="0"/>
                  </a:moveTo>
                  <a:cubicBezTo>
                    <a:pt x="176" y="0"/>
                    <a:pt x="170" y="0"/>
                    <a:pt x="164" y="1"/>
                  </a:cubicBezTo>
                  <a:cubicBezTo>
                    <a:pt x="1" y="18"/>
                    <a:pt x="22" y="264"/>
                    <a:pt x="176" y="264"/>
                  </a:cubicBezTo>
                  <a:cubicBezTo>
                    <a:pt x="181" y="264"/>
                    <a:pt x="187" y="264"/>
                    <a:pt x="193" y="263"/>
                  </a:cubicBezTo>
                  <a:cubicBezTo>
                    <a:pt x="356" y="246"/>
                    <a:pt x="335" y="0"/>
                    <a:pt x="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22"/>
            <p:cNvSpPr/>
            <p:nvPr/>
          </p:nvSpPr>
          <p:spPr>
            <a:xfrm>
              <a:off x="4789770" y="317040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2"/>
                  </a:cubicBezTo>
                  <a:cubicBezTo>
                    <a:pt x="0" y="20"/>
                    <a:pt x="22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7" y="247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22"/>
            <p:cNvSpPr/>
            <p:nvPr/>
          </p:nvSpPr>
          <p:spPr>
            <a:xfrm>
              <a:off x="4799099" y="313560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2" y="0"/>
                  </a:moveTo>
                  <a:cubicBezTo>
                    <a:pt x="176" y="0"/>
                    <a:pt x="170" y="0"/>
                    <a:pt x="164" y="1"/>
                  </a:cubicBezTo>
                  <a:cubicBezTo>
                    <a:pt x="1" y="18"/>
                    <a:pt x="22" y="265"/>
                    <a:pt x="177" y="265"/>
                  </a:cubicBezTo>
                  <a:cubicBezTo>
                    <a:pt x="182" y="265"/>
                    <a:pt x="188" y="265"/>
                    <a:pt x="193" y="265"/>
                  </a:cubicBezTo>
                  <a:cubicBezTo>
                    <a:pt x="356" y="246"/>
                    <a:pt x="335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22"/>
            <p:cNvSpPr/>
            <p:nvPr/>
          </p:nvSpPr>
          <p:spPr>
            <a:xfrm>
              <a:off x="4627016" y="3382731"/>
              <a:ext cx="16326" cy="12210"/>
            </a:xfrm>
            <a:custGeom>
              <a:avLst/>
              <a:gdLst/>
              <a:ahLst/>
              <a:cxnLst/>
              <a:rect l="l" t="t" r="r" b="b"/>
              <a:pathLst>
                <a:path w="357" h="267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0" y="19"/>
                    <a:pt x="22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4" name="Google Shape;6674;p22"/>
            <p:cNvSpPr/>
            <p:nvPr/>
          </p:nvSpPr>
          <p:spPr>
            <a:xfrm>
              <a:off x="4627108" y="3338556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70" y="1"/>
                    <a:pt x="164" y="2"/>
                  </a:cubicBezTo>
                  <a:cubicBezTo>
                    <a:pt x="0" y="19"/>
                    <a:pt x="20" y="265"/>
                    <a:pt x="175" y="265"/>
                  </a:cubicBezTo>
                  <a:cubicBezTo>
                    <a:pt x="181" y="265"/>
                    <a:pt x="186" y="264"/>
                    <a:pt x="192" y="264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5" name="Google Shape;6675;p22"/>
            <p:cNvSpPr/>
            <p:nvPr/>
          </p:nvSpPr>
          <p:spPr>
            <a:xfrm>
              <a:off x="4598984" y="3353327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1"/>
                  </a:cubicBezTo>
                  <a:cubicBezTo>
                    <a:pt x="0" y="20"/>
                    <a:pt x="22" y="266"/>
                    <a:pt x="177" y="266"/>
                  </a:cubicBezTo>
                  <a:cubicBezTo>
                    <a:pt x="182" y="266"/>
                    <a:pt x="187" y="265"/>
                    <a:pt x="193" y="265"/>
                  </a:cubicBezTo>
                  <a:cubicBezTo>
                    <a:pt x="356" y="246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6" name="Google Shape;6676;p22"/>
            <p:cNvSpPr/>
            <p:nvPr/>
          </p:nvSpPr>
          <p:spPr>
            <a:xfrm>
              <a:off x="4564320" y="2835068"/>
              <a:ext cx="16280" cy="12164"/>
            </a:xfrm>
            <a:custGeom>
              <a:avLst/>
              <a:gdLst/>
              <a:ahLst/>
              <a:cxnLst/>
              <a:rect l="l" t="t" r="r" b="b"/>
              <a:pathLst>
                <a:path w="356" h="266" extrusionOk="0">
                  <a:moveTo>
                    <a:pt x="179" y="0"/>
                  </a:moveTo>
                  <a:cubicBezTo>
                    <a:pt x="174" y="0"/>
                    <a:pt x="169" y="1"/>
                    <a:pt x="163" y="1"/>
                  </a:cubicBezTo>
                  <a:cubicBezTo>
                    <a:pt x="0" y="20"/>
                    <a:pt x="21" y="266"/>
                    <a:pt x="175" y="266"/>
                  </a:cubicBezTo>
                  <a:cubicBezTo>
                    <a:pt x="180" y="266"/>
                    <a:pt x="186" y="265"/>
                    <a:pt x="192" y="265"/>
                  </a:cubicBezTo>
                  <a:cubicBezTo>
                    <a:pt x="356" y="248"/>
                    <a:pt x="334" y="0"/>
                    <a:pt x="1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7" name="Google Shape;6677;p22"/>
            <p:cNvSpPr/>
            <p:nvPr/>
          </p:nvSpPr>
          <p:spPr>
            <a:xfrm>
              <a:off x="4622489" y="2881255"/>
              <a:ext cx="16326" cy="12210"/>
            </a:xfrm>
            <a:custGeom>
              <a:avLst/>
              <a:gdLst/>
              <a:ahLst/>
              <a:cxnLst/>
              <a:rect l="l" t="t" r="r" b="b"/>
              <a:pathLst>
                <a:path w="357" h="267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0" y="19"/>
                    <a:pt x="20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8" name="Google Shape;6678;p22"/>
            <p:cNvSpPr/>
            <p:nvPr/>
          </p:nvSpPr>
          <p:spPr>
            <a:xfrm>
              <a:off x="4545663" y="2860585"/>
              <a:ext cx="16326" cy="12118"/>
            </a:xfrm>
            <a:custGeom>
              <a:avLst/>
              <a:gdLst/>
              <a:ahLst/>
              <a:cxnLst/>
              <a:rect l="l" t="t" r="r" b="b"/>
              <a:pathLst>
                <a:path w="357" h="265" extrusionOk="0">
                  <a:moveTo>
                    <a:pt x="182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1" y="19"/>
                    <a:pt x="21" y="265"/>
                    <a:pt x="176" y="265"/>
                  </a:cubicBezTo>
                  <a:cubicBezTo>
                    <a:pt x="181" y="265"/>
                    <a:pt x="187" y="264"/>
                    <a:pt x="193" y="264"/>
                  </a:cubicBezTo>
                  <a:cubicBezTo>
                    <a:pt x="356" y="247"/>
                    <a:pt x="335" y="1"/>
                    <a:pt x="1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9" name="Google Shape;6679;p22"/>
            <p:cNvSpPr/>
            <p:nvPr/>
          </p:nvSpPr>
          <p:spPr>
            <a:xfrm>
              <a:off x="4847893" y="277607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69" y="0"/>
                    <a:pt x="164" y="1"/>
                  </a:cubicBezTo>
                  <a:cubicBezTo>
                    <a:pt x="1" y="19"/>
                    <a:pt x="22" y="265"/>
                    <a:pt x="175" y="265"/>
                  </a:cubicBezTo>
                  <a:cubicBezTo>
                    <a:pt x="181" y="265"/>
                    <a:pt x="187" y="265"/>
                    <a:pt x="193" y="264"/>
                  </a:cubicBezTo>
                  <a:cubicBezTo>
                    <a:pt x="357" y="247"/>
                    <a:pt x="336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0" name="Google Shape;6680;p22"/>
            <p:cNvSpPr/>
            <p:nvPr/>
          </p:nvSpPr>
          <p:spPr>
            <a:xfrm>
              <a:off x="4878852" y="2794139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1" y="19"/>
                    <a:pt x="22" y="265"/>
                    <a:pt x="175" y="265"/>
                  </a:cubicBezTo>
                  <a:cubicBezTo>
                    <a:pt x="181" y="265"/>
                    <a:pt x="187" y="264"/>
                    <a:pt x="193" y="264"/>
                  </a:cubicBezTo>
                  <a:cubicBezTo>
                    <a:pt x="356" y="247"/>
                    <a:pt x="336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1" name="Google Shape;6681;p22"/>
            <p:cNvSpPr/>
            <p:nvPr/>
          </p:nvSpPr>
          <p:spPr>
            <a:xfrm>
              <a:off x="4843228" y="3447073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70" y="1"/>
                    <a:pt x="164" y="2"/>
                  </a:cubicBezTo>
                  <a:cubicBezTo>
                    <a:pt x="0" y="18"/>
                    <a:pt x="20" y="264"/>
                    <a:pt x="175" y="264"/>
                  </a:cubicBezTo>
                  <a:cubicBezTo>
                    <a:pt x="181" y="264"/>
                    <a:pt x="187" y="264"/>
                    <a:pt x="193" y="263"/>
                  </a:cubicBezTo>
                  <a:cubicBezTo>
                    <a:pt x="356" y="246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2" name="Google Shape;6682;p22"/>
            <p:cNvSpPr/>
            <p:nvPr/>
          </p:nvSpPr>
          <p:spPr>
            <a:xfrm>
              <a:off x="4843365" y="3410444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69" y="0"/>
                    <a:pt x="164" y="1"/>
                  </a:cubicBezTo>
                  <a:cubicBezTo>
                    <a:pt x="0" y="20"/>
                    <a:pt x="22" y="265"/>
                    <a:pt x="177" y="265"/>
                  </a:cubicBezTo>
                  <a:cubicBezTo>
                    <a:pt x="182" y="265"/>
                    <a:pt x="187" y="265"/>
                    <a:pt x="193" y="264"/>
                  </a:cubicBezTo>
                  <a:cubicBezTo>
                    <a:pt x="356" y="246"/>
                    <a:pt x="335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3" name="Google Shape;6683;p22"/>
            <p:cNvSpPr/>
            <p:nvPr/>
          </p:nvSpPr>
          <p:spPr>
            <a:xfrm>
              <a:off x="4989107" y="3072864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2"/>
                  </a:cubicBezTo>
                  <a:cubicBezTo>
                    <a:pt x="1" y="20"/>
                    <a:pt x="22" y="266"/>
                    <a:pt x="175" y="266"/>
                  </a:cubicBezTo>
                  <a:cubicBezTo>
                    <a:pt x="181" y="266"/>
                    <a:pt x="187" y="266"/>
                    <a:pt x="193" y="265"/>
                  </a:cubicBezTo>
                  <a:cubicBezTo>
                    <a:pt x="357" y="248"/>
                    <a:pt x="336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4" name="Google Shape;6684;p22"/>
            <p:cNvSpPr/>
            <p:nvPr/>
          </p:nvSpPr>
          <p:spPr>
            <a:xfrm>
              <a:off x="5004244" y="3020869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69" y="1"/>
                    <a:pt x="163" y="2"/>
                  </a:cubicBezTo>
                  <a:cubicBezTo>
                    <a:pt x="0" y="19"/>
                    <a:pt x="21" y="265"/>
                    <a:pt x="175" y="265"/>
                  </a:cubicBezTo>
                  <a:cubicBezTo>
                    <a:pt x="181" y="265"/>
                    <a:pt x="186" y="264"/>
                    <a:pt x="192" y="264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22"/>
            <p:cNvSpPr/>
            <p:nvPr/>
          </p:nvSpPr>
          <p:spPr>
            <a:xfrm>
              <a:off x="4767682" y="2763317"/>
              <a:ext cx="178987" cy="695370"/>
            </a:xfrm>
            <a:custGeom>
              <a:avLst/>
              <a:gdLst/>
              <a:ahLst/>
              <a:cxnLst/>
              <a:rect l="l" t="t" r="r" b="b"/>
              <a:pathLst>
                <a:path w="3914" h="15206" fill="none" extrusionOk="0">
                  <a:moveTo>
                    <a:pt x="0" y="1"/>
                  </a:moveTo>
                  <a:cubicBezTo>
                    <a:pt x="2373" y="1248"/>
                    <a:pt x="3914" y="3927"/>
                    <a:pt x="3799" y="6604"/>
                  </a:cubicBezTo>
                  <a:cubicBezTo>
                    <a:pt x="3737" y="8067"/>
                    <a:pt x="3227" y="9467"/>
                    <a:pt x="2849" y="10880"/>
                  </a:cubicBezTo>
                  <a:cubicBezTo>
                    <a:pt x="2469" y="12295"/>
                    <a:pt x="2220" y="13813"/>
                    <a:pt x="2670" y="15206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6" name="Google Shape;6686;p22"/>
            <p:cNvSpPr/>
            <p:nvPr/>
          </p:nvSpPr>
          <p:spPr>
            <a:xfrm>
              <a:off x="4343444" y="2814489"/>
              <a:ext cx="276941" cy="689197"/>
            </a:xfrm>
            <a:custGeom>
              <a:avLst/>
              <a:gdLst/>
              <a:ahLst/>
              <a:cxnLst/>
              <a:rect l="l" t="t" r="r" b="b"/>
              <a:pathLst>
                <a:path w="6056" h="15071" fill="none" extrusionOk="0">
                  <a:moveTo>
                    <a:pt x="6007" y="15070"/>
                  </a:moveTo>
                  <a:cubicBezTo>
                    <a:pt x="6055" y="13892"/>
                    <a:pt x="5592" y="12741"/>
                    <a:pt x="4947" y="11754"/>
                  </a:cubicBezTo>
                  <a:cubicBezTo>
                    <a:pt x="4304" y="10766"/>
                    <a:pt x="3480" y="9911"/>
                    <a:pt x="2707" y="9019"/>
                  </a:cubicBezTo>
                  <a:cubicBezTo>
                    <a:pt x="1934" y="8128"/>
                    <a:pt x="1197" y="7178"/>
                    <a:pt x="775" y="6078"/>
                  </a:cubicBezTo>
                  <a:cubicBezTo>
                    <a:pt x="1" y="4061"/>
                    <a:pt x="425" y="1633"/>
                    <a:pt x="1840" y="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7" name="Google Shape;6687;p22"/>
            <p:cNvSpPr/>
            <p:nvPr/>
          </p:nvSpPr>
          <p:spPr>
            <a:xfrm>
              <a:off x="4490741" y="2807767"/>
              <a:ext cx="264731" cy="712931"/>
            </a:xfrm>
            <a:custGeom>
              <a:avLst/>
              <a:gdLst/>
              <a:ahLst/>
              <a:cxnLst/>
              <a:rect l="l" t="t" r="r" b="b"/>
              <a:pathLst>
                <a:path w="5789" h="15590" fill="none" extrusionOk="0">
                  <a:moveTo>
                    <a:pt x="377" y="1"/>
                  </a:moveTo>
                  <a:cubicBezTo>
                    <a:pt x="0" y="1521"/>
                    <a:pt x="66" y="3134"/>
                    <a:pt x="449" y="4652"/>
                  </a:cubicBezTo>
                  <a:cubicBezTo>
                    <a:pt x="832" y="6171"/>
                    <a:pt x="1527" y="7600"/>
                    <a:pt x="2384" y="8910"/>
                  </a:cubicBezTo>
                  <a:cubicBezTo>
                    <a:pt x="3077" y="9972"/>
                    <a:pt x="3878" y="10961"/>
                    <a:pt x="4539" y="12042"/>
                  </a:cubicBezTo>
                  <a:cubicBezTo>
                    <a:pt x="5201" y="13123"/>
                    <a:pt x="5726" y="14323"/>
                    <a:pt x="5788" y="15589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8" name="Google Shape;6688;p22"/>
            <p:cNvSpPr/>
            <p:nvPr/>
          </p:nvSpPr>
          <p:spPr>
            <a:xfrm>
              <a:off x="4600401" y="2779231"/>
              <a:ext cx="145330" cy="551047"/>
            </a:xfrm>
            <a:custGeom>
              <a:avLst/>
              <a:gdLst/>
              <a:ahLst/>
              <a:cxnLst/>
              <a:rect l="l" t="t" r="r" b="b"/>
              <a:pathLst>
                <a:path w="3178" h="12050" fill="none" extrusionOk="0">
                  <a:moveTo>
                    <a:pt x="3178" y="12049"/>
                  </a:moveTo>
                  <a:cubicBezTo>
                    <a:pt x="3167" y="7850"/>
                    <a:pt x="2060" y="3659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22"/>
            <p:cNvSpPr/>
            <p:nvPr/>
          </p:nvSpPr>
          <p:spPr>
            <a:xfrm>
              <a:off x="4694285" y="2776670"/>
              <a:ext cx="157494" cy="611273"/>
            </a:xfrm>
            <a:custGeom>
              <a:avLst/>
              <a:gdLst/>
              <a:ahLst/>
              <a:cxnLst/>
              <a:rect l="l" t="t" r="r" b="b"/>
              <a:pathLst>
                <a:path w="3444" h="13367" fill="none" extrusionOk="0">
                  <a:moveTo>
                    <a:pt x="1" y="1"/>
                  </a:moveTo>
                  <a:cubicBezTo>
                    <a:pt x="1618" y="1403"/>
                    <a:pt x="2718" y="3391"/>
                    <a:pt x="3044" y="5508"/>
                  </a:cubicBezTo>
                  <a:cubicBezTo>
                    <a:pt x="3443" y="8102"/>
                    <a:pt x="2713" y="10745"/>
                    <a:pt x="2846" y="13367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0" name="Google Shape;6690;p22"/>
            <p:cNvSpPr/>
            <p:nvPr/>
          </p:nvSpPr>
          <p:spPr>
            <a:xfrm>
              <a:off x="4846887" y="2870463"/>
              <a:ext cx="156625" cy="307123"/>
            </a:xfrm>
            <a:custGeom>
              <a:avLst/>
              <a:gdLst/>
              <a:ahLst/>
              <a:cxnLst/>
              <a:rect l="l" t="t" r="r" b="b"/>
              <a:pathLst>
                <a:path w="3425" h="6716" extrusionOk="0">
                  <a:moveTo>
                    <a:pt x="1342" y="1"/>
                  </a:moveTo>
                  <a:cubicBezTo>
                    <a:pt x="1267" y="1"/>
                    <a:pt x="1191" y="9"/>
                    <a:pt x="1117" y="27"/>
                  </a:cubicBezTo>
                  <a:cubicBezTo>
                    <a:pt x="770" y="112"/>
                    <a:pt x="497" y="393"/>
                    <a:pt x="344" y="714"/>
                  </a:cubicBezTo>
                  <a:cubicBezTo>
                    <a:pt x="189" y="1035"/>
                    <a:pt x="138" y="1394"/>
                    <a:pt x="100" y="1748"/>
                  </a:cubicBezTo>
                  <a:cubicBezTo>
                    <a:pt x="14" y="2572"/>
                    <a:pt x="1" y="3409"/>
                    <a:pt x="130" y="4230"/>
                  </a:cubicBezTo>
                  <a:cubicBezTo>
                    <a:pt x="237" y="4919"/>
                    <a:pt x="430" y="5865"/>
                    <a:pt x="940" y="6380"/>
                  </a:cubicBezTo>
                  <a:cubicBezTo>
                    <a:pt x="1138" y="6581"/>
                    <a:pt x="1418" y="6716"/>
                    <a:pt x="1694" y="6716"/>
                  </a:cubicBezTo>
                  <a:cubicBezTo>
                    <a:pt x="1781" y="6716"/>
                    <a:pt x="1867" y="6703"/>
                    <a:pt x="1950" y="6674"/>
                  </a:cubicBezTo>
                  <a:cubicBezTo>
                    <a:pt x="2859" y="6363"/>
                    <a:pt x="3145" y="4860"/>
                    <a:pt x="3261" y="4049"/>
                  </a:cubicBezTo>
                  <a:cubicBezTo>
                    <a:pt x="3424" y="2920"/>
                    <a:pt x="3240" y="1708"/>
                    <a:pt x="2576" y="779"/>
                  </a:cubicBezTo>
                  <a:cubicBezTo>
                    <a:pt x="2407" y="543"/>
                    <a:pt x="2206" y="324"/>
                    <a:pt x="1955" y="177"/>
                  </a:cubicBezTo>
                  <a:cubicBezTo>
                    <a:pt x="1770" y="68"/>
                    <a:pt x="1556" y="1"/>
                    <a:pt x="134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91" name="Google Shape;6691;p22"/>
          <p:cNvSpPr/>
          <p:nvPr/>
        </p:nvSpPr>
        <p:spPr>
          <a:xfrm>
            <a:off x="6322083" y="3909233"/>
            <a:ext cx="11433" cy="7978"/>
          </a:xfrm>
          <a:custGeom>
            <a:avLst/>
            <a:gdLst/>
            <a:ahLst/>
            <a:cxnLst/>
            <a:rect l="l" t="t" r="r" b="b"/>
            <a:pathLst>
              <a:path w="278" h="194" extrusionOk="0">
                <a:moveTo>
                  <a:pt x="140" y="1"/>
                </a:moveTo>
                <a:cubicBezTo>
                  <a:pt x="59" y="1"/>
                  <a:pt x="0" y="120"/>
                  <a:pt x="86" y="177"/>
                </a:cubicBezTo>
                <a:cubicBezTo>
                  <a:pt x="104" y="189"/>
                  <a:pt x="122" y="194"/>
                  <a:pt x="139" y="194"/>
                </a:cubicBezTo>
                <a:cubicBezTo>
                  <a:pt x="220" y="194"/>
                  <a:pt x="278" y="74"/>
                  <a:pt x="192" y="17"/>
                </a:cubicBezTo>
                <a:cubicBezTo>
                  <a:pt x="174" y="6"/>
                  <a:pt x="157" y="1"/>
                  <a:pt x="140" y="1"/>
                </a:cubicBezTo>
                <a:close/>
              </a:path>
            </a:pathLst>
          </a:custGeom>
          <a:solidFill>
            <a:srgbClr val="3853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2" name="Google Shape;6692;p22"/>
          <p:cNvSpPr/>
          <p:nvPr/>
        </p:nvSpPr>
        <p:spPr>
          <a:xfrm>
            <a:off x="8511269" y="4469330"/>
            <a:ext cx="10980" cy="7690"/>
          </a:xfrm>
          <a:custGeom>
            <a:avLst/>
            <a:gdLst/>
            <a:ahLst/>
            <a:cxnLst/>
            <a:rect l="l" t="t" r="r" b="b"/>
            <a:pathLst>
              <a:path w="267" h="187" extrusionOk="0">
                <a:moveTo>
                  <a:pt x="136" y="1"/>
                </a:moveTo>
                <a:cubicBezTo>
                  <a:pt x="61" y="1"/>
                  <a:pt x="1" y="108"/>
                  <a:pt x="77" y="167"/>
                </a:cubicBezTo>
                <a:cubicBezTo>
                  <a:pt x="95" y="181"/>
                  <a:pt x="114" y="187"/>
                  <a:pt x="132" y="187"/>
                </a:cubicBezTo>
                <a:cubicBezTo>
                  <a:pt x="207" y="187"/>
                  <a:pt x="267" y="81"/>
                  <a:pt x="191" y="21"/>
                </a:cubicBezTo>
                <a:cubicBezTo>
                  <a:pt x="173" y="7"/>
                  <a:pt x="154" y="1"/>
                  <a:pt x="136" y="1"/>
                </a:cubicBezTo>
                <a:close/>
              </a:path>
            </a:pathLst>
          </a:custGeom>
          <a:solidFill>
            <a:srgbClr val="FF90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3" name="Google Shape;6693;p22"/>
          <p:cNvSpPr/>
          <p:nvPr/>
        </p:nvSpPr>
        <p:spPr>
          <a:xfrm>
            <a:off x="8491775" y="4481010"/>
            <a:ext cx="10980" cy="7690"/>
          </a:xfrm>
          <a:custGeom>
            <a:avLst/>
            <a:gdLst/>
            <a:ahLst/>
            <a:cxnLst/>
            <a:rect l="l" t="t" r="r" b="b"/>
            <a:pathLst>
              <a:path w="267" h="187" extrusionOk="0">
                <a:moveTo>
                  <a:pt x="136" y="1"/>
                </a:moveTo>
                <a:cubicBezTo>
                  <a:pt x="61" y="1"/>
                  <a:pt x="1" y="108"/>
                  <a:pt x="77" y="167"/>
                </a:cubicBezTo>
                <a:cubicBezTo>
                  <a:pt x="95" y="181"/>
                  <a:pt x="114" y="187"/>
                  <a:pt x="132" y="187"/>
                </a:cubicBezTo>
                <a:cubicBezTo>
                  <a:pt x="207" y="187"/>
                  <a:pt x="267" y="80"/>
                  <a:pt x="191" y="21"/>
                </a:cubicBezTo>
                <a:cubicBezTo>
                  <a:pt x="173" y="7"/>
                  <a:pt x="154" y="1"/>
                  <a:pt x="136" y="1"/>
                </a:cubicBezTo>
                <a:close/>
              </a:path>
            </a:pathLst>
          </a:custGeom>
          <a:solidFill>
            <a:srgbClr val="FF90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4" name="Google Shape;6694;p22"/>
          <p:cNvSpPr/>
          <p:nvPr/>
        </p:nvSpPr>
        <p:spPr>
          <a:xfrm>
            <a:off x="8466483" y="4719418"/>
            <a:ext cx="10980" cy="7690"/>
          </a:xfrm>
          <a:custGeom>
            <a:avLst/>
            <a:gdLst/>
            <a:ahLst/>
            <a:cxnLst/>
            <a:rect l="l" t="t" r="r" b="b"/>
            <a:pathLst>
              <a:path w="267" h="187" extrusionOk="0">
                <a:moveTo>
                  <a:pt x="136" y="1"/>
                </a:moveTo>
                <a:cubicBezTo>
                  <a:pt x="61" y="1"/>
                  <a:pt x="1" y="108"/>
                  <a:pt x="77" y="167"/>
                </a:cubicBezTo>
                <a:cubicBezTo>
                  <a:pt x="95" y="181"/>
                  <a:pt x="114" y="187"/>
                  <a:pt x="131" y="187"/>
                </a:cubicBezTo>
                <a:cubicBezTo>
                  <a:pt x="207" y="187"/>
                  <a:pt x="267" y="80"/>
                  <a:pt x="191" y="21"/>
                </a:cubicBezTo>
                <a:cubicBezTo>
                  <a:pt x="173" y="7"/>
                  <a:pt x="154" y="1"/>
                  <a:pt x="136" y="1"/>
                </a:cubicBezTo>
                <a:close/>
              </a:path>
            </a:pathLst>
          </a:custGeom>
          <a:solidFill>
            <a:srgbClr val="FF90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5" name="Google Shape;6695;p22"/>
          <p:cNvSpPr/>
          <p:nvPr/>
        </p:nvSpPr>
        <p:spPr>
          <a:xfrm>
            <a:off x="8460396" y="4673110"/>
            <a:ext cx="10980" cy="7690"/>
          </a:xfrm>
          <a:custGeom>
            <a:avLst/>
            <a:gdLst/>
            <a:ahLst/>
            <a:cxnLst/>
            <a:rect l="l" t="t" r="r" b="b"/>
            <a:pathLst>
              <a:path w="267" h="187" extrusionOk="0">
                <a:moveTo>
                  <a:pt x="136" y="0"/>
                </a:moveTo>
                <a:cubicBezTo>
                  <a:pt x="61" y="0"/>
                  <a:pt x="1" y="107"/>
                  <a:pt x="77" y="166"/>
                </a:cubicBezTo>
                <a:cubicBezTo>
                  <a:pt x="95" y="180"/>
                  <a:pt x="114" y="186"/>
                  <a:pt x="132" y="186"/>
                </a:cubicBezTo>
                <a:cubicBezTo>
                  <a:pt x="207" y="186"/>
                  <a:pt x="267" y="80"/>
                  <a:pt x="191" y="20"/>
                </a:cubicBezTo>
                <a:cubicBezTo>
                  <a:pt x="173" y="6"/>
                  <a:pt x="154" y="0"/>
                  <a:pt x="136" y="0"/>
                </a:cubicBezTo>
                <a:close/>
              </a:path>
            </a:pathLst>
          </a:custGeom>
          <a:solidFill>
            <a:srgbClr val="FF90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6" name="Google Shape;6696;p22"/>
          <p:cNvSpPr/>
          <p:nvPr/>
        </p:nvSpPr>
        <p:spPr>
          <a:xfrm>
            <a:off x="8486059" y="4716087"/>
            <a:ext cx="10980" cy="7690"/>
          </a:xfrm>
          <a:custGeom>
            <a:avLst/>
            <a:gdLst/>
            <a:ahLst/>
            <a:cxnLst/>
            <a:rect l="l" t="t" r="r" b="b"/>
            <a:pathLst>
              <a:path w="267" h="187" extrusionOk="0">
                <a:moveTo>
                  <a:pt x="135" y="0"/>
                </a:moveTo>
                <a:cubicBezTo>
                  <a:pt x="60" y="0"/>
                  <a:pt x="0" y="106"/>
                  <a:pt x="76" y="166"/>
                </a:cubicBezTo>
                <a:cubicBezTo>
                  <a:pt x="94" y="180"/>
                  <a:pt x="113" y="186"/>
                  <a:pt x="131" y="186"/>
                </a:cubicBezTo>
                <a:cubicBezTo>
                  <a:pt x="206" y="186"/>
                  <a:pt x="266" y="79"/>
                  <a:pt x="190" y="20"/>
                </a:cubicBezTo>
                <a:cubicBezTo>
                  <a:pt x="172" y="6"/>
                  <a:pt x="153" y="0"/>
                  <a:pt x="135" y="0"/>
                </a:cubicBezTo>
                <a:close/>
              </a:path>
            </a:pathLst>
          </a:custGeom>
          <a:solidFill>
            <a:srgbClr val="FF90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7" name="Google Shape;6697;p22"/>
          <p:cNvSpPr/>
          <p:nvPr/>
        </p:nvSpPr>
        <p:spPr>
          <a:xfrm>
            <a:off x="8312589" y="4622031"/>
            <a:ext cx="10939" cy="7690"/>
          </a:xfrm>
          <a:custGeom>
            <a:avLst/>
            <a:gdLst/>
            <a:ahLst/>
            <a:cxnLst/>
            <a:rect l="l" t="t" r="r" b="b"/>
            <a:pathLst>
              <a:path w="266" h="187" extrusionOk="0">
                <a:moveTo>
                  <a:pt x="136" y="0"/>
                </a:moveTo>
                <a:cubicBezTo>
                  <a:pt x="61" y="0"/>
                  <a:pt x="1" y="107"/>
                  <a:pt x="76" y="166"/>
                </a:cubicBezTo>
                <a:cubicBezTo>
                  <a:pt x="94" y="180"/>
                  <a:pt x="112" y="186"/>
                  <a:pt x="130" y="186"/>
                </a:cubicBezTo>
                <a:cubicBezTo>
                  <a:pt x="206" y="186"/>
                  <a:pt x="265" y="79"/>
                  <a:pt x="189" y="20"/>
                </a:cubicBezTo>
                <a:cubicBezTo>
                  <a:pt x="172" y="6"/>
                  <a:pt x="153" y="0"/>
                  <a:pt x="136" y="0"/>
                </a:cubicBezTo>
                <a:close/>
              </a:path>
            </a:pathLst>
          </a:custGeom>
          <a:solidFill>
            <a:srgbClr val="FF90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8" name="Google Shape;6698;p22"/>
          <p:cNvSpPr/>
          <p:nvPr/>
        </p:nvSpPr>
        <p:spPr>
          <a:xfrm>
            <a:off x="8306502" y="4600358"/>
            <a:ext cx="10939" cy="7649"/>
          </a:xfrm>
          <a:custGeom>
            <a:avLst/>
            <a:gdLst/>
            <a:ahLst/>
            <a:cxnLst/>
            <a:rect l="l" t="t" r="r" b="b"/>
            <a:pathLst>
              <a:path w="266" h="186" extrusionOk="0">
                <a:moveTo>
                  <a:pt x="134" y="1"/>
                </a:moveTo>
                <a:cubicBezTo>
                  <a:pt x="59" y="1"/>
                  <a:pt x="0" y="107"/>
                  <a:pt x="76" y="166"/>
                </a:cubicBezTo>
                <a:cubicBezTo>
                  <a:pt x="94" y="180"/>
                  <a:pt x="113" y="186"/>
                  <a:pt x="131" y="186"/>
                </a:cubicBezTo>
                <a:cubicBezTo>
                  <a:pt x="206" y="186"/>
                  <a:pt x="266" y="80"/>
                  <a:pt x="190" y="21"/>
                </a:cubicBezTo>
                <a:cubicBezTo>
                  <a:pt x="171" y="7"/>
                  <a:pt x="152" y="1"/>
                  <a:pt x="134" y="1"/>
                </a:cubicBezTo>
                <a:close/>
              </a:path>
            </a:pathLst>
          </a:custGeom>
          <a:solidFill>
            <a:srgbClr val="FF90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9" name="Google Shape;6699;p22"/>
          <p:cNvSpPr/>
          <p:nvPr/>
        </p:nvSpPr>
        <p:spPr>
          <a:xfrm>
            <a:off x="8378555" y="4426230"/>
            <a:ext cx="10980" cy="7690"/>
          </a:xfrm>
          <a:custGeom>
            <a:avLst/>
            <a:gdLst/>
            <a:ahLst/>
            <a:cxnLst/>
            <a:rect l="l" t="t" r="r" b="b"/>
            <a:pathLst>
              <a:path w="267" h="187" extrusionOk="0">
                <a:moveTo>
                  <a:pt x="136" y="0"/>
                </a:moveTo>
                <a:cubicBezTo>
                  <a:pt x="61" y="0"/>
                  <a:pt x="1" y="107"/>
                  <a:pt x="77" y="166"/>
                </a:cubicBezTo>
                <a:cubicBezTo>
                  <a:pt x="95" y="180"/>
                  <a:pt x="114" y="186"/>
                  <a:pt x="132" y="186"/>
                </a:cubicBezTo>
                <a:cubicBezTo>
                  <a:pt x="207" y="186"/>
                  <a:pt x="267" y="80"/>
                  <a:pt x="191" y="20"/>
                </a:cubicBezTo>
                <a:cubicBezTo>
                  <a:pt x="173" y="6"/>
                  <a:pt x="154" y="0"/>
                  <a:pt x="136" y="0"/>
                </a:cubicBezTo>
                <a:close/>
              </a:path>
            </a:pathLst>
          </a:custGeom>
          <a:solidFill>
            <a:srgbClr val="FF90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0" name="Google Shape;6700;p22"/>
          <p:cNvSpPr/>
          <p:nvPr/>
        </p:nvSpPr>
        <p:spPr>
          <a:xfrm>
            <a:off x="8349067" y="4443174"/>
            <a:ext cx="10898" cy="7690"/>
          </a:xfrm>
          <a:custGeom>
            <a:avLst/>
            <a:gdLst/>
            <a:ahLst/>
            <a:cxnLst/>
            <a:rect l="l" t="t" r="r" b="b"/>
            <a:pathLst>
              <a:path w="265" h="187" extrusionOk="0">
                <a:moveTo>
                  <a:pt x="134" y="0"/>
                </a:moveTo>
                <a:cubicBezTo>
                  <a:pt x="60" y="0"/>
                  <a:pt x="0" y="106"/>
                  <a:pt x="75" y="167"/>
                </a:cubicBezTo>
                <a:cubicBezTo>
                  <a:pt x="93" y="181"/>
                  <a:pt x="112" y="186"/>
                  <a:pt x="129" y="186"/>
                </a:cubicBezTo>
                <a:cubicBezTo>
                  <a:pt x="205" y="186"/>
                  <a:pt x="265" y="80"/>
                  <a:pt x="189" y="20"/>
                </a:cubicBezTo>
                <a:cubicBezTo>
                  <a:pt x="171" y="6"/>
                  <a:pt x="152" y="0"/>
                  <a:pt x="134" y="0"/>
                </a:cubicBezTo>
                <a:close/>
              </a:path>
            </a:pathLst>
          </a:custGeom>
          <a:solidFill>
            <a:srgbClr val="FF90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1" name="Google Shape;6701;p22"/>
          <p:cNvSpPr/>
          <p:nvPr/>
        </p:nvSpPr>
        <p:spPr>
          <a:xfrm>
            <a:off x="4828423" y="4978389"/>
            <a:ext cx="48857" cy="142251"/>
          </a:xfrm>
          <a:custGeom>
            <a:avLst/>
            <a:gdLst/>
            <a:ahLst/>
            <a:cxnLst/>
            <a:rect l="l" t="t" r="r" b="b"/>
            <a:pathLst>
              <a:path w="1188" h="3459" fill="none" extrusionOk="0">
                <a:moveTo>
                  <a:pt x="1" y="1"/>
                </a:moveTo>
                <a:cubicBezTo>
                  <a:pt x="31" y="1239"/>
                  <a:pt x="452" y="2463"/>
                  <a:pt x="1187" y="3458"/>
                </a:cubicBezTo>
              </a:path>
            </a:pathLst>
          </a:custGeom>
          <a:noFill/>
          <a:ln w="475" cap="rnd" cmpd="sng">
            <a:solidFill>
              <a:srgbClr val="6E99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2" name="Google Shape;6702;p22"/>
          <p:cNvSpPr/>
          <p:nvPr/>
        </p:nvSpPr>
        <p:spPr>
          <a:xfrm rot="10800000">
            <a:off x="2082786" y="798670"/>
            <a:ext cx="13792" cy="9802"/>
          </a:xfrm>
          <a:custGeom>
            <a:avLst/>
            <a:gdLst/>
            <a:ahLst/>
            <a:cxnLst/>
            <a:rect l="l" t="t" r="r" b="b"/>
            <a:pathLst>
              <a:path w="197" h="140" extrusionOk="0">
                <a:moveTo>
                  <a:pt x="95" y="0"/>
                </a:moveTo>
                <a:cubicBezTo>
                  <a:pt x="28" y="0"/>
                  <a:pt x="1" y="111"/>
                  <a:pt x="78" y="136"/>
                </a:cubicBezTo>
                <a:cubicBezTo>
                  <a:pt x="86" y="138"/>
                  <a:pt x="93" y="139"/>
                  <a:pt x="99" y="139"/>
                </a:cubicBezTo>
                <a:cubicBezTo>
                  <a:pt x="168" y="139"/>
                  <a:pt x="196" y="28"/>
                  <a:pt x="118" y="4"/>
                </a:cubicBezTo>
                <a:cubicBezTo>
                  <a:pt x="110" y="2"/>
                  <a:pt x="103" y="0"/>
                  <a:pt x="95" y="0"/>
                </a:cubicBezTo>
                <a:close/>
              </a:path>
            </a:pathLst>
          </a:custGeom>
          <a:solidFill>
            <a:srgbClr val="DF2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3" name="Google Shape;6703;p22"/>
          <p:cNvSpPr/>
          <p:nvPr/>
        </p:nvSpPr>
        <p:spPr>
          <a:xfrm rot="-853324">
            <a:off x="7063831" y="3948737"/>
            <a:ext cx="194903" cy="191211"/>
          </a:xfrm>
          <a:custGeom>
            <a:avLst/>
            <a:gdLst/>
            <a:ahLst/>
            <a:cxnLst/>
            <a:rect l="l" t="t" r="r" b="b"/>
            <a:pathLst>
              <a:path w="4804" h="4713" extrusionOk="0">
                <a:moveTo>
                  <a:pt x="2402" y="1"/>
                </a:moveTo>
                <a:cubicBezTo>
                  <a:pt x="2310" y="1"/>
                  <a:pt x="2218" y="47"/>
                  <a:pt x="2168" y="139"/>
                </a:cubicBezTo>
                <a:lnTo>
                  <a:pt x="1504" y="1352"/>
                </a:lnTo>
                <a:cubicBezTo>
                  <a:pt x="1481" y="1397"/>
                  <a:pt x="1443" y="1436"/>
                  <a:pt x="1397" y="1458"/>
                </a:cubicBezTo>
                <a:lnTo>
                  <a:pt x="185" y="2123"/>
                </a:lnTo>
                <a:cubicBezTo>
                  <a:pt x="1" y="2223"/>
                  <a:pt x="1" y="2490"/>
                  <a:pt x="185" y="2590"/>
                </a:cubicBezTo>
                <a:lnTo>
                  <a:pt x="1397" y="3255"/>
                </a:lnTo>
                <a:cubicBezTo>
                  <a:pt x="1443" y="3278"/>
                  <a:pt x="1481" y="3316"/>
                  <a:pt x="1504" y="3358"/>
                </a:cubicBezTo>
                <a:lnTo>
                  <a:pt x="2168" y="4574"/>
                </a:lnTo>
                <a:cubicBezTo>
                  <a:pt x="2218" y="4666"/>
                  <a:pt x="2310" y="4712"/>
                  <a:pt x="2402" y="4712"/>
                </a:cubicBezTo>
                <a:cubicBezTo>
                  <a:pt x="2494" y="4712"/>
                  <a:pt x="2586" y="4666"/>
                  <a:pt x="2636" y="4574"/>
                </a:cubicBezTo>
                <a:lnTo>
                  <a:pt x="3301" y="3358"/>
                </a:lnTo>
                <a:cubicBezTo>
                  <a:pt x="3323" y="3316"/>
                  <a:pt x="3362" y="3278"/>
                  <a:pt x="3407" y="3255"/>
                </a:cubicBezTo>
                <a:lnTo>
                  <a:pt x="4620" y="2590"/>
                </a:lnTo>
                <a:cubicBezTo>
                  <a:pt x="4804" y="2490"/>
                  <a:pt x="4804" y="2223"/>
                  <a:pt x="4620" y="2123"/>
                </a:cubicBezTo>
                <a:lnTo>
                  <a:pt x="3407" y="1458"/>
                </a:lnTo>
                <a:cubicBezTo>
                  <a:pt x="3362" y="1436"/>
                  <a:pt x="3323" y="1397"/>
                  <a:pt x="3301" y="1352"/>
                </a:cubicBezTo>
                <a:lnTo>
                  <a:pt x="2636" y="139"/>
                </a:lnTo>
                <a:cubicBezTo>
                  <a:pt x="2586" y="47"/>
                  <a:pt x="2494" y="1"/>
                  <a:pt x="24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4" name="Google Shape;6704;p22"/>
          <p:cNvSpPr/>
          <p:nvPr/>
        </p:nvSpPr>
        <p:spPr>
          <a:xfrm rot="-853324">
            <a:off x="1686056" y="880887"/>
            <a:ext cx="194903" cy="191211"/>
          </a:xfrm>
          <a:custGeom>
            <a:avLst/>
            <a:gdLst/>
            <a:ahLst/>
            <a:cxnLst/>
            <a:rect l="l" t="t" r="r" b="b"/>
            <a:pathLst>
              <a:path w="4804" h="4713" extrusionOk="0">
                <a:moveTo>
                  <a:pt x="2402" y="1"/>
                </a:moveTo>
                <a:cubicBezTo>
                  <a:pt x="2310" y="1"/>
                  <a:pt x="2218" y="47"/>
                  <a:pt x="2168" y="139"/>
                </a:cubicBezTo>
                <a:lnTo>
                  <a:pt x="1504" y="1352"/>
                </a:lnTo>
                <a:cubicBezTo>
                  <a:pt x="1481" y="1397"/>
                  <a:pt x="1443" y="1436"/>
                  <a:pt x="1397" y="1458"/>
                </a:cubicBezTo>
                <a:lnTo>
                  <a:pt x="185" y="2123"/>
                </a:lnTo>
                <a:cubicBezTo>
                  <a:pt x="1" y="2223"/>
                  <a:pt x="1" y="2490"/>
                  <a:pt x="185" y="2590"/>
                </a:cubicBezTo>
                <a:lnTo>
                  <a:pt x="1397" y="3255"/>
                </a:lnTo>
                <a:cubicBezTo>
                  <a:pt x="1443" y="3278"/>
                  <a:pt x="1481" y="3316"/>
                  <a:pt x="1504" y="3358"/>
                </a:cubicBezTo>
                <a:lnTo>
                  <a:pt x="2168" y="4574"/>
                </a:lnTo>
                <a:cubicBezTo>
                  <a:pt x="2218" y="4666"/>
                  <a:pt x="2310" y="4712"/>
                  <a:pt x="2402" y="4712"/>
                </a:cubicBezTo>
                <a:cubicBezTo>
                  <a:pt x="2494" y="4712"/>
                  <a:pt x="2586" y="4666"/>
                  <a:pt x="2636" y="4574"/>
                </a:cubicBezTo>
                <a:lnTo>
                  <a:pt x="3301" y="3358"/>
                </a:lnTo>
                <a:cubicBezTo>
                  <a:pt x="3323" y="3316"/>
                  <a:pt x="3362" y="3278"/>
                  <a:pt x="3407" y="3255"/>
                </a:cubicBezTo>
                <a:lnTo>
                  <a:pt x="4620" y="2590"/>
                </a:lnTo>
                <a:cubicBezTo>
                  <a:pt x="4804" y="2490"/>
                  <a:pt x="4804" y="2223"/>
                  <a:pt x="4620" y="2123"/>
                </a:cubicBezTo>
                <a:lnTo>
                  <a:pt x="3407" y="1458"/>
                </a:lnTo>
                <a:cubicBezTo>
                  <a:pt x="3362" y="1436"/>
                  <a:pt x="3323" y="1397"/>
                  <a:pt x="3301" y="1352"/>
                </a:cubicBezTo>
                <a:lnTo>
                  <a:pt x="2636" y="139"/>
                </a:lnTo>
                <a:cubicBezTo>
                  <a:pt x="2586" y="47"/>
                  <a:pt x="2494" y="1"/>
                  <a:pt x="24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5" name="Google Shape;6705;p22"/>
          <p:cNvSpPr/>
          <p:nvPr/>
        </p:nvSpPr>
        <p:spPr>
          <a:xfrm>
            <a:off x="1003525" y="3967213"/>
            <a:ext cx="327150" cy="300729"/>
          </a:xfrm>
          <a:custGeom>
            <a:avLst/>
            <a:gdLst/>
            <a:ahLst/>
            <a:cxnLst/>
            <a:rect l="l" t="t" r="r" b="b"/>
            <a:pathLst>
              <a:path w="12011" h="11041" extrusionOk="0">
                <a:moveTo>
                  <a:pt x="3597" y="0"/>
                </a:moveTo>
                <a:lnTo>
                  <a:pt x="3597" y="0"/>
                </a:lnTo>
                <a:cubicBezTo>
                  <a:pt x="0" y="7230"/>
                  <a:pt x="8201" y="11040"/>
                  <a:pt x="8201" y="11040"/>
                </a:cubicBezTo>
                <a:cubicBezTo>
                  <a:pt x="12011" y="2840"/>
                  <a:pt x="3597" y="0"/>
                  <a:pt x="35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6" name="Google Shape;6706;p22"/>
          <p:cNvSpPr/>
          <p:nvPr/>
        </p:nvSpPr>
        <p:spPr>
          <a:xfrm>
            <a:off x="1301628" y="3904316"/>
            <a:ext cx="142391" cy="138702"/>
          </a:xfrm>
          <a:custGeom>
            <a:avLst/>
            <a:gdLst/>
            <a:ahLst/>
            <a:cxnLst/>
            <a:rect l="l" t="t" r="r" b="b"/>
            <a:pathLst>
              <a:path w="4285" h="4174" extrusionOk="0">
                <a:moveTo>
                  <a:pt x="3728" y="0"/>
                </a:moveTo>
                <a:cubicBezTo>
                  <a:pt x="1" y="0"/>
                  <a:pt x="112" y="4173"/>
                  <a:pt x="112" y="4173"/>
                </a:cubicBezTo>
                <a:cubicBezTo>
                  <a:pt x="4285" y="4062"/>
                  <a:pt x="3728" y="0"/>
                  <a:pt x="37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7" name="Google Shape;6707;p22"/>
          <p:cNvSpPr/>
          <p:nvPr/>
        </p:nvSpPr>
        <p:spPr>
          <a:xfrm rot="-6491330">
            <a:off x="8238560" y="982675"/>
            <a:ext cx="327162" cy="300741"/>
          </a:xfrm>
          <a:custGeom>
            <a:avLst/>
            <a:gdLst/>
            <a:ahLst/>
            <a:cxnLst/>
            <a:rect l="l" t="t" r="r" b="b"/>
            <a:pathLst>
              <a:path w="12011" h="11041" extrusionOk="0">
                <a:moveTo>
                  <a:pt x="3597" y="0"/>
                </a:moveTo>
                <a:lnTo>
                  <a:pt x="3597" y="0"/>
                </a:lnTo>
                <a:cubicBezTo>
                  <a:pt x="0" y="7230"/>
                  <a:pt x="8201" y="11040"/>
                  <a:pt x="8201" y="11040"/>
                </a:cubicBezTo>
                <a:cubicBezTo>
                  <a:pt x="12011" y="2840"/>
                  <a:pt x="3597" y="0"/>
                  <a:pt x="35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8" name="Google Shape;6708;p22"/>
          <p:cNvSpPr/>
          <p:nvPr/>
        </p:nvSpPr>
        <p:spPr>
          <a:xfrm rot="-6491294">
            <a:off x="8130008" y="913178"/>
            <a:ext cx="142392" cy="138703"/>
          </a:xfrm>
          <a:custGeom>
            <a:avLst/>
            <a:gdLst/>
            <a:ahLst/>
            <a:cxnLst/>
            <a:rect l="l" t="t" r="r" b="b"/>
            <a:pathLst>
              <a:path w="4285" h="4174" extrusionOk="0">
                <a:moveTo>
                  <a:pt x="3728" y="0"/>
                </a:moveTo>
                <a:cubicBezTo>
                  <a:pt x="1" y="0"/>
                  <a:pt x="112" y="4173"/>
                  <a:pt x="112" y="4173"/>
                </a:cubicBezTo>
                <a:cubicBezTo>
                  <a:pt x="4285" y="4062"/>
                  <a:pt x="3728" y="0"/>
                  <a:pt x="37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09" name="Google Shape;6709;p22"/>
          <p:cNvGrpSpPr/>
          <p:nvPr/>
        </p:nvGrpSpPr>
        <p:grpSpPr>
          <a:xfrm rot="5036762">
            <a:off x="223862" y="4177355"/>
            <a:ext cx="800210" cy="743770"/>
            <a:chOff x="5879807" y="1309936"/>
            <a:chExt cx="1080591" cy="1004347"/>
          </a:xfrm>
        </p:grpSpPr>
        <p:sp>
          <p:nvSpPr>
            <p:cNvPr id="6710" name="Google Shape;6710;p22"/>
            <p:cNvSpPr/>
            <p:nvPr/>
          </p:nvSpPr>
          <p:spPr>
            <a:xfrm>
              <a:off x="6178872" y="1435140"/>
              <a:ext cx="343613" cy="564830"/>
            </a:xfrm>
            <a:custGeom>
              <a:avLst/>
              <a:gdLst/>
              <a:ahLst/>
              <a:cxnLst/>
              <a:rect l="l" t="t" r="r" b="b"/>
              <a:pathLst>
                <a:path w="6850" h="11260" extrusionOk="0">
                  <a:moveTo>
                    <a:pt x="4962" y="0"/>
                  </a:moveTo>
                  <a:cubicBezTo>
                    <a:pt x="4612" y="0"/>
                    <a:pt x="4259" y="153"/>
                    <a:pt x="4042" y="430"/>
                  </a:cubicBezTo>
                  <a:cubicBezTo>
                    <a:pt x="3360" y="1301"/>
                    <a:pt x="2444" y="1971"/>
                    <a:pt x="1776" y="2853"/>
                  </a:cubicBezTo>
                  <a:cubicBezTo>
                    <a:pt x="1111" y="3736"/>
                    <a:pt x="561" y="4719"/>
                    <a:pt x="266" y="5786"/>
                  </a:cubicBezTo>
                  <a:cubicBezTo>
                    <a:pt x="86" y="6436"/>
                    <a:pt x="1" y="7119"/>
                    <a:pt x="79" y="7790"/>
                  </a:cubicBezTo>
                  <a:cubicBezTo>
                    <a:pt x="130" y="8238"/>
                    <a:pt x="253" y="8676"/>
                    <a:pt x="375" y="9112"/>
                  </a:cubicBezTo>
                  <a:cubicBezTo>
                    <a:pt x="555" y="9753"/>
                    <a:pt x="735" y="10395"/>
                    <a:pt x="916" y="11037"/>
                  </a:cubicBezTo>
                  <a:lnTo>
                    <a:pt x="911" y="10705"/>
                  </a:lnTo>
                  <a:lnTo>
                    <a:pt x="911" y="10705"/>
                  </a:lnTo>
                  <a:cubicBezTo>
                    <a:pt x="1238" y="11038"/>
                    <a:pt x="1690" y="11259"/>
                    <a:pt x="2157" y="11259"/>
                  </a:cubicBezTo>
                  <a:cubicBezTo>
                    <a:pt x="2162" y="11259"/>
                    <a:pt x="2167" y="11259"/>
                    <a:pt x="2172" y="11259"/>
                  </a:cubicBezTo>
                  <a:cubicBezTo>
                    <a:pt x="2643" y="11254"/>
                    <a:pt x="3118" y="11005"/>
                    <a:pt x="3348" y="10593"/>
                  </a:cubicBezTo>
                  <a:cubicBezTo>
                    <a:pt x="3578" y="10181"/>
                    <a:pt x="3526" y="9616"/>
                    <a:pt x="3191" y="9284"/>
                  </a:cubicBezTo>
                  <a:lnTo>
                    <a:pt x="3191" y="9284"/>
                  </a:lnTo>
                  <a:cubicBezTo>
                    <a:pt x="3263" y="9336"/>
                    <a:pt x="3350" y="9362"/>
                    <a:pt x="3439" y="9362"/>
                  </a:cubicBezTo>
                  <a:cubicBezTo>
                    <a:pt x="3556" y="9362"/>
                    <a:pt x="3674" y="9317"/>
                    <a:pt x="3755" y="9231"/>
                  </a:cubicBezTo>
                  <a:cubicBezTo>
                    <a:pt x="3897" y="9081"/>
                    <a:pt x="3906" y="8824"/>
                    <a:pt x="3776" y="8665"/>
                  </a:cubicBezTo>
                  <a:lnTo>
                    <a:pt x="3776" y="8665"/>
                  </a:lnTo>
                  <a:cubicBezTo>
                    <a:pt x="3805" y="8669"/>
                    <a:pt x="3834" y="8671"/>
                    <a:pt x="3863" y="8671"/>
                  </a:cubicBezTo>
                  <a:cubicBezTo>
                    <a:pt x="4166" y="8671"/>
                    <a:pt x="4443" y="8435"/>
                    <a:pt x="4599" y="8165"/>
                  </a:cubicBezTo>
                  <a:cubicBezTo>
                    <a:pt x="4834" y="7761"/>
                    <a:pt x="4882" y="7251"/>
                    <a:pt x="4729" y="6809"/>
                  </a:cubicBezTo>
                  <a:cubicBezTo>
                    <a:pt x="4574" y="6367"/>
                    <a:pt x="4219" y="6000"/>
                    <a:pt x="3782" y="5829"/>
                  </a:cubicBezTo>
                  <a:cubicBezTo>
                    <a:pt x="4044" y="5751"/>
                    <a:pt x="4245" y="5540"/>
                    <a:pt x="4317" y="5278"/>
                  </a:cubicBezTo>
                  <a:cubicBezTo>
                    <a:pt x="4390" y="5016"/>
                    <a:pt x="4320" y="4718"/>
                    <a:pt x="4138" y="4516"/>
                  </a:cubicBezTo>
                  <a:lnTo>
                    <a:pt x="4138" y="4516"/>
                  </a:lnTo>
                  <a:cubicBezTo>
                    <a:pt x="4304" y="4544"/>
                    <a:pt x="4473" y="4559"/>
                    <a:pt x="4642" y="4559"/>
                  </a:cubicBezTo>
                  <a:cubicBezTo>
                    <a:pt x="5051" y="4559"/>
                    <a:pt x="5458" y="4474"/>
                    <a:pt x="5816" y="4282"/>
                  </a:cubicBezTo>
                  <a:cubicBezTo>
                    <a:pt x="6322" y="4009"/>
                    <a:pt x="6717" y="3504"/>
                    <a:pt x="6782" y="2932"/>
                  </a:cubicBezTo>
                  <a:cubicBezTo>
                    <a:pt x="6849" y="2361"/>
                    <a:pt x="6547" y="1744"/>
                    <a:pt x="6022" y="1510"/>
                  </a:cubicBezTo>
                  <a:cubicBezTo>
                    <a:pt x="6198" y="1004"/>
                    <a:pt x="5960" y="387"/>
                    <a:pt x="5490" y="130"/>
                  </a:cubicBezTo>
                  <a:cubicBezTo>
                    <a:pt x="5328" y="42"/>
                    <a:pt x="5145" y="0"/>
                    <a:pt x="4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22"/>
            <p:cNvSpPr/>
            <p:nvPr/>
          </p:nvSpPr>
          <p:spPr>
            <a:xfrm>
              <a:off x="6240672" y="1571781"/>
              <a:ext cx="464655" cy="337794"/>
            </a:xfrm>
            <a:custGeom>
              <a:avLst/>
              <a:gdLst/>
              <a:ahLst/>
              <a:cxnLst/>
              <a:rect l="l" t="t" r="r" b="b"/>
              <a:pathLst>
                <a:path w="9263" h="6734" extrusionOk="0">
                  <a:moveTo>
                    <a:pt x="2093" y="1"/>
                  </a:moveTo>
                  <a:lnTo>
                    <a:pt x="1549" y="668"/>
                  </a:lnTo>
                  <a:cubicBezTo>
                    <a:pt x="2863" y="2016"/>
                    <a:pt x="4385" y="2666"/>
                    <a:pt x="4385" y="2666"/>
                  </a:cubicBezTo>
                  <a:cubicBezTo>
                    <a:pt x="4344" y="2667"/>
                    <a:pt x="4303" y="2668"/>
                    <a:pt x="4262" y="2668"/>
                  </a:cubicBezTo>
                  <a:cubicBezTo>
                    <a:pt x="2579" y="2668"/>
                    <a:pt x="522" y="1515"/>
                    <a:pt x="522" y="1515"/>
                  </a:cubicBezTo>
                  <a:lnTo>
                    <a:pt x="0" y="2380"/>
                  </a:lnTo>
                  <a:cubicBezTo>
                    <a:pt x="849" y="2940"/>
                    <a:pt x="3297" y="3759"/>
                    <a:pt x="3297" y="3759"/>
                  </a:cubicBezTo>
                  <a:cubicBezTo>
                    <a:pt x="2863" y="3689"/>
                    <a:pt x="2477" y="3663"/>
                    <a:pt x="2142" y="3663"/>
                  </a:cubicBezTo>
                  <a:cubicBezTo>
                    <a:pt x="1119" y="3663"/>
                    <a:pt x="572" y="3910"/>
                    <a:pt x="572" y="3910"/>
                  </a:cubicBezTo>
                  <a:lnTo>
                    <a:pt x="802" y="4824"/>
                  </a:lnTo>
                  <a:cubicBezTo>
                    <a:pt x="1208" y="4671"/>
                    <a:pt x="1635" y="4605"/>
                    <a:pt x="2067" y="4605"/>
                  </a:cubicBezTo>
                  <a:cubicBezTo>
                    <a:pt x="4181" y="4605"/>
                    <a:pt x="6420" y="6175"/>
                    <a:pt x="7059" y="6656"/>
                  </a:cubicBezTo>
                  <a:cubicBezTo>
                    <a:pt x="7127" y="6708"/>
                    <a:pt x="7208" y="6734"/>
                    <a:pt x="7290" y="6734"/>
                  </a:cubicBezTo>
                  <a:cubicBezTo>
                    <a:pt x="7352" y="6734"/>
                    <a:pt x="7414" y="6719"/>
                    <a:pt x="7471" y="6689"/>
                  </a:cubicBezTo>
                  <a:cubicBezTo>
                    <a:pt x="9021" y="5883"/>
                    <a:pt x="9262" y="3759"/>
                    <a:pt x="9100" y="2924"/>
                  </a:cubicBezTo>
                  <a:cubicBezTo>
                    <a:pt x="9068" y="2765"/>
                    <a:pt x="8938" y="2642"/>
                    <a:pt x="8777" y="2621"/>
                  </a:cubicBezTo>
                  <a:cubicBezTo>
                    <a:pt x="3778" y="1998"/>
                    <a:pt x="2093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22"/>
            <p:cNvSpPr/>
            <p:nvPr/>
          </p:nvSpPr>
          <p:spPr>
            <a:xfrm>
              <a:off x="5879807" y="1309936"/>
              <a:ext cx="593422" cy="704081"/>
            </a:xfrm>
            <a:custGeom>
              <a:avLst/>
              <a:gdLst/>
              <a:ahLst/>
              <a:cxnLst/>
              <a:rect l="l" t="t" r="r" b="b"/>
              <a:pathLst>
                <a:path w="11830" h="14036" extrusionOk="0">
                  <a:moveTo>
                    <a:pt x="6828" y="1"/>
                  </a:moveTo>
                  <a:cubicBezTo>
                    <a:pt x="6636" y="1"/>
                    <a:pt x="6444" y="28"/>
                    <a:pt x="6260" y="81"/>
                  </a:cubicBezTo>
                  <a:cubicBezTo>
                    <a:pt x="5671" y="250"/>
                    <a:pt x="5171" y="670"/>
                    <a:pt x="4845" y="1189"/>
                  </a:cubicBezTo>
                  <a:cubicBezTo>
                    <a:pt x="4520" y="1708"/>
                    <a:pt x="4358" y="2320"/>
                    <a:pt x="4320" y="2931"/>
                  </a:cubicBezTo>
                  <a:cubicBezTo>
                    <a:pt x="4148" y="2824"/>
                    <a:pt x="3951" y="2775"/>
                    <a:pt x="3751" y="2775"/>
                  </a:cubicBezTo>
                  <a:cubicBezTo>
                    <a:pt x="3364" y="2775"/>
                    <a:pt x="2968" y="2961"/>
                    <a:pt x="2731" y="3275"/>
                  </a:cubicBezTo>
                  <a:cubicBezTo>
                    <a:pt x="2374" y="3749"/>
                    <a:pt x="2388" y="4413"/>
                    <a:pt x="2671" y="4937"/>
                  </a:cubicBezTo>
                  <a:cubicBezTo>
                    <a:pt x="2604" y="4930"/>
                    <a:pt x="2537" y="4927"/>
                    <a:pt x="2470" y="4927"/>
                  </a:cubicBezTo>
                  <a:cubicBezTo>
                    <a:pt x="1670" y="4927"/>
                    <a:pt x="877" y="5359"/>
                    <a:pt x="456" y="6042"/>
                  </a:cubicBezTo>
                  <a:cubicBezTo>
                    <a:pt x="1" y="6782"/>
                    <a:pt x="6" y="7780"/>
                    <a:pt x="466" y="8516"/>
                  </a:cubicBezTo>
                  <a:cubicBezTo>
                    <a:pt x="888" y="9191"/>
                    <a:pt x="1677" y="9616"/>
                    <a:pt x="2471" y="9616"/>
                  </a:cubicBezTo>
                  <a:cubicBezTo>
                    <a:pt x="2544" y="9616"/>
                    <a:pt x="2616" y="9613"/>
                    <a:pt x="2688" y="9605"/>
                  </a:cubicBezTo>
                  <a:lnTo>
                    <a:pt x="2688" y="9605"/>
                  </a:lnTo>
                  <a:cubicBezTo>
                    <a:pt x="2262" y="9989"/>
                    <a:pt x="2233" y="10713"/>
                    <a:pt x="2588" y="11164"/>
                  </a:cubicBezTo>
                  <a:cubicBezTo>
                    <a:pt x="2841" y="11486"/>
                    <a:pt x="3289" y="11660"/>
                    <a:pt x="3720" y="11660"/>
                  </a:cubicBezTo>
                  <a:cubicBezTo>
                    <a:pt x="3892" y="11660"/>
                    <a:pt x="4060" y="11632"/>
                    <a:pt x="4213" y="11576"/>
                  </a:cubicBezTo>
                  <a:lnTo>
                    <a:pt x="4213" y="11576"/>
                  </a:lnTo>
                  <a:cubicBezTo>
                    <a:pt x="3876" y="11992"/>
                    <a:pt x="3950" y="12637"/>
                    <a:pt x="4270" y="13067"/>
                  </a:cubicBezTo>
                  <a:cubicBezTo>
                    <a:pt x="4590" y="13497"/>
                    <a:pt x="5102" y="13742"/>
                    <a:pt x="5616" y="13891"/>
                  </a:cubicBezTo>
                  <a:cubicBezTo>
                    <a:pt x="5917" y="13977"/>
                    <a:pt x="6234" y="14036"/>
                    <a:pt x="6546" y="14036"/>
                  </a:cubicBezTo>
                  <a:cubicBezTo>
                    <a:pt x="6810" y="14036"/>
                    <a:pt x="7071" y="13994"/>
                    <a:pt x="7315" y="13892"/>
                  </a:cubicBezTo>
                  <a:cubicBezTo>
                    <a:pt x="7849" y="13671"/>
                    <a:pt x="8265" y="13101"/>
                    <a:pt x="8160" y="12534"/>
                  </a:cubicBezTo>
                  <a:cubicBezTo>
                    <a:pt x="8679" y="12414"/>
                    <a:pt x="9092" y="11930"/>
                    <a:pt x="9126" y="11398"/>
                  </a:cubicBezTo>
                  <a:cubicBezTo>
                    <a:pt x="9161" y="10868"/>
                    <a:pt x="8835" y="10294"/>
                    <a:pt x="8337" y="10110"/>
                  </a:cubicBezTo>
                  <a:cubicBezTo>
                    <a:pt x="8673" y="9829"/>
                    <a:pt x="8879" y="9399"/>
                    <a:pt x="8888" y="8962"/>
                  </a:cubicBezTo>
                  <a:cubicBezTo>
                    <a:pt x="8899" y="8524"/>
                    <a:pt x="8711" y="8085"/>
                    <a:pt x="8388" y="7790"/>
                  </a:cubicBezTo>
                  <a:lnTo>
                    <a:pt x="8388" y="7790"/>
                  </a:lnTo>
                  <a:cubicBezTo>
                    <a:pt x="8426" y="7796"/>
                    <a:pt x="8464" y="7799"/>
                    <a:pt x="8502" y="7799"/>
                  </a:cubicBezTo>
                  <a:cubicBezTo>
                    <a:pt x="8906" y="7799"/>
                    <a:pt x="9359" y="7476"/>
                    <a:pt x="9560" y="7134"/>
                  </a:cubicBezTo>
                  <a:cubicBezTo>
                    <a:pt x="9779" y="6758"/>
                    <a:pt x="9742" y="6249"/>
                    <a:pt x="9471" y="5909"/>
                  </a:cubicBezTo>
                  <a:lnTo>
                    <a:pt x="9471" y="5909"/>
                  </a:lnTo>
                  <a:cubicBezTo>
                    <a:pt x="9680" y="5952"/>
                    <a:pt x="9896" y="5978"/>
                    <a:pt x="10109" y="5978"/>
                  </a:cubicBezTo>
                  <a:cubicBezTo>
                    <a:pt x="10361" y="5978"/>
                    <a:pt x="10611" y="5942"/>
                    <a:pt x="10847" y="5855"/>
                  </a:cubicBezTo>
                  <a:cubicBezTo>
                    <a:pt x="11283" y="5692"/>
                    <a:pt x="11662" y="5329"/>
                    <a:pt x="11757" y="4874"/>
                  </a:cubicBezTo>
                  <a:cubicBezTo>
                    <a:pt x="11829" y="4526"/>
                    <a:pt x="11727" y="4146"/>
                    <a:pt x="11488" y="3883"/>
                  </a:cubicBezTo>
                  <a:cubicBezTo>
                    <a:pt x="11276" y="3647"/>
                    <a:pt x="10960" y="3511"/>
                    <a:pt x="10643" y="3511"/>
                  </a:cubicBezTo>
                  <a:cubicBezTo>
                    <a:pt x="10604" y="3511"/>
                    <a:pt x="10565" y="3513"/>
                    <a:pt x="10526" y="3517"/>
                  </a:cubicBezTo>
                  <a:cubicBezTo>
                    <a:pt x="10807" y="3078"/>
                    <a:pt x="10694" y="2435"/>
                    <a:pt x="10282" y="2119"/>
                  </a:cubicBezTo>
                  <a:cubicBezTo>
                    <a:pt x="10088" y="1970"/>
                    <a:pt x="9829" y="1893"/>
                    <a:pt x="9573" y="1893"/>
                  </a:cubicBezTo>
                  <a:cubicBezTo>
                    <a:pt x="9284" y="1893"/>
                    <a:pt x="8998" y="1991"/>
                    <a:pt x="8811" y="2194"/>
                  </a:cubicBezTo>
                  <a:cubicBezTo>
                    <a:pt x="8759" y="1520"/>
                    <a:pt x="8527" y="819"/>
                    <a:pt x="8000" y="396"/>
                  </a:cubicBezTo>
                  <a:cubicBezTo>
                    <a:pt x="7672" y="131"/>
                    <a:pt x="7251" y="1"/>
                    <a:pt x="68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22"/>
            <p:cNvSpPr/>
            <p:nvPr/>
          </p:nvSpPr>
          <p:spPr>
            <a:xfrm>
              <a:off x="6091440" y="1844511"/>
              <a:ext cx="46400" cy="49009"/>
            </a:xfrm>
            <a:custGeom>
              <a:avLst/>
              <a:gdLst/>
              <a:ahLst/>
              <a:cxnLst/>
              <a:rect l="l" t="t" r="r" b="b"/>
              <a:pathLst>
                <a:path w="925" h="977" fill="none" extrusionOk="0">
                  <a:moveTo>
                    <a:pt x="925" y="936"/>
                  </a:moveTo>
                  <a:cubicBezTo>
                    <a:pt x="748" y="976"/>
                    <a:pt x="558" y="967"/>
                    <a:pt x="393" y="892"/>
                  </a:cubicBezTo>
                  <a:cubicBezTo>
                    <a:pt x="229" y="816"/>
                    <a:pt x="93" y="671"/>
                    <a:pt x="47" y="497"/>
                  </a:cubicBezTo>
                  <a:cubicBezTo>
                    <a:pt x="0" y="322"/>
                    <a:pt x="50" y="120"/>
                    <a:pt x="187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22"/>
            <p:cNvSpPr/>
            <p:nvPr/>
          </p:nvSpPr>
          <p:spPr>
            <a:xfrm>
              <a:off x="6084468" y="1774836"/>
              <a:ext cx="55129" cy="79558"/>
            </a:xfrm>
            <a:custGeom>
              <a:avLst/>
              <a:gdLst/>
              <a:ahLst/>
              <a:cxnLst/>
              <a:rect l="l" t="t" r="r" b="b"/>
              <a:pathLst>
                <a:path w="1099" h="1586" fill="none" extrusionOk="0">
                  <a:moveTo>
                    <a:pt x="1099" y="1382"/>
                  </a:moveTo>
                  <a:cubicBezTo>
                    <a:pt x="947" y="1538"/>
                    <a:pt x="701" y="1586"/>
                    <a:pt x="497" y="1516"/>
                  </a:cubicBezTo>
                  <a:cubicBezTo>
                    <a:pt x="291" y="1444"/>
                    <a:pt x="131" y="1265"/>
                    <a:pt x="66" y="1057"/>
                  </a:cubicBezTo>
                  <a:cubicBezTo>
                    <a:pt x="0" y="850"/>
                    <a:pt x="26" y="620"/>
                    <a:pt x="117" y="424"/>
                  </a:cubicBezTo>
                  <a:cubicBezTo>
                    <a:pt x="206" y="232"/>
                    <a:pt x="365" y="66"/>
                    <a:pt x="566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22"/>
            <p:cNvSpPr/>
            <p:nvPr/>
          </p:nvSpPr>
          <p:spPr>
            <a:xfrm>
              <a:off x="6088481" y="1492676"/>
              <a:ext cx="28693" cy="37622"/>
            </a:xfrm>
            <a:custGeom>
              <a:avLst/>
              <a:gdLst/>
              <a:ahLst/>
              <a:cxnLst/>
              <a:rect l="l" t="t" r="r" b="b"/>
              <a:pathLst>
                <a:path w="572" h="750" fill="none" extrusionOk="0">
                  <a:moveTo>
                    <a:pt x="117" y="749"/>
                  </a:moveTo>
                  <a:cubicBezTo>
                    <a:pt x="40" y="661"/>
                    <a:pt x="0" y="543"/>
                    <a:pt x="7" y="427"/>
                  </a:cubicBezTo>
                  <a:cubicBezTo>
                    <a:pt x="11" y="310"/>
                    <a:pt x="63" y="197"/>
                    <a:pt x="147" y="115"/>
                  </a:cubicBezTo>
                  <a:cubicBezTo>
                    <a:pt x="203" y="61"/>
                    <a:pt x="275" y="21"/>
                    <a:pt x="353" y="10"/>
                  </a:cubicBezTo>
                  <a:cubicBezTo>
                    <a:pt x="431" y="0"/>
                    <a:pt x="514" y="23"/>
                    <a:pt x="572" y="7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22"/>
            <p:cNvSpPr/>
            <p:nvPr/>
          </p:nvSpPr>
          <p:spPr>
            <a:xfrm>
              <a:off x="6113361" y="1465438"/>
              <a:ext cx="72084" cy="59643"/>
            </a:xfrm>
            <a:custGeom>
              <a:avLst/>
              <a:gdLst/>
              <a:ahLst/>
              <a:cxnLst/>
              <a:rect l="l" t="t" r="r" b="b"/>
              <a:pathLst>
                <a:path w="1437" h="1189" fill="none" extrusionOk="0">
                  <a:moveTo>
                    <a:pt x="38" y="1188"/>
                  </a:moveTo>
                  <a:cubicBezTo>
                    <a:pt x="1" y="925"/>
                    <a:pt x="34" y="646"/>
                    <a:pt x="172" y="419"/>
                  </a:cubicBezTo>
                  <a:cubicBezTo>
                    <a:pt x="307" y="190"/>
                    <a:pt x="553" y="21"/>
                    <a:pt x="818" y="12"/>
                  </a:cubicBezTo>
                  <a:cubicBezTo>
                    <a:pt x="1083" y="0"/>
                    <a:pt x="1356" y="168"/>
                    <a:pt x="1436" y="42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7" name="Google Shape;6717;p22"/>
            <p:cNvSpPr/>
            <p:nvPr/>
          </p:nvSpPr>
          <p:spPr>
            <a:xfrm>
              <a:off x="6243029" y="1601176"/>
              <a:ext cx="39980" cy="55028"/>
            </a:xfrm>
            <a:custGeom>
              <a:avLst/>
              <a:gdLst/>
              <a:ahLst/>
              <a:cxnLst/>
              <a:rect l="l" t="t" r="r" b="b"/>
              <a:pathLst>
                <a:path w="797" h="1097" fill="none" extrusionOk="0">
                  <a:moveTo>
                    <a:pt x="1" y="1031"/>
                  </a:moveTo>
                  <a:cubicBezTo>
                    <a:pt x="260" y="1096"/>
                    <a:pt x="555" y="962"/>
                    <a:pt x="676" y="726"/>
                  </a:cubicBezTo>
                  <a:cubicBezTo>
                    <a:pt x="796" y="488"/>
                    <a:pt x="732" y="172"/>
                    <a:pt x="528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8" name="Google Shape;6718;p22"/>
            <p:cNvSpPr/>
            <p:nvPr/>
          </p:nvSpPr>
          <p:spPr>
            <a:xfrm>
              <a:off x="6235605" y="1640202"/>
              <a:ext cx="68622" cy="98971"/>
            </a:xfrm>
            <a:custGeom>
              <a:avLst/>
              <a:gdLst/>
              <a:ahLst/>
              <a:cxnLst/>
              <a:rect l="l" t="t" r="r" b="b"/>
              <a:pathLst>
                <a:path w="1368" h="1973" fill="none" extrusionOk="0">
                  <a:moveTo>
                    <a:pt x="776" y="0"/>
                  </a:moveTo>
                  <a:cubicBezTo>
                    <a:pt x="1069" y="173"/>
                    <a:pt x="1284" y="481"/>
                    <a:pt x="1326" y="818"/>
                  </a:cubicBezTo>
                  <a:cubicBezTo>
                    <a:pt x="1367" y="1156"/>
                    <a:pt x="1230" y="1514"/>
                    <a:pt x="960" y="1723"/>
                  </a:cubicBezTo>
                  <a:cubicBezTo>
                    <a:pt x="692" y="1931"/>
                    <a:pt x="299" y="1972"/>
                    <a:pt x="0" y="1808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22"/>
            <p:cNvSpPr/>
            <p:nvPr/>
          </p:nvSpPr>
          <p:spPr>
            <a:xfrm>
              <a:off x="6213735" y="1709074"/>
              <a:ext cx="27038" cy="29696"/>
            </a:xfrm>
            <a:custGeom>
              <a:avLst/>
              <a:gdLst/>
              <a:ahLst/>
              <a:cxnLst/>
              <a:rect l="l" t="t" r="r" b="b"/>
              <a:pathLst>
                <a:path w="539" h="592" fill="none" extrusionOk="0">
                  <a:moveTo>
                    <a:pt x="513" y="1"/>
                  </a:moveTo>
                  <a:cubicBezTo>
                    <a:pt x="539" y="149"/>
                    <a:pt x="511" y="314"/>
                    <a:pt x="411" y="429"/>
                  </a:cubicBezTo>
                  <a:cubicBezTo>
                    <a:pt x="312" y="543"/>
                    <a:pt x="133" y="591"/>
                    <a:pt x="1" y="518"/>
                  </a:cubicBezTo>
                </a:path>
              </a:pathLst>
            </a:custGeom>
            <a:solidFill>
              <a:schemeClr val="dk1"/>
            </a:solidFill>
            <a:ln w="275" cap="flat" cmpd="sng">
              <a:solidFill>
                <a:srgbClr val="21300A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22"/>
            <p:cNvSpPr/>
            <p:nvPr/>
          </p:nvSpPr>
          <p:spPr>
            <a:xfrm>
              <a:off x="6296251" y="1426111"/>
              <a:ext cx="42136" cy="27038"/>
            </a:xfrm>
            <a:custGeom>
              <a:avLst/>
              <a:gdLst/>
              <a:ahLst/>
              <a:cxnLst/>
              <a:rect l="l" t="t" r="r" b="b"/>
              <a:pathLst>
                <a:path w="840" h="539" fill="none" extrusionOk="0">
                  <a:moveTo>
                    <a:pt x="0" y="331"/>
                  </a:moveTo>
                  <a:cubicBezTo>
                    <a:pt x="37" y="192"/>
                    <a:pt x="152" y="77"/>
                    <a:pt x="291" y="39"/>
                  </a:cubicBezTo>
                  <a:cubicBezTo>
                    <a:pt x="431" y="0"/>
                    <a:pt x="588" y="40"/>
                    <a:pt x="691" y="141"/>
                  </a:cubicBezTo>
                  <a:cubicBezTo>
                    <a:pt x="795" y="242"/>
                    <a:pt x="840" y="400"/>
                    <a:pt x="805" y="53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22"/>
            <p:cNvSpPr/>
            <p:nvPr/>
          </p:nvSpPr>
          <p:spPr>
            <a:xfrm>
              <a:off x="6422007" y="1554425"/>
              <a:ext cx="15450" cy="12089"/>
            </a:xfrm>
            <a:custGeom>
              <a:avLst/>
              <a:gdLst/>
              <a:ahLst/>
              <a:cxnLst/>
              <a:rect l="l" t="t" r="r" b="b"/>
              <a:pathLst>
                <a:path w="308" h="241" extrusionOk="0">
                  <a:moveTo>
                    <a:pt x="147" y="0"/>
                  </a:moveTo>
                  <a:cubicBezTo>
                    <a:pt x="105" y="0"/>
                    <a:pt x="63" y="22"/>
                    <a:pt x="41" y="72"/>
                  </a:cubicBezTo>
                  <a:cubicBezTo>
                    <a:pt x="1" y="167"/>
                    <a:pt x="82" y="240"/>
                    <a:pt x="161" y="240"/>
                  </a:cubicBezTo>
                  <a:cubicBezTo>
                    <a:pt x="203" y="240"/>
                    <a:pt x="245" y="219"/>
                    <a:pt x="267" y="168"/>
                  </a:cubicBezTo>
                  <a:cubicBezTo>
                    <a:pt x="307" y="74"/>
                    <a:pt x="226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2" name="Google Shape;6722;p22"/>
            <p:cNvSpPr/>
            <p:nvPr/>
          </p:nvSpPr>
          <p:spPr>
            <a:xfrm>
              <a:off x="6383232" y="1547653"/>
              <a:ext cx="15350" cy="12139"/>
            </a:xfrm>
            <a:custGeom>
              <a:avLst/>
              <a:gdLst/>
              <a:ahLst/>
              <a:cxnLst/>
              <a:rect l="l" t="t" r="r" b="b"/>
              <a:pathLst>
                <a:path w="306" h="242" extrusionOk="0">
                  <a:moveTo>
                    <a:pt x="146" y="1"/>
                  </a:moveTo>
                  <a:cubicBezTo>
                    <a:pt x="104" y="1"/>
                    <a:pt x="62" y="22"/>
                    <a:pt x="40" y="73"/>
                  </a:cubicBezTo>
                  <a:cubicBezTo>
                    <a:pt x="1" y="168"/>
                    <a:pt x="82" y="241"/>
                    <a:pt x="160" y="241"/>
                  </a:cubicBezTo>
                  <a:cubicBezTo>
                    <a:pt x="203" y="241"/>
                    <a:pt x="244" y="220"/>
                    <a:pt x="265" y="169"/>
                  </a:cubicBezTo>
                  <a:cubicBezTo>
                    <a:pt x="306" y="74"/>
                    <a:pt x="225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3" name="Google Shape;6723;p22"/>
            <p:cNvSpPr/>
            <p:nvPr/>
          </p:nvSpPr>
          <p:spPr>
            <a:xfrm>
              <a:off x="6153641" y="1382069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6" y="0"/>
                  </a:moveTo>
                  <a:cubicBezTo>
                    <a:pt x="104" y="0"/>
                    <a:pt x="63" y="22"/>
                    <a:pt x="41" y="72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3" y="241"/>
                    <a:pt x="244" y="220"/>
                    <a:pt x="266" y="170"/>
                  </a:cubicBezTo>
                  <a:cubicBezTo>
                    <a:pt x="307" y="75"/>
                    <a:pt x="225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22"/>
            <p:cNvSpPr/>
            <p:nvPr/>
          </p:nvSpPr>
          <p:spPr>
            <a:xfrm>
              <a:off x="6199037" y="1346905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0"/>
                  </a:moveTo>
                  <a:cubicBezTo>
                    <a:pt x="105" y="0"/>
                    <a:pt x="63" y="21"/>
                    <a:pt x="41" y="72"/>
                  </a:cubicBezTo>
                  <a:cubicBezTo>
                    <a:pt x="1" y="167"/>
                    <a:pt x="82" y="240"/>
                    <a:pt x="160" y="240"/>
                  </a:cubicBezTo>
                  <a:cubicBezTo>
                    <a:pt x="203" y="240"/>
                    <a:pt x="245" y="219"/>
                    <a:pt x="266" y="168"/>
                  </a:cubicBezTo>
                  <a:cubicBezTo>
                    <a:pt x="307" y="74"/>
                    <a:pt x="226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22"/>
            <p:cNvSpPr/>
            <p:nvPr/>
          </p:nvSpPr>
          <p:spPr>
            <a:xfrm>
              <a:off x="6191764" y="1386985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1"/>
                  </a:moveTo>
                  <a:cubicBezTo>
                    <a:pt x="104" y="1"/>
                    <a:pt x="63" y="22"/>
                    <a:pt x="41" y="73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3" y="241"/>
                    <a:pt x="244" y="220"/>
                    <a:pt x="266" y="169"/>
                  </a:cubicBezTo>
                  <a:cubicBezTo>
                    <a:pt x="307" y="75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22"/>
            <p:cNvSpPr/>
            <p:nvPr/>
          </p:nvSpPr>
          <p:spPr>
            <a:xfrm>
              <a:off x="5991869" y="1705763"/>
              <a:ext cx="15350" cy="12089"/>
            </a:xfrm>
            <a:custGeom>
              <a:avLst/>
              <a:gdLst/>
              <a:ahLst/>
              <a:cxnLst/>
              <a:rect l="l" t="t" r="r" b="b"/>
              <a:pathLst>
                <a:path w="306" h="241" extrusionOk="0">
                  <a:moveTo>
                    <a:pt x="145" y="1"/>
                  </a:moveTo>
                  <a:cubicBezTo>
                    <a:pt x="103" y="1"/>
                    <a:pt x="62" y="22"/>
                    <a:pt x="41" y="73"/>
                  </a:cubicBezTo>
                  <a:cubicBezTo>
                    <a:pt x="0" y="167"/>
                    <a:pt x="81" y="241"/>
                    <a:pt x="160" y="241"/>
                  </a:cubicBezTo>
                  <a:cubicBezTo>
                    <a:pt x="202" y="241"/>
                    <a:pt x="244" y="220"/>
                    <a:pt x="266" y="169"/>
                  </a:cubicBezTo>
                  <a:cubicBezTo>
                    <a:pt x="305" y="74"/>
                    <a:pt x="224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22"/>
            <p:cNvSpPr/>
            <p:nvPr/>
          </p:nvSpPr>
          <p:spPr>
            <a:xfrm>
              <a:off x="5943463" y="1696483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1"/>
                  </a:moveTo>
                  <a:cubicBezTo>
                    <a:pt x="105" y="1"/>
                    <a:pt x="63" y="22"/>
                    <a:pt x="41" y="73"/>
                  </a:cubicBezTo>
                  <a:cubicBezTo>
                    <a:pt x="1" y="167"/>
                    <a:pt x="82" y="241"/>
                    <a:pt x="160" y="241"/>
                  </a:cubicBezTo>
                  <a:cubicBezTo>
                    <a:pt x="203" y="241"/>
                    <a:pt x="245" y="219"/>
                    <a:pt x="266" y="169"/>
                  </a:cubicBezTo>
                  <a:cubicBezTo>
                    <a:pt x="307" y="74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22"/>
            <p:cNvSpPr/>
            <p:nvPr/>
          </p:nvSpPr>
          <p:spPr>
            <a:xfrm>
              <a:off x="5964029" y="1648378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5" y="0"/>
                  </a:moveTo>
                  <a:cubicBezTo>
                    <a:pt x="103" y="0"/>
                    <a:pt x="62" y="22"/>
                    <a:pt x="40" y="72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4" y="241"/>
                    <a:pt x="245" y="220"/>
                    <a:pt x="267" y="170"/>
                  </a:cubicBezTo>
                  <a:cubicBezTo>
                    <a:pt x="306" y="75"/>
                    <a:pt x="22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22"/>
            <p:cNvSpPr/>
            <p:nvPr/>
          </p:nvSpPr>
          <p:spPr>
            <a:xfrm>
              <a:off x="6205609" y="1915440"/>
              <a:ext cx="15350" cy="12089"/>
            </a:xfrm>
            <a:custGeom>
              <a:avLst/>
              <a:gdLst/>
              <a:ahLst/>
              <a:cxnLst/>
              <a:rect l="l" t="t" r="r" b="b"/>
              <a:pathLst>
                <a:path w="306" h="241" extrusionOk="0">
                  <a:moveTo>
                    <a:pt x="145" y="0"/>
                  </a:moveTo>
                  <a:cubicBezTo>
                    <a:pt x="103" y="0"/>
                    <a:pt x="61" y="21"/>
                    <a:pt x="40" y="72"/>
                  </a:cubicBezTo>
                  <a:cubicBezTo>
                    <a:pt x="0" y="166"/>
                    <a:pt x="82" y="241"/>
                    <a:pt x="161" y="241"/>
                  </a:cubicBezTo>
                  <a:cubicBezTo>
                    <a:pt x="203" y="241"/>
                    <a:pt x="245" y="219"/>
                    <a:pt x="266" y="169"/>
                  </a:cubicBezTo>
                  <a:cubicBezTo>
                    <a:pt x="306" y="74"/>
                    <a:pt x="22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22"/>
            <p:cNvSpPr/>
            <p:nvPr/>
          </p:nvSpPr>
          <p:spPr>
            <a:xfrm>
              <a:off x="6234903" y="1919603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6" y="1"/>
                  </a:moveTo>
                  <a:cubicBezTo>
                    <a:pt x="104" y="1"/>
                    <a:pt x="62" y="22"/>
                    <a:pt x="40" y="73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4" y="241"/>
                    <a:pt x="245" y="220"/>
                    <a:pt x="267" y="169"/>
                  </a:cubicBezTo>
                  <a:cubicBezTo>
                    <a:pt x="306" y="74"/>
                    <a:pt x="225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22"/>
            <p:cNvSpPr/>
            <p:nvPr/>
          </p:nvSpPr>
          <p:spPr>
            <a:xfrm>
              <a:off x="6155296" y="1628514"/>
              <a:ext cx="15450" cy="12089"/>
            </a:xfrm>
            <a:custGeom>
              <a:avLst/>
              <a:gdLst/>
              <a:ahLst/>
              <a:cxnLst/>
              <a:rect l="l" t="t" r="r" b="b"/>
              <a:pathLst>
                <a:path w="308" h="241" extrusionOk="0">
                  <a:moveTo>
                    <a:pt x="146" y="0"/>
                  </a:moveTo>
                  <a:cubicBezTo>
                    <a:pt x="104" y="0"/>
                    <a:pt x="63" y="22"/>
                    <a:pt x="41" y="72"/>
                  </a:cubicBezTo>
                  <a:cubicBezTo>
                    <a:pt x="1" y="167"/>
                    <a:pt x="82" y="240"/>
                    <a:pt x="161" y="240"/>
                  </a:cubicBezTo>
                  <a:cubicBezTo>
                    <a:pt x="203" y="240"/>
                    <a:pt x="245" y="219"/>
                    <a:pt x="267" y="168"/>
                  </a:cubicBezTo>
                  <a:cubicBezTo>
                    <a:pt x="307" y="74"/>
                    <a:pt x="225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22"/>
            <p:cNvSpPr/>
            <p:nvPr/>
          </p:nvSpPr>
          <p:spPr>
            <a:xfrm>
              <a:off x="6180728" y="1583218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7" y="1"/>
                  </a:moveTo>
                  <a:cubicBezTo>
                    <a:pt x="104" y="1"/>
                    <a:pt x="62" y="22"/>
                    <a:pt x="41" y="73"/>
                  </a:cubicBezTo>
                  <a:cubicBezTo>
                    <a:pt x="0" y="167"/>
                    <a:pt x="81" y="241"/>
                    <a:pt x="160" y="241"/>
                  </a:cubicBezTo>
                  <a:cubicBezTo>
                    <a:pt x="202" y="241"/>
                    <a:pt x="244" y="220"/>
                    <a:pt x="266" y="169"/>
                  </a:cubicBezTo>
                  <a:cubicBezTo>
                    <a:pt x="306" y="74"/>
                    <a:pt x="225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22"/>
            <p:cNvSpPr/>
            <p:nvPr/>
          </p:nvSpPr>
          <p:spPr>
            <a:xfrm>
              <a:off x="5901327" y="1674763"/>
              <a:ext cx="125858" cy="87634"/>
            </a:xfrm>
            <a:custGeom>
              <a:avLst/>
              <a:gdLst/>
              <a:ahLst/>
              <a:cxnLst/>
              <a:rect l="l" t="t" r="r" b="b"/>
              <a:pathLst>
                <a:path w="2509" h="1747" extrusionOk="0">
                  <a:moveTo>
                    <a:pt x="498" y="0"/>
                  </a:moveTo>
                  <a:cubicBezTo>
                    <a:pt x="323" y="0"/>
                    <a:pt x="191" y="88"/>
                    <a:pt x="140" y="301"/>
                  </a:cubicBezTo>
                  <a:cubicBezTo>
                    <a:pt x="1" y="891"/>
                    <a:pt x="1176" y="1746"/>
                    <a:pt x="1831" y="1746"/>
                  </a:cubicBezTo>
                  <a:cubicBezTo>
                    <a:pt x="1949" y="1746"/>
                    <a:pt x="2050" y="1719"/>
                    <a:pt x="2123" y="1657"/>
                  </a:cubicBezTo>
                  <a:cubicBezTo>
                    <a:pt x="2509" y="1333"/>
                    <a:pt x="1180" y="0"/>
                    <a:pt x="498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22"/>
            <p:cNvSpPr/>
            <p:nvPr/>
          </p:nvSpPr>
          <p:spPr>
            <a:xfrm>
              <a:off x="6111204" y="1936408"/>
              <a:ext cx="92399" cy="45598"/>
            </a:xfrm>
            <a:custGeom>
              <a:avLst/>
              <a:gdLst/>
              <a:ahLst/>
              <a:cxnLst/>
              <a:rect l="l" t="t" r="r" b="b"/>
              <a:pathLst>
                <a:path w="1842" h="909" extrusionOk="0">
                  <a:moveTo>
                    <a:pt x="412" y="1"/>
                  </a:moveTo>
                  <a:cubicBezTo>
                    <a:pt x="213" y="1"/>
                    <a:pt x="68" y="51"/>
                    <a:pt x="52" y="171"/>
                  </a:cubicBezTo>
                  <a:cubicBezTo>
                    <a:pt x="0" y="563"/>
                    <a:pt x="787" y="908"/>
                    <a:pt x="1307" y="908"/>
                  </a:cubicBezTo>
                  <a:cubicBezTo>
                    <a:pt x="1525" y="908"/>
                    <a:pt x="1696" y="848"/>
                    <a:pt x="1738" y="704"/>
                  </a:cubicBezTo>
                  <a:cubicBezTo>
                    <a:pt x="1841" y="352"/>
                    <a:pt x="938" y="1"/>
                    <a:pt x="41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22"/>
            <p:cNvSpPr/>
            <p:nvPr/>
          </p:nvSpPr>
          <p:spPr>
            <a:xfrm>
              <a:off x="6114465" y="1332459"/>
              <a:ext cx="119587" cy="90644"/>
            </a:xfrm>
            <a:custGeom>
              <a:avLst/>
              <a:gdLst/>
              <a:ahLst/>
              <a:cxnLst/>
              <a:rect l="l" t="t" r="r" b="b"/>
              <a:pathLst>
                <a:path w="2384" h="1807" extrusionOk="0">
                  <a:moveTo>
                    <a:pt x="1756" y="0"/>
                  </a:moveTo>
                  <a:cubicBezTo>
                    <a:pt x="1093" y="0"/>
                    <a:pt x="1" y="1363"/>
                    <a:pt x="431" y="1743"/>
                  </a:cubicBezTo>
                  <a:cubicBezTo>
                    <a:pt x="480" y="1787"/>
                    <a:pt x="541" y="1806"/>
                    <a:pt x="610" y="1806"/>
                  </a:cubicBezTo>
                  <a:cubicBezTo>
                    <a:pt x="1204" y="1806"/>
                    <a:pt x="2383" y="323"/>
                    <a:pt x="1964" y="57"/>
                  </a:cubicBezTo>
                  <a:cubicBezTo>
                    <a:pt x="1902" y="18"/>
                    <a:pt x="1832" y="0"/>
                    <a:pt x="1756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22"/>
            <p:cNvSpPr/>
            <p:nvPr/>
          </p:nvSpPr>
          <p:spPr>
            <a:xfrm>
              <a:off x="6444730" y="1905358"/>
              <a:ext cx="10484" cy="8728"/>
            </a:xfrm>
            <a:custGeom>
              <a:avLst/>
              <a:gdLst/>
              <a:ahLst/>
              <a:cxnLst/>
              <a:rect l="l" t="t" r="r" b="b"/>
              <a:pathLst>
                <a:path w="209" h="174" extrusionOk="0">
                  <a:moveTo>
                    <a:pt x="109" y="0"/>
                  </a:moveTo>
                  <a:cubicBezTo>
                    <a:pt x="56" y="0"/>
                    <a:pt x="1" y="43"/>
                    <a:pt x="18" y="110"/>
                  </a:cubicBezTo>
                  <a:cubicBezTo>
                    <a:pt x="30" y="154"/>
                    <a:pt x="65" y="174"/>
                    <a:pt x="101" y="174"/>
                  </a:cubicBezTo>
                  <a:cubicBezTo>
                    <a:pt x="154" y="174"/>
                    <a:pt x="209" y="130"/>
                    <a:pt x="190" y="63"/>
                  </a:cubicBezTo>
                  <a:cubicBezTo>
                    <a:pt x="179" y="19"/>
                    <a:pt x="145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37" name="Google Shape;6737;p22"/>
            <p:cNvGrpSpPr/>
            <p:nvPr/>
          </p:nvGrpSpPr>
          <p:grpSpPr>
            <a:xfrm>
              <a:off x="6388800" y="1848875"/>
              <a:ext cx="571599" cy="465408"/>
              <a:chOff x="6388800" y="1848875"/>
              <a:chExt cx="571599" cy="465408"/>
            </a:xfrm>
          </p:grpSpPr>
          <p:sp>
            <p:nvSpPr>
              <p:cNvPr id="6738" name="Google Shape;6738;p22"/>
              <p:cNvSpPr/>
              <p:nvPr/>
            </p:nvSpPr>
            <p:spPr>
              <a:xfrm>
                <a:off x="6585785" y="1848875"/>
                <a:ext cx="223273" cy="417803"/>
              </a:xfrm>
              <a:custGeom>
                <a:avLst/>
                <a:gdLst/>
                <a:ahLst/>
                <a:cxnLst/>
                <a:rect l="l" t="t" r="r" b="b"/>
                <a:pathLst>
                  <a:path w="4451" h="8329" extrusionOk="0">
                    <a:moveTo>
                      <a:pt x="1045" y="1"/>
                    </a:moveTo>
                    <a:cubicBezTo>
                      <a:pt x="1004" y="1"/>
                      <a:pt x="963" y="4"/>
                      <a:pt x="921" y="11"/>
                    </a:cubicBezTo>
                    <a:cubicBezTo>
                      <a:pt x="537" y="75"/>
                      <a:pt x="225" y="442"/>
                      <a:pt x="225" y="833"/>
                    </a:cubicBezTo>
                    <a:cubicBezTo>
                      <a:pt x="225" y="1640"/>
                      <a:pt x="0" y="2436"/>
                      <a:pt x="15" y="3243"/>
                    </a:cubicBezTo>
                    <a:cubicBezTo>
                      <a:pt x="27" y="4049"/>
                      <a:pt x="155" y="4862"/>
                      <a:pt x="465" y="5606"/>
                    </a:cubicBezTo>
                    <a:cubicBezTo>
                      <a:pt x="655" y="6061"/>
                      <a:pt x="913" y="6490"/>
                      <a:pt x="1258" y="6842"/>
                    </a:cubicBezTo>
                    <a:cubicBezTo>
                      <a:pt x="1490" y="7076"/>
                      <a:pt x="1758" y="7271"/>
                      <a:pt x="2023" y="7466"/>
                    </a:cubicBezTo>
                    <a:cubicBezTo>
                      <a:pt x="2416" y="7753"/>
                      <a:pt x="2809" y="8041"/>
                      <a:pt x="3200" y="8328"/>
                    </a:cubicBezTo>
                    <a:lnTo>
                      <a:pt x="3048" y="8141"/>
                    </a:lnTo>
                    <a:lnTo>
                      <a:pt x="3048" y="8141"/>
                    </a:lnTo>
                    <a:cubicBezTo>
                      <a:pt x="3109" y="8149"/>
                      <a:pt x="3170" y="8153"/>
                      <a:pt x="3232" y="8153"/>
                    </a:cubicBezTo>
                    <a:cubicBezTo>
                      <a:pt x="3515" y="8153"/>
                      <a:pt x="3800" y="8068"/>
                      <a:pt x="4021" y="7891"/>
                    </a:cubicBezTo>
                    <a:cubicBezTo>
                      <a:pt x="4290" y="7677"/>
                      <a:pt x="4450" y="7321"/>
                      <a:pt x="4397" y="6981"/>
                    </a:cubicBezTo>
                    <a:cubicBezTo>
                      <a:pt x="4343" y="6640"/>
                      <a:pt x="4059" y="6339"/>
                      <a:pt x="3717" y="6300"/>
                    </a:cubicBezTo>
                    <a:cubicBezTo>
                      <a:pt x="3869" y="6294"/>
                      <a:pt x="4005" y="6165"/>
                      <a:pt x="4017" y="6016"/>
                    </a:cubicBezTo>
                    <a:cubicBezTo>
                      <a:pt x="4032" y="5866"/>
                      <a:pt x="3922" y="5714"/>
                      <a:pt x="3775" y="5681"/>
                    </a:cubicBezTo>
                    <a:cubicBezTo>
                      <a:pt x="3992" y="5558"/>
                      <a:pt x="4057" y="5270"/>
                      <a:pt x="4024" y="5025"/>
                    </a:cubicBezTo>
                    <a:cubicBezTo>
                      <a:pt x="3976" y="4686"/>
                      <a:pt x="3775" y="4372"/>
                      <a:pt x="3487" y="4188"/>
                    </a:cubicBezTo>
                    <a:cubicBezTo>
                      <a:pt x="3296" y="4064"/>
                      <a:pt x="3068" y="4001"/>
                      <a:pt x="2840" y="4001"/>
                    </a:cubicBezTo>
                    <a:cubicBezTo>
                      <a:pt x="2727" y="4001"/>
                      <a:pt x="2613" y="4017"/>
                      <a:pt x="2504" y="4049"/>
                    </a:cubicBezTo>
                    <a:cubicBezTo>
                      <a:pt x="2619" y="3888"/>
                      <a:pt x="2639" y="3675"/>
                      <a:pt x="2563" y="3493"/>
                    </a:cubicBezTo>
                    <a:cubicBezTo>
                      <a:pt x="2488" y="3310"/>
                      <a:pt x="2314" y="3169"/>
                      <a:pt x="2117" y="3136"/>
                    </a:cubicBezTo>
                    <a:cubicBezTo>
                      <a:pt x="2486" y="2935"/>
                      <a:pt x="2807" y="2631"/>
                      <a:pt x="2975" y="2246"/>
                    </a:cubicBezTo>
                    <a:cubicBezTo>
                      <a:pt x="3144" y="1862"/>
                      <a:pt x="3142" y="1395"/>
                      <a:pt x="2924" y="1038"/>
                    </a:cubicBezTo>
                    <a:cubicBezTo>
                      <a:pt x="2741" y="739"/>
                      <a:pt x="2398" y="539"/>
                      <a:pt x="2053" y="539"/>
                    </a:cubicBezTo>
                    <a:cubicBezTo>
                      <a:pt x="1984" y="539"/>
                      <a:pt x="1915" y="547"/>
                      <a:pt x="1848" y="563"/>
                    </a:cubicBezTo>
                    <a:cubicBezTo>
                      <a:pt x="1735" y="232"/>
                      <a:pt x="1393" y="1"/>
                      <a:pt x="10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9" name="Google Shape;6739;p22"/>
              <p:cNvSpPr/>
              <p:nvPr/>
            </p:nvSpPr>
            <p:spPr>
              <a:xfrm>
                <a:off x="6616986" y="1895676"/>
                <a:ext cx="343412" cy="245295"/>
              </a:xfrm>
              <a:custGeom>
                <a:avLst/>
                <a:gdLst/>
                <a:ahLst/>
                <a:cxnLst/>
                <a:rect l="l" t="t" r="r" b="b"/>
                <a:pathLst>
                  <a:path w="6846" h="4890" extrusionOk="0">
                    <a:moveTo>
                      <a:pt x="5378" y="1"/>
                    </a:moveTo>
                    <a:cubicBezTo>
                      <a:pt x="5330" y="1"/>
                      <a:pt x="5281" y="13"/>
                      <a:pt x="5238" y="39"/>
                    </a:cubicBezTo>
                    <a:cubicBezTo>
                      <a:pt x="3007" y="1378"/>
                      <a:pt x="1422" y="1573"/>
                      <a:pt x="686" y="1573"/>
                    </a:cubicBezTo>
                    <a:cubicBezTo>
                      <a:pt x="383" y="1573"/>
                      <a:pt x="224" y="1540"/>
                      <a:pt x="224" y="1540"/>
                    </a:cubicBezTo>
                    <a:lnTo>
                      <a:pt x="210" y="2168"/>
                    </a:lnTo>
                    <a:cubicBezTo>
                      <a:pt x="520" y="2209"/>
                      <a:pt x="820" y="2226"/>
                      <a:pt x="1098" y="2226"/>
                    </a:cubicBezTo>
                    <a:cubicBezTo>
                      <a:pt x="2041" y="2226"/>
                      <a:pt x="2736" y="2040"/>
                      <a:pt x="2736" y="2040"/>
                    </a:cubicBezTo>
                    <a:lnTo>
                      <a:pt x="2736" y="2040"/>
                    </a:lnTo>
                    <a:cubicBezTo>
                      <a:pt x="1784" y="2840"/>
                      <a:pt x="1" y="3116"/>
                      <a:pt x="1" y="3116"/>
                    </a:cubicBezTo>
                    <a:lnTo>
                      <a:pt x="92" y="3847"/>
                    </a:lnTo>
                    <a:cubicBezTo>
                      <a:pt x="831" y="3787"/>
                      <a:pt x="2603" y="3156"/>
                      <a:pt x="2603" y="3156"/>
                    </a:cubicBezTo>
                    <a:lnTo>
                      <a:pt x="2603" y="3156"/>
                    </a:lnTo>
                    <a:cubicBezTo>
                      <a:pt x="1465" y="3785"/>
                      <a:pt x="1107" y="4468"/>
                      <a:pt x="1107" y="4468"/>
                    </a:cubicBezTo>
                    <a:lnTo>
                      <a:pt x="1650" y="4890"/>
                    </a:lnTo>
                    <a:cubicBezTo>
                      <a:pt x="2619" y="3292"/>
                      <a:pt x="5364" y="3140"/>
                      <a:pt x="6067" y="3129"/>
                    </a:cubicBezTo>
                    <a:cubicBezTo>
                      <a:pt x="6175" y="3127"/>
                      <a:pt x="6273" y="3062"/>
                      <a:pt x="6317" y="2961"/>
                    </a:cubicBezTo>
                    <a:cubicBezTo>
                      <a:pt x="6846" y="1802"/>
                      <a:pt x="6030" y="473"/>
                      <a:pt x="5561" y="68"/>
                    </a:cubicBezTo>
                    <a:cubicBezTo>
                      <a:pt x="5509" y="24"/>
                      <a:pt x="5444" y="1"/>
                      <a:pt x="53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0" name="Google Shape;6740;p22"/>
              <p:cNvSpPr/>
              <p:nvPr/>
            </p:nvSpPr>
            <p:spPr>
              <a:xfrm>
                <a:off x="6388800" y="1861115"/>
                <a:ext cx="388609" cy="453168"/>
              </a:xfrm>
              <a:custGeom>
                <a:avLst/>
                <a:gdLst/>
                <a:ahLst/>
                <a:cxnLst/>
                <a:rect l="l" t="t" r="r" b="b"/>
                <a:pathLst>
                  <a:path w="7747" h="9034" extrusionOk="0">
                    <a:moveTo>
                      <a:pt x="3954" y="0"/>
                    </a:moveTo>
                    <a:cubicBezTo>
                      <a:pt x="3952" y="0"/>
                      <a:pt x="3950" y="0"/>
                      <a:pt x="3948" y="0"/>
                    </a:cubicBezTo>
                    <a:cubicBezTo>
                      <a:pt x="3569" y="5"/>
                      <a:pt x="3167" y="326"/>
                      <a:pt x="3138" y="704"/>
                    </a:cubicBezTo>
                    <a:cubicBezTo>
                      <a:pt x="2805" y="342"/>
                      <a:pt x="2358" y="43"/>
                      <a:pt x="1864" y="37"/>
                    </a:cubicBezTo>
                    <a:cubicBezTo>
                      <a:pt x="1859" y="37"/>
                      <a:pt x="1853" y="37"/>
                      <a:pt x="1847" y="37"/>
                    </a:cubicBezTo>
                    <a:cubicBezTo>
                      <a:pt x="1406" y="37"/>
                      <a:pt x="981" y="281"/>
                      <a:pt x="723" y="639"/>
                    </a:cubicBezTo>
                    <a:cubicBezTo>
                      <a:pt x="462" y="1001"/>
                      <a:pt x="363" y="1467"/>
                      <a:pt x="410" y="1911"/>
                    </a:cubicBezTo>
                    <a:cubicBezTo>
                      <a:pt x="456" y="2357"/>
                      <a:pt x="638" y="2780"/>
                      <a:pt x="892" y="3149"/>
                    </a:cubicBezTo>
                    <a:cubicBezTo>
                      <a:pt x="461" y="3193"/>
                      <a:pt x="125" y="3625"/>
                      <a:pt x="133" y="4059"/>
                    </a:cubicBezTo>
                    <a:cubicBezTo>
                      <a:pt x="141" y="4492"/>
                      <a:pt x="448" y="4868"/>
                      <a:pt x="846" y="5041"/>
                    </a:cubicBezTo>
                    <a:cubicBezTo>
                      <a:pt x="312" y="5384"/>
                      <a:pt x="1" y="6042"/>
                      <a:pt x="73" y="6671"/>
                    </a:cubicBezTo>
                    <a:cubicBezTo>
                      <a:pt x="143" y="7302"/>
                      <a:pt x="595" y="7872"/>
                      <a:pt x="1190" y="8087"/>
                    </a:cubicBezTo>
                    <a:cubicBezTo>
                      <a:pt x="1372" y="8153"/>
                      <a:pt x="1564" y="8185"/>
                      <a:pt x="1756" y="8185"/>
                    </a:cubicBezTo>
                    <a:cubicBezTo>
                      <a:pt x="2196" y="8185"/>
                      <a:pt x="2637" y="8019"/>
                      <a:pt x="2955" y="7714"/>
                    </a:cubicBezTo>
                    <a:lnTo>
                      <a:pt x="2955" y="7714"/>
                    </a:lnTo>
                    <a:cubicBezTo>
                      <a:pt x="2883" y="8126"/>
                      <a:pt x="3193" y="8554"/>
                      <a:pt x="3598" y="8653"/>
                    </a:cubicBezTo>
                    <a:cubicBezTo>
                      <a:pt x="3661" y="8668"/>
                      <a:pt x="3726" y="8675"/>
                      <a:pt x="3792" y="8675"/>
                    </a:cubicBezTo>
                    <a:cubicBezTo>
                      <a:pt x="4151" y="8675"/>
                      <a:pt x="4533" y="8460"/>
                      <a:pt x="4718" y="8159"/>
                    </a:cubicBezTo>
                    <a:lnTo>
                      <a:pt x="4718" y="8159"/>
                    </a:lnTo>
                    <a:cubicBezTo>
                      <a:pt x="4710" y="8550"/>
                      <a:pt x="5043" y="8887"/>
                      <a:pt x="5420" y="8989"/>
                    </a:cubicBezTo>
                    <a:cubicBezTo>
                      <a:pt x="5532" y="9020"/>
                      <a:pt x="5647" y="9033"/>
                      <a:pt x="5763" y="9033"/>
                    </a:cubicBezTo>
                    <a:cubicBezTo>
                      <a:pt x="6034" y="9033"/>
                      <a:pt x="6309" y="8959"/>
                      <a:pt x="6563" y="8857"/>
                    </a:cubicBezTo>
                    <a:cubicBezTo>
                      <a:pt x="6954" y="8699"/>
                      <a:pt x="7333" y="8461"/>
                      <a:pt x="7539" y="8094"/>
                    </a:cubicBezTo>
                    <a:cubicBezTo>
                      <a:pt x="7746" y="7728"/>
                      <a:pt x="7729" y="7212"/>
                      <a:pt x="7413" y="6935"/>
                    </a:cubicBezTo>
                    <a:cubicBezTo>
                      <a:pt x="7657" y="6633"/>
                      <a:pt x="7676" y="6168"/>
                      <a:pt x="7457" y="5849"/>
                    </a:cubicBezTo>
                    <a:cubicBezTo>
                      <a:pt x="7284" y="5594"/>
                      <a:pt x="6968" y="5426"/>
                      <a:pt x="6661" y="5426"/>
                    </a:cubicBezTo>
                    <a:cubicBezTo>
                      <a:pt x="6581" y="5426"/>
                      <a:pt x="6501" y="5438"/>
                      <a:pt x="6424" y="5462"/>
                    </a:cubicBezTo>
                    <a:cubicBezTo>
                      <a:pt x="6491" y="5151"/>
                      <a:pt x="6416" y="4811"/>
                      <a:pt x="6225" y="4555"/>
                    </a:cubicBezTo>
                    <a:cubicBezTo>
                      <a:pt x="6035" y="4300"/>
                      <a:pt x="5730" y="4132"/>
                      <a:pt x="5412" y="4108"/>
                    </a:cubicBezTo>
                    <a:cubicBezTo>
                      <a:pt x="5690" y="3955"/>
                      <a:pt x="5832" y="3519"/>
                      <a:pt x="5789" y="3205"/>
                    </a:cubicBezTo>
                    <a:cubicBezTo>
                      <a:pt x="5747" y="2890"/>
                      <a:pt x="5497" y="2614"/>
                      <a:pt x="5189" y="2540"/>
                    </a:cubicBezTo>
                    <a:cubicBezTo>
                      <a:pt x="5492" y="2390"/>
                      <a:pt x="5776" y="2180"/>
                      <a:pt x="5953" y="1891"/>
                    </a:cubicBezTo>
                    <a:cubicBezTo>
                      <a:pt x="6131" y="1602"/>
                      <a:pt x="6185" y="1223"/>
                      <a:pt x="6035" y="920"/>
                    </a:cubicBezTo>
                    <a:cubicBezTo>
                      <a:pt x="5920" y="687"/>
                      <a:pt x="5690" y="514"/>
                      <a:pt x="5434" y="471"/>
                    </a:cubicBezTo>
                    <a:cubicBezTo>
                      <a:pt x="5389" y="463"/>
                      <a:pt x="5344" y="459"/>
                      <a:pt x="5298" y="459"/>
                    </a:cubicBezTo>
                    <a:cubicBezTo>
                      <a:pt x="5085" y="459"/>
                      <a:pt x="4871" y="543"/>
                      <a:pt x="4718" y="693"/>
                    </a:cubicBezTo>
                    <a:cubicBezTo>
                      <a:pt x="4683" y="318"/>
                      <a:pt x="4331" y="0"/>
                      <a:pt x="39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1" name="Google Shape;6741;p22"/>
              <p:cNvSpPr/>
              <p:nvPr/>
            </p:nvSpPr>
            <p:spPr>
              <a:xfrm>
                <a:off x="6609010" y="2239636"/>
                <a:ext cx="43591" cy="22523"/>
              </a:xfrm>
              <a:custGeom>
                <a:avLst/>
                <a:gdLst/>
                <a:ahLst/>
                <a:cxnLst/>
                <a:rect l="l" t="t" r="r" b="b"/>
                <a:pathLst>
                  <a:path w="869" h="449" fill="none" extrusionOk="0">
                    <a:moveTo>
                      <a:pt x="869" y="204"/>
                    </a:moveTo>
                    <a:cubicBezTo>
                      <a:pt x="786" y="307"/>
                      <a:pt x="672" y="386"/>
                      <a:pt x="543" y="418"/>
                    </a:cubicBezTo>
                    <a:cubicBezTo>
                      <a:pt x="415" y="449"/>
                      <a:pt x="272" y="426"/>
                      <a:pt x="166" y="348"/>
                    </a:cubicBezTo>
                    <a:cubicBezTo>
                      <a:pt x="61" y="268"/>
                      <a:pt x="0" y="129"/>
                      <a:pt x="26" y="0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2" name="Google Shape;6742;p22"/>
              <p:cNvSpPr/>
              <p:nvPr/>
            </p:nvSpPr>
            <p:spPr>
              <a:xfrm>
                <a:off x="6580619" y="2194190"/>
                <a:ext cx="51718" cy="478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953" fill="none" extrusionOk="0">
                    <a:moveTo>
                      <a:pt x="1031" y="553"/>
                    </a:moveTo>
                    <a:cubicBezTo>
                      <a:pt x="1015" y="711"/>
                      <a:pt x="895" y="849"/>
                      <a:pt x="745" y="901"/>
                    </a:cubicBezTo>
                    <a:cubicBezTo>
                      <a:pt x="595" y="952"/>
                      <a:pt x="422" y="922"/>
                      <a:pt x="292" y="833"/>
                    </a:cubicBezTo>
                    <a:cubicBezTo>
                      <a:pt x="161" y="742"/>
                      <a:pt x="73" y="598"/>
                      <a:pt x="36" y="445"/>
                    </a:cubicBezTo>
                    <a:cubicBezTo>
                      <a:pt x="1" y="295"/>
                      <a:pt x="17" y="128"/>
                      <a:pt x="103" y="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3" name="Google Shape;6743;p22"/>
              <p:cNvSpPr/>
              <p:nvPr/>
            </p:nvSpPr>
            <p:spPr>
              <a:xfrm>
                <a:off x="6451151" y="2032167"/>
                <a:ext cx="14046" cy="29947"/>
              </a:xfrm>
              <a:custGeom>
                <a:avLst/>
                <a:gdLst/>
                <a:ahLst/>
                <a:cxnLst/>
                <a:rect l="l" t="t" r="r" b="b"/>
                <a:pathLst>
                  <a:path w="280" h="597" fill="none" extrusionOk="0">
                    <a:moveTo>
                      <a:pt x="280" y="596"/>
                    </a:moveTo>
                    <a:cubicBezTo>
                      <a:pt x="197" y="580"/>
                      <a:pt x="120" y="531"/>
                      <a:pt x="72" y="460"/>
                    </a:cubicBezTo>
                    <a:cubicBezTo>
                      <a:pt x="22" y="392"/>
                      <a:pt x="0" y="302"/>
                      <a:pt x="13" y="219"/>
                    </a:cubicBezTo>
                    <a:cubicBezTo>
                      <a:pt x="21" y="162"/>
                      <a:pt x="43" y="106"/>
                      <a:pt x="83" y="66"/>
                    </a:cubicBezTo>
                    <a:cubicBezTo>
                      <a:pt x="125" y="25"/>
                      <a:pt x="182" y="1"/>
                      <a:pt x="240" y="7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4" name="Google Shape;6744;p22"/>
              <p:cNvSpPr/>
              <p:nvPr/>
            </p:nvSpPr>
            <p:spPr>
              <a:xfrm>
                <a:off x="6460080" y="1990532"/>
                <a:ext cx="37772" cy="59142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179" fill="none" extrusionOk="0">
                    <a:moveTo>
                      <a:pt x="295" y="1179"/>
                    </a:moveTo>
                    <a:cubicBezTo>
                      <a:pt x="154" y="1045"/>
                      <a:pt x="49" y="869"/>
                      <a:pt x="25" y="677"/>
                    </a:cubicBezTo>
                    <a:cubicBezTo>
                      <a:pt x="1" y="484"/>
                      <a:pt x="65" y="278"/>
                      <a:pt x="213" y="152"/>
                    </a:cubicBezTo>
                    <a:cubicBezTo>
                      <a:pt x="362" y="27"/>
                      <a:pt x="593" y="0"/>
                      <a:pt x="753" y="11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5" name="Google Shape;6745;p22"/>
              <p:cNvSpPr/>
              <p:nvPr/>
            </p:nvSpPr>
            <p:spPr>
              <a:xfrm>
                <a:off x="6597623" y="2023990"/>
                <a:ext cx="22573" cy="4163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830" fill="none" extrusionOk="0">
                    <a:moveTo>
                      <a:pt x="162" y="829"/>
                    </a:moveTo>
                    <a:cubicBezTo>
                      <a:pt x="339" y="750"/>
                      <a:pt x="449" y="542"/>
                      <a:pt x="412" y="350"/>
                    </a:cubicBezTo>
                    <a:cubicBezTo>
                      <a:pt x="374" y="160"/>
                      <a:pt x="195" y="7"/>
                      <a:pt x="0" y="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6" name="Google Shape;6746;p22"/>
              <p:cNvSpPr/>
              <p:nvPr/>
            </p:nvSpPr>
            <p:spPr>
              <a:xfrm>
                <a:off x="6618140" y="2042500"/>
                <a:ext cx="47203" cy="7133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422" fill="none" extrusionOk="0">
                    <a:moveTo>
                      <a:pt x="0" y="34"/>
                    </a:moveTo>
                    <a:cubicBezTo>
                      <a:pt x="246" y="1"/>
                      <a:pt x="506" y="82"/>
                      <a:pt x="682" y="256"/>
                    </a:cubicBezTo>
                    <a:cubicBezTo>
                      <a:pt x="859" y="432"/>
                      <a:pt x="941" y="700"/>
                      <a:pt x="880" y="939"/>
                    </a:cubicBezTo>
                    <a:cubicBezTo>
                      <a:pt x="819" y="1181"/>
                      <a:pt x="612" y="1380"/>
                      <a:pt x="367" y="1422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7" name="Google Shape;6747;p22"/>
              <p:cNvSpPr/>
              <p:nvPr/>
            </p:nvSpPr>
            <p:spPr>
              <a:xfrm>
                <a:off x="6625814" y="2099434"/>
                <a:ext cx="10133" cy="26486"/>
              </a:xfrm>
              <a:custGeom>
                <a:avLst/>
                <a:gdLst/>
                <a:ahLst/>
                <a:cxnLst/>
                <a:rect l="l" t="t" r="r" b="b"/>
                <a:pathLst>
                  <a:path w="202" h="528" fill="none" extrusionOk="0">
                    <a:moveTo>
                      <a:pt x="61" y="1"/>
                    </a:moveTo>
                    <a:cubicBezTo>
                      <a:pt x="144" y="76"/>
                      <a:pt x="202" y="181"/>
                      <a:pt x="195" y="293"/>
                    </a:cubicBezTo>
                    <a:cubicBezTo>
                      <a:pt x="191" y="403"/>
                      <a:pt x="109" y="512"/>
                      <a:pt x="0" y="528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8" name="Google Shape;6748;p22"/>
              <p:cNvSpPr/>
              <p:nvPr/>
            </p:nvSpPr>
            <p:spPr>
              <a:xfrm>
                <a:off x="6539636" y="1899388"/>
                <a:ext cx="29997" cy="2167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432" fill="none" extrusionOk="0">
                    <a:moveTo>
                      <a:pt x="42" y="431"/>
                    </a:moveTo>
                    <a:cubicBezTo>
                      <a:pt x="0" y="336"/>
                      <a:pt x="15" y="217"/>
                      <a:pt x="77" y="133"/>
                    </a:cubicBezTo>
                    <a:cubicBezTo>
                      <a:pt x="141" y="48"/>
                      <a:pt x="250" y="0"/>
                      <a:pt x="353" y="11"/>
                    </a:cubicBezTo>
                    <a:cubicBezTo>
                      <a:pt x="459" y="23"/>
                      <a:pt x="555" y="93"/>
                      <a:pt x="598" y="189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9" name="Google Shape;6749;p22"/>
              <p:cNvSpPr/>
              <p:nvPr/>
            </p:nvSpPr>
            <p:spPr>
              <a:xfrm>
                <a:off x="6666094" y="1924218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8" y="110"/>
                    </a:cubicBezTo>
                    <a:cubicBezTo>
                      <a:pt x="30" y="155"/>
                      <a:pt x="65" y="175"/>
                      <a:pt x="100" y="175"/>
                    </a:cubicBezTo>
                    <a:cubicBezTo>
                      <a:pt x="154" y="175"/>
                      <a:pt x="209" y="131"/>
                      <a:pt x="191" y="64"/>
                    </a:cubicBezTo>
                    <a:cubicBezTo>
                      <a:pt x="178" y="20"/>
                      <a:pt x="143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0" name="Google Shape;6750;p22"/>
              <p:cNvSpPr/>
              <p:nvPr/>
            </p:nvSpPr>
            <p:spPr>
              <a:xfrm>
                <a:off x="6640763" y="1937812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0"/>
                    </a:moveTo>
                    <a:cubicBezTo>
                      <a:pt x="55" y="0"/>
                      <a:pt x="0" y="44"/>
                      <a:pt x="19" y="111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2"/>
                      <a:pt x="191" y="65"/>
                    </a:cubicBezTo>
                    <a:cubicBezTo>
                      <a:pt x="179" y="20"/>
                      <a:pt x="144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1" name="Google Shape;6751;p22"/>
              <p:cNvSpPr/>
              <p:nvPr/>
            </p:nvSpPr>
            <p:spPr>
              <a:xfrm>
                <a:off x="6434497" y="1945989"/>
                <a:ext cx="10484" cy="872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4" extrusionOk="0">
                    <a:moveTo>
                      <a:pt x="109" y="0"/>
                    </a:moveTo>
                    <a:cubicBezTo>
                      <a:pt x="56" y="0"/>
                      <a:pt x="1" y="44"/>
                      <a:pt x="19" y="111"/>
                    </a:cubicBezTo>
                    <a:cubicBezTo>
                      <a:pt x="31" y="155"/>
                      <a:pt x="65" y="174"/>
                      <a:pt x="100" y="174"/>
                    </a:cubicBezTo>
                    <a:cubicBezTo>
                      <a:pt x="154" y="174"/>
                      <a:pt x="209" y="131"/>
                      <a:pt x="192" y="64"/>
                    </a:cubicBezTo>
                    <a:cubicBezTo>
                      <a:pt x="179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2" name="Google Shape;6752;p22"/>
              <p:cNvSpPr/>
              <p:nvPr/>
            </p:nvSpPr>
            <p:spPr>
              <a:xfrm>
                <a:off x="6458575" y="1931642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9" y="0"/>
                    </a:moveTo>
                    <a:cubicBezTo>
                      <a:pt x="56" y="0"/>
                      <a:pt x="1" y="44"/>
                      <a:pt x="18" y="111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2"/>
                      <a:pt x="191" y="65"/>
                    </a:cubicBezTo>
                    <a:cubicBezTo>
                      <a:pt x="179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3" name="Google Shape;6753;p22"/>
              <p:cNvSpPr/>
              <p:nvPr/>
            </p:nvSpPr>
            <p:spPr>
              <a:xfrm>
                <a:off x="6487117" y="2204573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10" y="1"/>
                    </a:moveTo>
                    <a:cubicBezTo>
                      <a:pt x="57" y="1"/>
                      <a:pt x="1" y="44"/>
                      <a:pt x="19" y="110"/>
                    </a:cubicBezTo>
                    <a:cubicBezTo>
                      <a:pt x="31" y="155"/>
                      <a:pt x="66" y="174"/>
                      <a:pt x="101" y="174"/>
                    </a:cubicBezTo>
                    <a:cubicBezTo>
                      <a:pt x="155" y="174"/>
                      <a:pt x="210" y="131"/>
                      <a:pt x="192" y="64"/>
                    </a:cubicBezTo>
                    <a:cubicBezTo>
                      <a:pt x="180" y="20"/>
                      <a:pt x="146" y="1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4" name="Google Shape;6754;p22"/>
              <p:cNvSpPr/>
              <p:nvPr/>
            </p:nvSpPr>
            <p:spPr>
              <a:xfrm>
                <a:off x="6455164" y="2220976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9" y="0"/>
                    </a:moveTo>
                    <a:cubicBezTo>
                      <a:pt x="56" y="0"/>
                      <a:pt x="1" y="43"/>
                      <a:pt x="19" y="110"/>
                    </a:cubicBezTo>
                    <a:cubicBezTo>
                      <a:pt x="31" y="155"/>
                      <a:pt x="66" y="174"/>
                      <a:pt x="102" y="174"/>
                    </a:cubicBezTo>
                    <a:cubicBezTo>
                      <a:pt x="155" y="174"/>
                      <a:pt x="210" y="131"/>
                      <a:pt x="192" y="64"/>
                    </a:cubicBezTo>
                    <a:cubicBezTo>
                      <a:pt x="180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5" name="Google Shape;6755;p22"/>
              <p:cNvSpPr/>
              <p:nvPr/>
            </p:nvSpPr>
            <p:spPr>
              <a:xfrm>
                <a:off x="6445382" y="2184107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9" y="1"/>
                    </a:moveTo>
                    <a:cubicBezTo>
                      <a:pt x="55" y="1"/>
                      <a:pt x="1" y="44"/>
                      <a:pt x="18" y="111"/>
                    </a:cubicBezTo>
                    <a:cubicBezTo>
                      <a:pt x="30" y="155"/>
                      <a:pt x="65" y="175"/>
                      <a:pt x="101" y="175"/>
                    </a:cubicBezTo>
                    <a:cubicBezTo>
                      <a:pt x="154" y="175"/>
                      <a:pt x="209" y="131"/>
                      <a:pt x="192" y="64"/>
                    </a:cubicBezTo>
                    <a:cubicBezTo>
                      <a:pt x="180" y="20"/>
                      <a:pt x="145" y="1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6" name="Google Shape;6756;p22"/>
              <p:cNvSpPr/>
              <p:nvPr/>
            </p:nvSpPr>
            <p:spPr>
              <a:xfrm>
                <a:off x="6704117" y="2228801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9" y="0"/>
                    </a:moveTo>
                    <a:cubicBezTo>
                      <a:pt x="56" y="0"/>
                      <a:pt x="0" y="44"/>
                      <a:pt x="19" y="111"/>
                    </a:cubicBezTo>
                    <a:cubicBezTo>
                      <a:pt x="31" y="155"/>
                      <a:pt x="66" y="175"/>
                      <a:pt x="101" y="175"/>
                    </a:cubicBezTo>
                    <a:cubicBezTo>
                      <a:pt x="155" y="175"/>
                      <a:pt x="209" y="131"/>
                      <a:pt x="191" y="64"/>
                    </a:cubicBezTo>
                    <a:cubicBezTo>
                      <a:pt x="180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7" name="Google Shape;6757;p22"/>
              <p:cNvSpPr/>
              <p:nvPr/>
            </p:nvSpPr>
            <p:spPr>
              <a:xfrm>
                <a:off x="6722878" y="2218067"/>
                <a:ext cx="10434" cy="8728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74" extrusionOk="0">
                    <a:moveTo>
                      <a:pt x="108" y="0"/>
                    </a:moveTo>
                    <a:cubicBezTo>
                      <a:pt x="55" y="0"/>
                      <a:pt x="0" y="43"/>
                      <a:pt x="18" y="109"/>
                    </a:cubicBezTo>
                    <a:cubicBezTo>
                      <a:pt x="30" y="154"/>
                      <a:pt x="65" y="173"/>
                      <a:pt x="100" y="173"/>
                    </a:cubicBezTo>
                    <a:cubicBezTo>
                      <a:pt x="153" y="173"/>
                      <a:pt x="208" y="130"/>
                      <a:pt x="191" y="64"/>
                    </a:cubicBezTo>
                    <a:cubicBezTo>
                      <a:pt x="179" y="20"/>
                      <a:pt x="143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8" name="Google Shape;6758;p22"/>
              <p:cNvSpPr/>
              <p:nvPr/>
            </p:nvSpPr>
            <p:spPr>
              <a:xfrm>
                <a:off x="6546258" y="2086693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9" y="111"/>
                    </a:cubicBezTo>
                    <a:cubicBezTo>
                      <a:pt x="30" y="155"/>
                      <a:pt x="65" y="175"/>
                      <a:pt x="101" y="175"/>
                    </a:cubicBezTo>
                    <a:cubicBezTo>
                      <a:pt x="154" y="175"/>
                      <a:pt x="209" y="132"/>
                      <a:pt x="191" y="65"/>
                    </a:cubicBezTo>
                    <a:cubicBezTo>
                      <a:pt x="179" y="20"/>
                      <a:pt x="144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9" name="Google Shape;6759;p22"/>
              <p:cNvSpPr/>
              <p:nvPr/>
            </p:nvSpPr>
            <p:spPr>
              <a:xfrm>
                <a:off x="6540489" y="2049272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9" y="110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1"/>
                      <a:pt x="191" y="65"/>
                    </a:cubicBezTo>
                    <a:cubicBezTo>
                      <a:pt x="179" y="20"/>
                      <a:pt x="144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0" name="Google Shape;6760;p22"/>
              <p:cNvSpPr/>
              <p:nvPr/>
            </p:nvSpPr>
            <p:spPr>
              <a:xfrm>
                <a:off x="6422007" y="2212599"/>
                <a:ext cx="98318" cy="39628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790" extrusionOk="0">
                    <a:moveTo>
                      <a:pt x="928" y="0"/>
                    </a:moveTo>
                    <a:cubicBezTo>
                      <a:pt x="446" y="0"/>
                      <a:pt x="1" y="143"/>
                      <a:pt x="163" y="494"/>
                    </a:cubicBezTo>
                    <a:cubicBezTo>
                      <a:pt x="258" y="699"/>
                      <a:pt x="580" y="789"/>
                      <a:pt x="924" y="789"/>
                    </a:cubicBezTo>
                    <a:cubicBezTo>
                      <a:pt x="1373" y="789"/>
                      <a:pt x="1858" y="635"/>
                      <a:pt x="1911" y="379"/>
                    </a:cubicBezTo>
                    <a:cubicBezTo>
                      <a:pt x="1960" y="151"/>
                      <a:pt x="1425" y="0"/>
                      <a:pt x="928" y="0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1" name="Google Shape;6761;p22"/>
              <p:cNvSpPr/>
              <p:nvPr/>
            </p:nvSpPr>
            <p:spPr>
              <a:xfrm>
                <a:off x="6656564" y="2263062"/>
                <a:ext cx="72084" cy="34712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692" extrusionOk="0">
                    <a:moveTo>
                      <a:pt x="1088" y="1"/>
                    </a:moveTo>
                    <a:cubicBezTo>
                      <a:pt x="694" y="1"/>
                      <a:pt x="1" y="353"/>
                      <a:pt x="125" y="565"/>
                    </a:cubicBezTo>
                    <a:cubicBezTo>
                      <a:pt x="178" y="654"/>
                      <a:pt x="291" y="692"/>
                      <a:pt x="428" y="692"/>
                    </a:cubicBezTo>
                    <a:cubicBezTo>
                      <a:pt x="829" y="692"/>
                      <a:pt x="1436" y="369"/>
                      <a:pt x="1334" y="114"/>
                    </a:cubicBezTo>
                    <a:cubicBezTo>
                      <a:pt x="1302" y="34"/>
                      <a:pt x="1209" y="1"/>
                      <a:pt x="1088" y="1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2" name="Google Shape;6762;p22"/>
              <p:cNvSpPr/>
              <p:nvPr/>
            </p:nvSpPr>
            <p:spPr>
              <a:xfrm>
                <a:off x="6416138" y="1896780"/>
                <a:ext cx="49460" cy="83169"/>
              </a:xfrm>
              <a:custGeom>
                <a:avLst/>
                <a:gdLst/>
                <a:ahLst/>
                <a:cxnLst/>
                <a:rect l="l" t="t" r="r" b="b"/>
                <a:pathLst>
                  <a:path w="986" h="1658" extrusionOk="0">
                    <a:moveTo>
                      <a:pt x="602" y="1"/>
                    </a:moveTo>
                    <a:cubicBezTo>
                      <a:pt x="597" y="1"/>
                      <a:pt x="593" y="1"/>
                      <a:pt x="588" y="1"/>
                    </a:cubicBezTo>
                    <a:cubicBezTo>
                      <a:pt x="72" y="52"/>
                      <a:pt x="0" y="1631"/>
                      <a:pt x="467" y="1657"/>
                    </a:cubicBezTo>
                    <a:cubicBezTo>
                      <a:pt x="470" y="1657"/>
                      <a:pt x="474" y="1657"/>
                      <a:pt x="477" y="1657"/>
                    </a:cubicBezTo>
                    <a:cubicBezTo>
                      <a:pt x="927" y="1657"/>
                      <a:pt x="986" y="1"/>
                      <a:pt x="602" y="1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"/>
          <p:cNvSpPr txBox="1">
            <a:spLocks noGrp="1"/>
          </p:cNvSpPr>
          <p:nvPr>
            <p:ph type="title"/>
          </p:nvPr>
        </p:nvSpPr>
        <p:spPr>
          <a:xfrm>
            <a:off x="720000" y="241440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12" name="Google Shape;712;p3"/>
          <p:cNvSpPr txBox="1">
            <a:spLocks noGrp="1"/>
          </p:cNvSpPr>
          <p:nvPr>
            <p:ph type="title" idx="2" hasCustomPrompt="1"/>
          </p:nvPr>
        </p:nvSpPr>
        <p:spPr>
          <a:xfrm>
            <a:off x="842797" y="1601375"/>
            <a:ext cx="900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3" name="Google Shape;713;p3"/>
          <p:cNvSpPr txBox="1">
            <a:spLocks noGrp="1"/>
          </p:cNvSpPr>
          <p:nvPr>
            <p:ph type="subTitle" idx="1"/>
          </p:nvPr>
        </p:nvSpPr>
        <p:spPr>
          <a:xfrm>
            <a:off x="720000" y="31671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3"/>
          <p:cNvSpPr/>
          <p:nvPr/>
        </p:nvSpPr>
        <p:spPr>
          <a:xfrm rot="-187" flipH="1">
            <a:off x="-1030831" y="3810655"/>
            <a:ext cx="10524978" cy="1938224"/>
          </a:xfrm>
          <a:custGeom>
            <a:avLst/>
            <a:gdLst/>
            <a:ahLst/>
            <a:cxnLst/>
            <a:rect l="l" t="t" r="r" b="b"/>
            <a:pathLst>
              <a:path w="229190" h="68634" extrusionOk="0">
                <a:moveTo>
                  <a:pt x="114831" y="1"/>
                </a:moveTo>
                <a:cubicBezTo>
                  <a:pt x="110565" y="1"/>
                  <a:pt x="106183" y="1898"/>
                  <a:pt x="102790" y="4630"/>
                </a:cubicBezTo>
                <a:cubicBezTo>
                  <a:pt x="97958" y="8519"/>
                  <a:pt x="94571" y="13866"/>
                  <a:pt x="90728" y="18736"/>
                </a:cubicBezTo>
                <a:cubicBezTo>
                  <a:pt x="86885" y="23604"/>
                  <a:pt x="82191" y="28256"/>
                  <a:pt x="76180" y="29787"/>
                </a:cubicBezTo>
                <a:cubicBezTo>
                  <a:pt x="74718" y="30159"/>
                  <a:pt x="73245" y="30331"/>
                  <a:pt x="71773" y="30331"/>
                </a:cubicBezTo>
                <a:cubicBezTo>
                  <a:pt x="65287" y="30331"/>
                  <a:pt x="58835" y="27006"/>
                  <a:pt x="53605" y="22908"/>
                </a:cubicBezTo>
                <a:lnTo>
                  <a:pt x="53605" y="22906"/>
                </a:lnTo>
                <a:cubicBezTo>
                  <a:pt x="47901" y="18435"/>
                  <a:pt x="43007" y="12980"/>
                  <a:pt x="37011" y="8870"/>
                </a:cubicBezTo>
                <a:cubicBezTo>
                  <a:pt x="32522" y="5793"/>
                  <a:pt x="25061" y="2844"/>
                  <a:pt x="18332" y="2844"/>
                </a:cubicBezTo>
                <a:cubicBezTo>
                  <a:pt x="14892" y="2844"/>
                  <a:pt x="11644" y="3614"/>
                  <a:pt x="9081" y="5532"/>
                </a:cubicBezTo>
                <a:cubicBezTo>
                  <a:pt x="5393" y="8292"/>
                  <a:pt x="3726" y="13274"/>
                  <a:pt x="2504" y="17509"/>
                </a:cubicBezTo>
                <a:cubicBezTo>
                  <a:pt x="616" y="24041"/>
                  <a:pt x="0" y="30946"/>
                  <a:pt x="785" y="37702"/>
                </a:cubicBezTo>
                <a:cubicBezTo>
                  <a:pt x="1669" y="45338"/>
                  <a:pt x="4528" y="53105"/>
                  <a:pt x="10419" y="58041"/>
                </a:cubicBezTo>
                <a:cubicBezTo>
                  <a:pt x="16723" y="63325"/>
                  <a:pt x="25387" y="64572"/>
                  <a:pt x="33568" y="65426"/>
                </a:cubicBezTo>
                <a:cubicBezTo>
                  <a:pt x="55013" y="67664"/>
                  <a:pt x="76545" y="68633"/>
                  <a:pt x="98096" y="68633"/>
                </a:cubicBezTo>
                <a:cubicBezTo>
                  <a:pt x="132137" y="68633"/>
                  <a:pt x="166224" y="66216"/>
                  <a:pt x="200086" y="62570"/>
                </a:cubicBezTo>
                <a:cubicBezTo>
                  <a:pt x="206251" y="61908"/>
                  <a:pt x="212556" y="61161"/>
                  <a:pt x="218105" y="58392"/>
                </a:cubicBezTo>
                <a:cubicBezTo>
                  <a:pt x="223651" y="55623"/>
                  <a:pt x="228376" y="50388"/>
                  <a:pt x="228792" y="44201"/>
                </a:cubicBezTo>
                <a:cubicBezTo>
                  <a:pt x="229190" y="38262"/>
                  <a:pt x="224385" y="32037"/>
                  <a:pt x="218533" y="32037"/>
                </a:cubicBezTo>
                <a:cubicBezTo>
                  <a:pt x="218291" y="32037"/>
                  <a:pt x="218048" y="32048"/>
                  <a:pt x="217803" y="32069"/>
                </a:cubicBezTo>
                <a:cubicBezTo>
                  <a:pt x="214493" y="32361"/>
                  <a:pt x="211654" y="34423"/>
                  <a:pt x="208670" y="35887"/>
                </a:cubicBezTo>
                <a:cubicBezTo>
                  <a:pt x="205126" y="37626"/>
                  <a:pt x="201204" y="38459"/>
                  <a:pt x="197269" y="38459"/>
                </a:cubicBezTo>
                <a:cubicBezTo>
                  <a:pt x="189609" y="38459"/>
                  <a:pt x="181898" y="35302"/>
                  <a:pt x="176830" y="29526"/>
                </a:cubicBezTo>
                <a:cubicBezTo>
                  <a:pt x="174033" y="26339"/>
                  <a:pt x="172015" y="22511"/>
                  <a:pt x="169056" y="19476"/>
                </a:cubicBezTo>
                <a:cubicBezTo>
                  <a:pt x="166691" y="17052"/>
                  <a:pt x="163400" y="15155"/>
                  <a:pt x="160116" y="15155"/>
                </a:cubicBezTo>
                <a:cubicBezTo>
                  <a:pt x="159290" y="15155"/>
                  <a:pt x="158465" y="15275"/>
                  <a:pt x="157654" y="15536"/>
                </a:cubicBezTo>
                <a:cubicBezTo>
                  <a:pt x="153434" y="16900"/>
                  <a:pt x="151002" y="21593"/>
                  <a:pt x="146826" y="23080"/>
                </a:cubicBezTo>
                <a:cubicBezTo>
                  <a:pt x="145903" y="23408"/>
                  <a:pt x="144977" y="23559"/>
                  <a:pt x="144059" y="23559"/>
                </a:cubicBezTo>
                <a:cubicBezTo>
                  <a:pt x="139213" y="23559"/>
                  <a:pt x="134590" y="19359"/>
                  <a:pt x="131786" y="15010"/>
                </a:cubicBezTo>
                <a:cubicBezTo>
                  <a:pt x="128452" y="9839"/>
                  <a:pt x="125709" y="3641"/>
                  <a:pt x="120104" y="1102"/>
                </a:cubicBezTo>
                <a:cubicBezTo>
                  <a:pt x="118423" y="341"/>
                  <a:pt x="116637" y="1"/>
                  <a:pt x="1148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3"/>
          <p:cNvSpPr/>
          <p:nvPr/>
        </p:nvSpPr>
        <p:spPr>
          <a:xfrm rot="-8757571">
            <a:off x="3557997" y="4371329"/>
            <a:ext cx="261450" cy="240335"/>
          </a:xfrm>
          <a:custGeom>
            <a:avLst/>
            <a:gdLst/>
            <a:ahLst/>
            <a:cxnLst/>
            <a:rect l="l" t="t" r="r" b="b"/>
            <a:pathLst>
              <a:path w="12011" h="11041" extrusionOk="0">
                <a:moveTo>
                  <a:pt x="3597" y="0"/>
                </a:moveTo>
                <a:lnTo>
                  <a:pt x="3597" y="0"/>
                </a:lnTo>
                <a:cubicBezTo>
                  <a:pt x="0" y="7230"/>
                  <a:pt x="8201" y="11040"/>
                  <a:pt x="8201" y="11040"/>
                </a:cubicBezTo>
                <a:cubicBezTo>
                  <a:pt x="12011" y="2840"/>
                  <a:pt x="3597" y="0"/>
                  <a:pt x="35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6" name="Google Shape;716;p3"/>
          <p:cNvGrpSpPr/>
          <p:nvPr/>
        </p:nvGrpSpPr>
        <p:grpSpPr>
          <a:xfrm>
            <a:off x="3973528" y="4171635"/>
            <a:ext cx="1243433" cy="755223"/>
            <a:chOff x="4693941" y="4517447"/>
            <a:chExt cx="1243433" cy="755223"/>
          </a:xfrm>
        </p:grpSpPr>
        <p:sp>
          <p:nvSpPr>
            <p:cNvPr id="717" name="Google Shape;717;p3"/>
            <p:cNvSpPr/>
            <p:nvPr/>
          </p:nvSpPr>
          <p:spPr>
            <a:xfrm>
              <a:off x="5364914" y="4572639"/>
              <a:ext cx="365067" cy="471457"/>
            </a:xfrm>
            <a:custGeom>
              <a:avLst/>
              <a:gdLst/>
              <a:ahLst/>
              <a:cxnLst/>
              <a:rect l="l" t="t" r="r" b="b"/>
              <a:pathLst>
                <a:path w="8877" h="11464" extrusionOk="0">
                  <a:moveTo>
                    <a:pt x="1690" y="0"/>
                  </a:moveTo>
                  <a:cubicBezTo>
                    <a:pt x="114" y="0"/>
                    <a:pt x="0" y="5036"/>
                    <a:pt x="0" y="5036"/>
                  </a:cubicBezTo>
                  <a:lnTo>
                    <a:pt x="680" y="6971"/>
                  </a:lnTo>
                  <a:cubicBezTo>
                    <a:pt x="680" y="6971"/>
                    <a:pt x="5439" y="11463"/>
                    <a:pt x="7295" y="11463"/>
                  </a:cubicBezTo>
                  <a:cubicBezTo>
                    <a:pt x="7563" y="11463"/>
                    <a:pt x="7770" y="11370"/>
                    <a:pt x="7894" y="11156"/>
                  </a:cubicBezTo>
                  <a:cubicBezTo>
                    <a:pt x="8876" y="9456"/>
                    <a:pt x="1013" y="5568"/>
                    <a:pt x="1013" y="5568"/>
                  </a:cubicBezTo>
                  <a:cubicBezTo>
                    <a:pt x="1013" y="5568"/>
                    <a:pt x="3367" y="116"/>
                    <a:pt x="1742" y="2"/>
                  </a:cubicBezTo>
                  <a:cubicBezTo>
                    <a:pt x="1724" y="1"/>
                    <a:pt x="1707" y="0"/>
                    <a:pt x="1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5356071" y="4517447"/>
              <a:ext cx="581302" cy="458955"/>
            </a:xfrm>
            <a:custGeom>
              <a:avLst/>
              <a:gdLst/>
              <a:ahLst/>
              <a:cxnLst/>
              <a:rect l="l" t="t" r="r" b="b"/>
              <a:pathLst>
                <a:path w="14135" h="11160" extrusionOk="0">
                  <a:moveTo>
                    <a:pt x="5741" y="0"/>
                  </a:moveTo>
                  <a:cubicBezTo>
                    <a:pt x="3674" y="0"/>
                    <a:pt x="1" y="6761"/>
                    <a:pt x="1" y="6761"/>
                  </a:cubicBezTo>
                  <a:lnTo>
                    <a:pt x="746" y="8087"/>
                  </a:lnTo>
                  <a:cubicBezTo>
                    <a:pt x="746" y="8087"/>
                    <a:pt x="6900" y="11160"/>
                    <a:pt x="9554" y="11160"/>
                  </a:cubicBezTo>
                  <a:cubicBezTo>
                    <a:pt x="10236" y="11160"/>
                    <a:pt x="10687" y="10957"/>
                    <a:pt x="10744" y="10447"/>
                  </a:cubicBezTo>
                  <a:lnTo>
                    <a:pt x="10742" y="10447"/>
                  </a:lnTo>
                  <a:cubicBezTo>
                    <a:pt x="11018" y="7954"/>
                    <a:pt x="2244" y="7487"/>
                    <a:pt x="2244" y="7487"/>
                  </a:cubicBezTo>
                  <a:cubicBezTo>
                    <a:pt x="2244" y="7487"/>
                    <a:pt x="14135" y="6105"/>
                    <a:pt x="13178" y="3828"/>
                  </a:cubicBezTo>
                  <a:cubicBezTo>
                    <a:pt x="12996" y="3395"/>
                    <a:pt x="12472" y="3219"/>
                    <a:pt x="11742" y="3219"/>
                  </a:cubicBezTo>
                  <a:cubicBezTo>
                    <a:pt x="8637" y="3219"/>
                    <a:pt x="1811" y="6396"/>
                    <a:pt x="1811" y="6396"/>
                  </a:cubicBezTo>
                  <a:cubicBezTo>
                    <a:pt x="1811" y="6396"/>
                    <a:pt x="8115" y="1352"/>
                    <a:pt x="6192" y="130"/>
                  </a:cubicBezTo>
                  <a:cubicBezTo>
                    <a:pt x="6053" y="41"/>
                    <a:pt x="5902" y="0"/>
                    <a:pt x="5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5355701" y="4584524"/>
              <a:ext cx="459161" cy="244365"/>
            </a:xfrm>
            <a:custGeom>
              <a:avLst/>
              <a:gdLst/>
              <a:ahLst/>
              <a:cxnLst/>
              <a:rect l="l" t="t" r="r" b="b"/>
              <a:pathLst>
                <a:path w="11165" h="5942" fill="none" extrusionOk="0">
                  <a:moveTo>
                    <a:pt x="4829" y="0"/>
                  </a:moveTo>
                  <a:lnTo>
                    <a:pt x="0" y="5942"/>
                  </a:lnTo>
                  <a:lnTo>
                    <a:pt x="11165" y="2676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5385806" y="4832473"/>
              <a:ext cx="269122" cy="71187"/>
            </a:xfrm>
            <a:custGeom>
              <a:avLst/>
              <a:gdLst/>
              <a:ahLst/>
              <a:cxnLst/>
              <a:rect l="l" t="t" r="r" b="b"/>
              <a:pathLst>
                <a:path w="6544" h="1731" fill="none" extrusionOk="0">
                  <a:moveTo>
                    <a:pt x="0" y="0"/>
                  </a:moveTo>
                  <a:lnTo>
                    <a:pt x="6544" y="173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4693941" y="4636631"/>
              <a:ext cx="854495" cy="636039"/>
            </a:xfrm>
            <a:custGeom>
              <a:avLst/>
              <a:gdLst/>
              <a:ahLst/>
              <a:cxnLst/>
              <a:rect l="l" t="t" r="r" b="b"/>
              <a:pathLst>
                <a:path w="20778" h="15466" extrusionOk="0">
                  <a:moveTo>
                    <a:pt x="9961" y="1"/>
                  </a:moveTo>
                  <a:cubicBezTo>
                    <a:pt x="9461" y="1"/>
                    <a:pt x="8962" y="53"/>
                    <a:pt x="8473" y="160"/>
                  </a:cubicBezTo>
                  <a:cubicBezTo>
                    <a:pt x="7777" y="313"/>
                    <a:pt x="7098" y="574"/>
                    <a:pt x="6506" y="967"/>
                  </a:cubicBezTo>
                  <a:cubicBezTo>
                    <a:pt x="6274" y="1120"/>
                    <a:pt x="6056" y="1292"/>
                    <a:pt x="5856" y="1486"/>
                  </a:cubicBezTo>
                  <a:cubicBezTo>
                    <a:pt x="5145" y="2175"/>
                    <a:pt x="4675" y="3141"/>
                    <a:pt x="4688" y="4131"/>
                  </a:cubicBezTo>
                  <a:cubicBezTo>
                    <a:pt x="4694" y="4577"/>
                    <a:pt x="4782" y="5033"/>
                    <a:pt x="4835" y="5480"/>
                  </a:cubicBezTo>
                  <a:cubicBezTo>
                    <a:pt x="4915" y="6155"/>
                    <a:pt x="4876" y="6963"/>
                    <a:pt x="4214" y="7346"/>
                  </a:cubicBezTo>
                  <a:cubicBezTo>
                    <a:pt x="3727" y="7627"/>
                    <a:pt x="3061" y="7411"/>
                    <a:pt x="2638" y="7799"/>
                  </a:cubicBezTo>
                  <a:cubicBezTo>
                    <a:pt x="2235" y="8166"/>
                    <a:pt x="2391" y="8824"/>
                    <a:pt x="2599" y="9325"/>
                  </a:cubicBezTo>
                  <a:cubicBezTo>
                    <a:pt x="2808" y="9827"/>
                    <a:pt x="3030" y="10445"/>
                    <a:pt x="2698" y="10877"/>
                  </a:cubicBezTo>
                  <a:cubicBezTo>
                    <a:pt x="2240" y="11473"/>
                    <a:pt x="1121" y="11172"/>
                    <a:pt x="706" y="11797"/>
                  </a:cubicBezTo>
                  <a:cubicBezTo>
                    <a:pt x="225" y="12518"/>
                    <a:pt x="1217" y="13632"/>
                    <a:pt x="656" y="14289"/>
                  </a:cubicBezTo>
                  <a:cubicBezTo>
                    <a:pt x="469" y="14505"/>
                    <a:pt x="78" y="14641"/>
                    <a:pt x="37" y="14953"/>
                  </a:cubicBezTo>
                  <a:cubicBezTo>
                    <a:pt x="1" y="15240"/>
                    <a:pt x="262" y="15426"/>
                    <a:pt x="511" y="15426"/>
                  </a:cubicBezTo>
                  <a:cubicBezTo>
                    <a:pt x="550" y="15426"/>
                    <a:pt x="589" y="15422"/>
                    <a:pt x="626" y="15412"/>
                  </a:cubicBezTo>
                  <a:cubicBezTo>
                    <a:pt x="990" y="15320"/>
                    <a:pt x="1315" y="15231"/>
                    <a:pt x="1568" y="14925"/>
                  </a:cubicBezTo>
                  <a:cubicBezTo>
                    <a:pt x="1756" y="14701"/>
                    <a:pt x="1860" y="14419"/>
                    <a:pt x="2000" y="14161"/>
                  </a:cubicBezTo>
                  <a:cubicBezTo>
                    <a:pt x="2139" y="13901"/>
                    <a:pt x="2336" y="13648"/>
                    <a:pt x="2613" y="13555"/>
                  </a:cubicBezTo>
                  <a:cubicBezTo>
                    <a:pt x="2698" y="13527"/>
                    <a:pt x="2785" y="13515"/>
                    <a:pt x="2873" y="13515"/>
                  </a:cubicBezTo>
                  <a:cubicBezTo>
                    <a:pt x="3086" y="13515"/>
                    <a:pt x="3305" y="13585"/>
                    <a:pt x="3509" y="13656"/>
                  </a:cubicBezTo>
                  <a:cubicBezTo>
                    <a:pt x="3730" y="13733"/>
                    <a:pt x="3964" y="13816"/>
                    <a:pt x="4196" y="13816"/>
                  </a:cubicBezTo>
                  <a:cubicBezTo>
                    <a:pt x="4265" y="13816"/>
                    <a:pt x="4335" y="13808"/>
                    <a:pt x="4404" y="13791"/>
                  </a:cubicBezTo>
                  <a:cubicBezTo>
                    <a:pt x="4697" y="13719"/>
                    <a:pt x="4920" y="13479"/>
                    <a:pt x="5089" y="13228"/>
                  </a:cubicBezTo>
                  <a:cubicBezTo>
                    <a:pt x="5331" y="12867"/>
                    <a:pt x="5504" y="12416"/>
                    <a:pt x="5981" y="12335"/>
                  </a:cubicBezTo>
                  <a:cubicBezTo>
                    <a:pt x="6030" y="12327"/>
                    <a:pt x="6078" y="12323"/>
                    <a:pt x="6126" y="12323"/>
                  </a:cubicBezTo>
                  <a:cubicBezTo>
                    <a:pt x="7197" y="12323"/>
                    <a:pt x="8244" y="14253"/>
                    <a:pt x="9108" y="14721"/>
                  </a:cubicBezTo>
                  <a:cubicBezTo>
                    <a:pt x="10020" y="15216"/>
                    <a:pt x="11048" y="15466"/>
                    <a:pt x="12076" y="15466"/>
                  </a:cubicBezTo>
                  <a:cubicBezTo>
                    <a:pt x="12193" y="15466"/>
                    <a:pt x="12310" y="15463"/>
                    <a:pt x="12427" y="15456"/>
                  </a:cubicBezTo>
                  <a:cubicBezTo>
                    <a:pt x="13478" y="15398"/>
                    <a:pt x="14513" y="15078"/>
                    <a:pt x="15406" y="14500"/>
                  </a:cubicBezTo>
                  <a:cubicBezTo>
                    <a:pt x="20777" y="11018"/>
                    <a:pt x="17856" y="2965"/>
                    <a:pt x="12965" y="667"/>
                  </a:cubicBezTo>
                  <a:cubicBezTo>
                    <a:pt x="12029" y="227"/>
                    <a:pt x="10995" y="1"/>
                    <a:pt x="9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4917009" y="4896671"/>
              <a:ext cx="76493" cy="214467"/>
            </a:xfrm>
            <a:custGeom>
              <a:avLst/>
              <a:gdLst/>
              <a:ahLst/>
              <a:cxnLst/>
              <a:rect l="l" t="t" r="r" b="b"/>
              <a:pathLst>
                <a:path w="1860" h="5215" fill="none" extrusionOk="0">
                  <a:moveTo>
                    <a:pt x="1" y="1"/>
                  </a:moveTo>
                  <a:cubicBezTo>
                    <a:pt x="171" y="1858"/>
                    <a:pt x="817" y="3669"/>
                    <a:pt x="1859" y="5215"/>
                  </a:cubicBezTo>
                </a:path>
              </a:pathLst>
            </a:custGeom>
            <a:noFill/>
            <a:ln w="475" cap="rnd" cmpd="sng">
              <a:solidFill>
                <a:srgbClr val="6E99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5064816" y="4684625"/>
              <a:ext cx="265010" cy="141429"/>
            </a:xfrm>
            <a:custGeom>
              <a:avLst/>
              <a:gdLst/>
              <a:ahLst/>
              <a:cxnLst/>
              <a:rect l="l" t="t" r="r" b="b"/>
              <a:pathLst>
                <a:path w="6444" h="3439" extrusionOk="0">
                  <a:moveTo>
                    <a:pt x="1801" y="1"/>
                  </a:moveTo>
                  <a:cubicBezTo>
                    <a:pt x="1399" y="1"/>
                    <a:pt x="1061" y="89"/>
                    <a:pt x="838" y="294"/>
                  </a:cubicBezTo>
                  <a:cubicBezTo>
                    <a:pt x="1" y="1060"/>
                    <a:pt x="3906" y="3438"/>
                    <a:pt x="5587" y="3438"/>
                  </a:cubicBezTo>
                  <a:cubicBezTo>
                    <a:pt x="6132" y="3438"/>
                    <a:pt x="6443" y="3188"/>
                    <a:pt x="6284" y="2553"/>
                  </a:cubicBezTo>
                  <a:cubicBezTo>
                    <a:pt x="5996" y="1406"/>
                    <a:pt x="3399" y="1"/>
                    <a:pt x="1801" y="1"/>
                  </a:cubicBezTo>
                  <a:close/>
                </a:path>
              </a:pathLst>
            </a:custGeom>
            <a:solidFill>
              <a:srgbClr val="F9F7E4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3"/>
          <p:cNvGrpSpPr/>
          <p:nvPr/>
        </p:nvGrpSpPr>
        <p:grpSpPr>
          <a:xfrm rot="5036762">
            <a:off x="5238937" y="4364992"/>
            <a:ext cx="800210" cy="743770"/>
            <a:chOff x="5879807" y="1309936"/>
            <a:chExt cx="1080591" cy="1004347"/>
          </a:xfrm>
        </p:grpSpPr>
        <p:sp>
          <p:nvSpPr>
            <p:cNvPr id="725" name="Google Shape;725;p3"/>
            <p:cNvSpPr/>
            <p:nvPr/>
          </p:nvSpPr>
          <p:spPr>
            <a:xfrm>
              <a:off x="6178872" y="1435140"/>
              <a:ext cx="343613" cy="564830"/>
            </a:xfrm>
            <a:custGeom>
              <a:avLst/>
              <a:gdLst/>
              <a:ahLst/>
              <a:cxnLst/>
              <a:rect l="l" t="t" r="r" b="b"/>
              <a:pathLst>
                <a:path w="6850" h="11260" extrusionOk="0">
                  <a:moveTo>
                    <a:pt x="4962" y="0"/>
                  </a:moveTo>
                  <a:cubicBezTo>
                    <a:pt x="4612" y="0"/>
                    <a:pt x="4259" y="153"/>
                    <a:pt x="4042" y="430"/>
                  </a:cubicBezTo>
                  <a:cubicBezTo>
                    <a:pt x="3360" y="1301"/>
                    <a:pt x="2444" y="1971"/>
                    <a:pt x="1776" y="2853"/>
                  </a:cubicBezTo>
                  <a:cubicBezTo>
                    <a:pt x="1111" y="3736"/>
                    <a:pt x="561" y="4719"/>
                    <a:pt x="266" y="5786"/>
                  </a:cubicBezTo>
                  <a:cubicBezTo>
                    <a:pt x="86" y="6436"/>
                    <a:pt x="1" y="7119"/>
                    <a:pt x="79" y="7790"/>
                  </a:cubicBezTo>
                  <a:cubicBezTo>
                    <a:pt x="130" y="8238"/>
                    <a:pt x="253" y="8676"/>
                    <a:pt x="375" y="9112"/>
                  </a:cubicBezTo>
                  <a:cubicBezTo>
                    <a:pt x="555" y="9753"/>
                    <a:pt x="735" y="10395"/>
                    <a:pt x="916" y="11037"/>
                  </a:cubicBezTo>
                  <a:lnTo>
                    <a:pt x="911" y="10705"/>
                  </a:lnTo>
                  <a:lnTo>
                    <a:pt x="911" y="10705"/>
                  </a:lnTo>
                  <a:cubicBezTo>
                    <a:pt x="1238" y="11038"/>
                    <a:pt x="1690" y="11259"/>
                    <a:pt x="2157" y="11259"/>
                  </a:cubicBezTo>
                  <a:cubicBezTo>
                    <a:pt x="2162" y="11259"/>
                    <a:pt x="2167" y="11259"/>
                    <a:pt x="2172" y="11259"/>
                  </a:cubicBezTo>
                  <a:cubicBezTo>
                    <a:pt x="2643" y="11254"/>
                    <a:pt x="3118" y="11005"/>
                    <a:pt x="3348" y="10593"/>
                  </a:cubicBezTo>
                  <a:cubicBezTo>
                    <a:pt x="3578" y="10181"/>
                    <a:pt x="3526" y="9616"/>
                    <a:pt x="3191" y="9284"/>
                  </a:cubicBezTo>
                  <a:lnTo>
                    <a:pt x="3191" y="9284"/>
                  </a:lnTo>
                  <a:cubicBezTo>
                    <a:pt x="3263" y="9336"/>
                    <a:pt x="3350" y="9362"/>
                    <a:pt x="3439" y="9362"/>
                  </a:cubicBezTo>
                  <a:cubicBezTo>
                    <a:pt x="3556" y="9362"/>
                    <a:pt x="3674" y="9317"/>
                    <a:pt x="3755" y="9231"/>
                  </a:cubicBezTo>
                  <a:cubicBezTo>
                    <a:pt x="3897" y="9081"/>
                    <a:pt x="3906" y="8824"/>
                    <a:pt x="3776" y="8665"/>
                  </a:cubicBezTo>
                  <a:lnTo>
                    <a:pt x="3776" y="8665"/>
                  </a:lnTo>
                  <a:cubicBezTo>
                    <a:pt x="3805" y="8669"/>
                    <a:pt x="3834" y="8671"/>
                    <a:pt x="3863" y="8671"/>
                  </a:cubicBezTo>
                  <a:cubicBezTo>
                    <a:pt x="4166" y="8671"/>
                    <a:pt x="4443" y="8435"/>
                    <a:pt x="4599" y="8165"/>
                  </a:cubicBezTo>
                  <a:cubicBezTo>
                    <a:pt x="4834" y="7761"/>
                    <a:pt x="4882" y="7251"/>
                    <a:pt x="4729" y="6809"/>
                  </a:cubicBezTo>
                  <a:cubicBezTo>
                    <a:pt x="4574" y="6367"/>
                    <a:pt x="4219" y="6000"/>
                    <a:pt x="3782" y="5829"/>
                  </a:cubicBezTo>
                  <a:cubicBezTo>
                    <a:pt x="4044" y="5751"/>
                    <a:pt x="4245" y="5540"/>
                    <a:pt x="4317" y="5278"/>
                  </a:cubicBezTo>
                  <a:cubicBezTo>
                    <a:pt x="4390" y="5016"/>
                    <a:pt x="4320" y="4718"/>
                    <a:pt x="4138" y="4516"/>
                  </a:cubicBezTo>
                  <a:lnTo>
                    <a:pt x="4138" y="4516"/>
                  </a:lnTo>
                  <a:cubicBezTo>
                    <a:pt x="4304" y="4544"/>
                    <a:pt x="4473" y="4559"/>
                    <a:pt x="4642" y="4559"/>
                  </a:cubicBezTo>
                  <a:cubicBezTo>
                    <a:pt x="5051" y="4559"/>
                    <a:pt x="5458" y="4474"/>
                    <a:pt x="5816" y="4282"/>
                  </a:cubicBezTo>
                  <a:cubicBezTo>
                    <a:pt x="6322" y="4009"/>
                    <a:pt x="6717" y="3504"/>
                    <a:pt x="6782" y="2932"/>
                  </a:cubicBezTo>
                  <a:cubicBezTo>
                    <a:pt x="6849" y="2361"/>
                    <a:pt x="6547" y="1744"/>
                    <a:pt x="6022" y="1510"/>
                  </a:cubicBezTo>
                  <a:cubicBezTo>
                    <a:pt x="6198" y="1004"/>
                    <a:pt x="5960" y="387"/>
                    <a:pt x="5490" y="130"/>
                  </a:cubicBezTo>
                  <a:cubicBezTo>
                    <a:pt x="5328" y="42"/>
                    <a:pt x="5145" y="0"/>
                    <a:pt x="4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6240672" y="1571781"/>
              <a:ext cx="464655" cy="337794"/>
            </a:xfrm>
            <a:custGeom>
              <a:avLst/>
              <a:gdLst/>
              <a:ahLst/>
              <a:cxnLst/>
              <a:rect l="l" t="t" r="r" b="b"/>
              <a:pathLst>
                <a:path w="9263" h="6734" extrusionOk="0">
                  <a:moveTo>
                    <a:pt x="2093" y="1"/>
                  </a:moveTo>
                  <a:lnTo>
                    <a:pt x="1549" y="668"/>
                  </a:lnTo>
                  <a:cubicBezTo>
                    <a:pt x="2863" y="2016"/>
                    <a:pt x="4385" y="2666"/>
                    <a:pt x="4385" y="2666"/>
                  </a:cubicBezTo>
                  <a:cubicBezTo>
                    <a:pt x="4344" y="2667"/>
                    <a:pt x="4303" y="2668"/>
                    <a:pt x="4262" y="2668"/>
                  </a:cubicBezTo>
                  <a:cubicBezTo>
                    <a:pt x="2579" y="2668"/>
                    <a:pt x="522" y="1515"/>
                    <a:pt x="522" y="1515"/>
                  </a:cubicBezTo>
                  <a:lnTo>
                    <a:pt x="0" y="2380"/>
                  </a:lnTo>
                  <a:cubicBezTo>
                    <a:pt x="849" y="2940"/>
                    <a:pt x="3297" y="3759"/>
                    <a:pt x="3297" y="3759"/>
                  </a:cubicBezTo>
                  <a:cubicBezTo>
                    <a:pt x="2863" y="3689"/>
                    <a:pt x="2477" y="3663"/>
                    <a:pt x="2142" y="3663"/>
                  </a:cubicBezTo>
                  <a:cubicBezTo>
                    <a:pt x="1119" y="3663"/>
                    <a:pt x="572" y="3910"/>
                    <a:pt x="572" y="3910"/>
                  </a:cubicBezTo>
                  <a:lnTo>
                    <a:pt x="802" y="4824"/>
                  </a:lnTo>
                  <a:cubicBezTo>
                    <a:pt x="1208" y="4671"/>
                    <a:pt x="1635" y="4605"/>
                    <a:pt x="2067" y="4605"/>
                  </a:cubicBezTo>
                  <a:cubicBezTo>
                    <a:pt x="4181" y="4605"/>
                    <a:pt x="6420" y="6175"/>
                    <a:pt x="7059" y="6656"/>
                  </a:cubicBezTo>
                  <a:cubicBezTo>
                    <a:pt x="7127" y="6708"/>
                    <a:pt x="7208" y="6734"/>
                    <a:pt x="7290" y="6734"/>
                  </a:cubicBezTo>
                  <a:cubicBezTo>
                    <a:pt x="7352" y="6734"/>
                    <a:pt x="7414" y="6719"/>
                    <a:pt x="7471" y="6689"/>
                  </a:cubicBezTo>
                  <a:cubicBezTo>
                    <a:pt x="9021" y="5883"/>
                    <a:pt x="9262" y="3759"/>
                    <a:pt x="9100" y="2924"/>
                  </a:cubicBezTo>
                  <a:cubicBezTo>
                    <a:pt x="9068" y="2765"/>
                    <a:pt x="8938" y="2642"/>
                    <a:pt x="8777" y="2621"/>
                  </a:cubicBezTo>
                  <a:cubicBezTo>
                    <a:pt x="3778" y="1998"/>
                    <a:pt x="2093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5879807" y="1309936"/>
              <a:ext cx="593422" cy="704081"/>
            </a:xfrm>
            <a:custGeom>
              <a:avLst/>
              <a:gdLst/>
              <a:ahLst/>
              <a:cxnLst/>
              <a:rect l="l" t="t" r="r" b="b"/>
              <a:pathLst>
                <a:path w="11830" h="14036" extrusionOk="0">
                  <a:moveTo>
                    <a:pt x="6828" y="1"/>
                  </a:moveTo>
                  <a:cubicBezTo>
                    <a:pt x="6636" y="1"/>
                    <a:pt x="6444" y="28"/>
                    <a:pt x="6260" y="81"/>
                  </a:cubicBezTo>
                  <a:cubicBezTo>
                    <a:pt x="5671" y="250"/>
                    <a:pt x="5171" y="670"/>
                    <a:pt x="4845" y="1189"/>
                  </a:cubicBezTo>
                  <a:cubicBezTo>
                    <a:pt x="4520" y="1708"/>
                    <a:pt x="4358" y="2320"/>
                    <a:pt x="4320" y="2931"/>
                  </a:cubicBezTo>
                  <a:cubicBezTo>
                    <a:pt x="4148" y="2824"/>
                    <a:pt x="3951" y="2775"/>
                    <a:pt x="3751" y="2775"/>
                  </a:cubicBezTo>
                  <a:cubicBezTo>
                    <a:pt x="3364" y="2775"/>
                    <a:pt x="2968" y="2961"/>
                    <a:pt x="2731" y="3275"/>
                  </a:cubicBezTo>
                  <a:cubicBezTo>
                    <a:pt x="2374" y="3749"/>
                    <a:pt x="2388" y="4413"/>
                    <a:pt x="2671" y="4937"/>
                  </a:cubicBezTo>
                  <a:cubicBezTo>
                    <a:pt x="2604" y="4930"/>
                    <a:pt x="2537" y="4927"/>
                    <a:pt x="2470" y="4927"/>
                  </a:cubicBezTo>
                  <a:cubicBezTo>
                    <a:pt x="1670" y="4927"/>
                    <a:pt x="877" y="5359"/>
                    <a:pt x="456" y="6042"/>
                  </a:cubicBezTo>
                  <a:cubicBezTo>
                    <a:pt x="1" y="6782"/>
                    <a:pt x="6" y="7780"/>
                    <a:pt x="466" y="8516"/>
                  </a:cubicBezTo>
                  <a:cubicBezTo>
                    <a:pt x="888" y="9191"/>
                    <a:pt x="1677" y="9616"/>
                    <a:pt x="2471" y="9616"/>
                  </a:cubicBezTo>
                  <a:cubicBezTo>
                    <a:pt x="2544" y="9616"/>
                    <a:pt x="2616" y="9613"/>
                    <a:pt x="2688" y="9605"/>
                  </a:cubicBezTo>
                  <a:lnTo>
                    <a:pt x="2688" y="9605"/>
                  </a:lnTo>
                  <a:cubicBezTo>
                    <a:pt x="2262" y="9989"/>
                    <a:pt x="2233" y="10713"/>
                    <a:pt x="2588" y="11164"/>
                  </a:cubicBezTo>
                  <a:cubicBezTo>
                    <a:pt x="2841" y="11486"/>
                    <a:pt x="3289" y="11660"/>
                    <a:pt x="3720" y="11660"/>
                  </a:cubicBezTo>
                  <a:cubicBezTo>
                    <a:pt x="3892" y="11660"/>
                    <a:pt x="4060" y="11632"/>
                    <a:pt x="4213" y="11576"/>
                  </a:cubicBezTo>
                  <a:lnTo>
                    <a:pt x="4213" y="11576"/>
                  </a:lnTo>
                  <a:cubicBezTo>
                    <a:pt x="3876" y="11992"/>
                    <a:pt x="3950" y="12637"/>
                    <a:pt x="4270" y="13067"/>
                  </a:cubicBezTo>
                  <a:cubicBezTo>
                    <a:pt x="4590" y="13497"/>
                    <a:pt x="5102" y="13742"/>
                    <a:pt x="5616" y="13891"/>
                  </a:cubicBezTo>
                  <a:cubicBezTo>
                    <a:pt x="5917" y="13977"/>
                    <a:pt x="6234" y="14036"/>
                    <a:pt x="6546" y="14036"/>
                  </a:cubicBezTo>
                  <a:cubicBezTo>
                    <a:pt x="6810" y="14036"/>
                    <a:pt x="7071" y="13994"/>
                    <a:pt x="7315" y="13892"/>
                  </a:cubicBezTo>
                  <a:cubicBezTo>
                    <a:pt x="7849" y="13671"/>
                    <a:pt x="8265" y="13101"/>
                    <a:pt x="8160" y="12534"/>
                  </a:cubicBezTo>
                  <a:cubicBezTo>
                    <a:pt x="8679" y="12414"/>
                    <a:pt x="9092" y="11930"/>
                    <a:pt x="9126" y="11398"/>
                  </a:cubicBezTo>
                  <a:cubicBezTo>
                    <a:pt x="9161" y="10868"/>
                    <a:pt x="8835" y="10294"/>
                    <a:pt x="8337" y="10110"/>
                  </a:cubicBezTo>
                  <a:cubicBezTo>
                    <a:pt x="8673" y="9829"/>
                    <a:pt x="8879" y="9399"/>
                    <a:pt x="8888" y="8962"/>
                  </a:cubicBezTo>
                  <a:cubicBezTo>
                    <a:pt x="8899" y="8524"/>
                    <a:pt x="8711" y="8085"/>
                    <a:pt x="8388" y="7790"/>
                  </a:cubicBezTo>
                  <a:lnTo>
                    <a:pt x="8388" y="7790"/>
                  </a:lnTo>
                  <a:cubicBezTo>
                    <a:pt x="8426" y="7796"/>
                    <a:pt x="8464" y="7799"/>
                    <a:pt x="8502" y="7799"/>
                  </a:cubicBezTo>
                  <a:cubicBezTo>
                    <a:pt x="8906" y="7799"/>
                    <a:pt x="9359" y="7476"/>
                    <a:pt x="9560" y="7134"/>
                  </a:cubicBezTo>
                  <a:cubicBezTo>
                    <a:pt x="9779" y="6758"/>
                    <a:pt x="9742" y="6249"/>
                    <a:pt x="9471" y="5909"/>
                  </a:cubicBezTo>
                  <a:lnTo>
                    <a:pt x="9471" y="5909"/>
                  </a:lnTo>
                  <a:cubicBezTo>
                    <a:pt x="9680" y="5952"/>
                    <a:pt x="9896" y="5978"/>
                    <a:pt x="10109" y="5978"/>
                  </a:cubicBezTo>
                  <a:cubicBezTo>
                    <a:pt x="10361" y="5978"/>
                    <a:pt x="10611" y="5942"/>
                    <a:pt x="10847" y="5855"/>
                  </a:cubicBezTo>
                  <a:cubicBezTo>
                    <a:pt x="11283" y="5692"/>
                    <a:pt x="11662" y="5329"/>
                    <a:pt x="11757" y="4874"/>
                  </a:cubicBezTo>
                  <a:cubicBezTo>
                    <a:pt x="11829" y="4526"/>
                    <a:pt x="11727" y="4146"/>
                    <a:pt x="11488" y="3883"/>
                  </a:cubicBezTo>
                  <a:cubicBezTo>
                    <a:pt x="11276" y="3647"/>
                    <a:pt x="10960" y="3511"/>
                    <a:pt x="10643" y="3511"/>
                  </a:cubicBezTo>
                  <a:cubicBezTo>
                    <a:pt x="10604" y="3511"/>
                    <a:pt x="10565" y="3513"/>
                    <a:pt x="10526" y="3517"/>
                  </a:cubicBezTo>
                  <a:cubicBezTo>
                    <a:pt x="10807" y="3078"/>
                    <a:pt x="10694" y="2435"/>
                    <a:pt x="10282" y="2119"/>
                  </a:cubicBezTo>
                  <a:cubicBezTo>
                    <a:pt x="10088" y="1970"/>
                    <a:pt x="9829" y="1893"/>
                    <a:pt x="9573" y="1893"/>
                  </a:cubicBezTo>
                  <a:cubicBezTo>
                    <a:pt x="9284" y="1893"/>
                    <a:pt x="8998" y="1991"/>
                    <a:pt x="8811" y="2194"/>
                  </a:cubicBezTo>
                  <a:cubicBezTo>
                    <a:pt x="8759" y="1520"/>
                    <a:pt x="8527" y="819"/>
                    <a:pt x="8000" y="396"/>
                  </a:cubicBezTo>
                  <a:cubicBezTo>
                    <a:pt x="7672" y="131"/>
                    <a:pt x="7251" y="1"/>
                    <a:pt x="68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6091440" y="1844511"/>
              <a:ext cx="46400" cy="49009"/>
            </a:xfrm>
            <a:custGeom>
              <a:avLst/>
              <a:gdLst/>
              <a:ahLst/>
              <a:cxnLst/>
              <a:rect l="l" t="t" r="r" b="b"/>
              <a:pathLst>
                <a:path w="925" h="977" fill="none" extrusionOk="0">
                  <a:moveTo>
                    <a:pt x="925" y="936"/>
                  </a:moveTo>
                  <a:cubicBezTo>
                    <a:pt x="748" y="976"/>
                    <a:pt x="558" y="967"/>
                    <a:pt x="393" y="892"/>
                  </a:cubicBezTo>
                  <a:cubicBezTo>
                    <a:pt x="229" y="816"/>
                    <a:pt x="93" y="671"/>
                    <a:pt x="47" y="497"/>
                  </a:cubicBezTo>
                  <a:cubicBezTo>
                    <a:pt x="0" y="322"/>
                    <a:pt x="50" y="120"/>
                    <a:pt x="187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6084468" y="1774836"/>
              <a:ext cx="55129" cy="79558"/>
            </a:xfrm>
            <a:custGeom>
              <a:avLst/>
              <a:gdLst/>
              <a:ahLst/>
              <a:cxnLst/>
              <a:rect l="l" t="t" r="r" b="b"/>
              <a:pathLst>
                <a:path w="1099" h="1586" fill="none" extrusionOk="0">
                  <a:moveTo>
                    <a:pt x="1099" y="1382"/>
                  </a:moveTo>
                  <a:cubicBezTo>
                    <a:pt x="947" y="1538"/>
                    <a:pt x="701" y="1586"/>
                    <a:pt x="497" y="1516"/>
                  </a:cubicBezTo>
                  <a:cubicBezTo>
                    <a:pt x="291" y="1444"/>
                    <a:pt x="131" y="1265"/>
                    <a:pt x="66" y="1057"/>
                  </a:cubicBezTo>
                  <a:cubicBezTo>
                    <a:pt x="0" y="850"/>
                    <a:pt x="26" y="620"/>
                    <a:pt x="117" y="424"/>
                  </a:cubicBezTo>
                  <a:cubicBezTo>
                    <a:pt x="206" y="232"/>
                    <a:pt x="365" y="66"/>
                    <a:pt x="566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6088481" y="1492676"/>
              <a:ext cx="28693" cy="37622"/>
            </a:xfrm>
            <a:custGeom>
              <a:avLst/>
              <a:gdLst/>
              <a:ahLst/>
              <a:cxnLst/>
              <a:rect l="l" t="t" r="r" b="b"/>
              <a:pathLst>
                <a:path w="572" h="750" fill="none" extrusionOk="0">
                  <a:moveTo>
                    <a:pt x="117" y="749"/>
                  </a:moveTo>
                  <a:cubicBezTo>
                    <a:pt x="40" y="661"/>
                    <a:pt x="0" y="543"/>
                    <a:pt x="7" y="427"/>
                  </a:cubicBezTo>
                  <a:cubicBezTo>
                    <a:pt x="11" y="310"/>
                    <a:pt x="63" y="197"/>
                    <a:pt x="147" y="115"/>
                  </a:cubicBezTo>
                  <a:cubicBezTo>
                    <a:pt x="203" y="61"/>
                    <a:pt x="275" y="21"/>
                    <a:pt x="353" y="10"/>
                  </a:cubicBezTo>
                  <a:cubicBezTo>
                    <a:pt x="431" y="0"/>
                    <a:pt x="514" y="23"/>
                    <a:pt x="572" y="7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"/>
            <p:cNvSpPr/>
            <p:nvPr/>
          </p:nvSpPr>
          <p:spPr>
            <a:xfrm>
              <a:off x="6113361" y="1465438"/>
              <a:ext cx="72084" cy="59643"/>
            </a:xfrm>
            <a:custGeom>
              <a:avLst/>
              <a:gdLst/>
              <a:ahLst/>
              <a:cxnLst/>
              <a:rect l="l" t="t" r="r" b="b"/>
              <a:pathLst>
                <a:path w="1437" h="1189" fill="none" extrusionOk="0">
                  <a:moveTo>
                    <a:pt x="38" y="1188"/>
                  </a:moveTo>
                  <a:cubicBezTo>
                    <a:pt x="1" y="925"/>
                    <a:pt x="34" y="646"/>
                    <a:pt x="172" y="419"/>
                  </a:cubicBezTo>
                  <a:cubicBezTo>
                    <a:pt x="307" y="190"/>
                    <a:pt x="553" y="21"/>
                    <a:pt x="818" y="12"/>
                  </a:cubicBezTo>
                  <a:cubicBezTo>
                    <a:pt x="1083" y="0"/>
                    <a:pt x="1356" y="168"/>
                    <a:pt x="1436" y="42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6243029" y="1601176"/>
              <a:ext cx="39980" cy="55028"/>
            </a:xfrm>
            <a:custGeom>
              <a:avLst/>
              <a:gdLst/>
              <a:ahLst/>
              <a:cxnLst/>
              <a:rect l="l" t="t" r="r" b="b"/>
              <a:pathLst>
                <a:path w="797" h="1097" fill="none" extrusionOk="0">
                  <a:moveTo>
                    <a:pt x="1" y="1031"/>
                  </a:moveTo>
                  <a:cubicBezTo>
                    <a:pt x="260" y="1096"/>
                    <a:pt x="555" y="962"/>
                    <a:pt x="676" y="726"/>
                  </a:cubicBezTo>
                  <a:cubicBezTo>
                    <a:pt x="796" y="488"/>
                    <a:pt x="732" y="172"/>
                    <a:pt x="528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6235605" y="1640202"/>
              <a:ext cx="68622" cy="98971"/>
            </a:xfrm>
            <a:custGeom>
              <a:avLst/>
              <a:gdLst/>
              <a:ahLst/>
              <a:cxnLst/>
              <a:rect l="l" t="t" r="r" b="b"/>
              <a:pathLst>
                <a:path w="1368" h="1973" fill="none" extrusionOk="0">
                  <a:moveTo>
                    <a:pt x="776" y="0"/>
                  </a:moveTo>
                  <a:cubicBezTo>
                    <a:pt x="1069" y="173"/>
                    <a:pt x="1284" y="481"/>
                    <a:pt x="1326" y="818"/>
                  </a:cubicBezTo>
                  <a:cubicBezTo>
                    <a:pt x="1367" y="1156"/>
                    <a:pt x="1230" y="1514"/>
                    <a:pt x="960" y="1723"/>
                  </a:cubicBezTo>
                  <a:cubicBezTo>
                    <a:pt x="692" y="1931"/>
                    <a:pt x="299" y="1972"/>
                    <a:pt x="0" y="1808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6213735" y="1709074"/>
              <a:ext cx="27038" cy="29696"/>
            </a:xfrm>
            <a:custGeom>
              <a:avLst/>
              <a:gdLst/>
              <a:ahLst/>
              <a:cxnLst/>
              <a:rect l="l" t="t" r="r" b="b"/>
              <a:pathLst>
                <a:path w="539" h="592" fill="none" extrusionOk="0">
                  <a:moveTo>
                    <a:pt x="513" y="1"/>
                  </a:moveTo>
                  <a:cubicBezTo>
                    <a:pt x="539" y="149"/>
                    <a:pt x="511" y="314"/>
                    <a:pt x="411" y="429"/>
                  </a:cubicBezTo>
                  <a:cubicBezTo>
                    <a:pt x="312" y="543"/>
                    <a:pt x="133" y="591"/>
                    <a:pt x="1" y="518"/>
                  </a:cubicBezTo>
                </a:path>
              </a:pathLst>
            </a:custGeom>
            <a:solidFill>
              <a:schemeClr val="dk1"/>
            </a:solidFill>
            <a:ln w="275" cap="flat" cmpd="sng">
              <a:solidFill>
                <a:srgbClr val="21300A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6296251" y="1426111"/>
              <a:ext cx="42136" cy="27038"/>
            </a:xfrm>
            <a:custGeom>
              <a:avLst/>
              <a:gdLst/>
              <a:ahLst/>
              <a:cxnLst/>
              <a:rect l="l" t="t" r="r" b="b"/>
              <a:pathLst>
                <a:path w="840" h="539" fill="none" extrusionOk="0">
                  <a:moveTo>
                    <a:pt x="0" y="331"/>
                  </a:moveTo>
                  <a:cubicBezTo>
                    <a:pt x="37" y="192"/>
                    <a:pt x="152" y="77"/>
                    <a:pt x="291" y="39"/>
                  </a:cubicBezTo>
                  <a:cubicBezTo>
                    <a:pt x="431" y="0"/>
                    <a:pt x="588" y="40"/>
                    <a:pt x="691" y="141"/>
                  </a:cubicBezTo>
                  <a:cubicBezTo>
                    <a:pt x="795" y="242"/>
                    <a:pt x="840" y="400"/>
                    <a:pt x="805" y="53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6422007" y="1554425"/>
              <a:ext cx="15450" cy="12089"/>
            </a:xfrm>
            <a:custGeom>
              <a:avLst/>
              <a:gdLst/>
              <a:ahLst/>
              <a:cxnLst/>
              <a:rect l="l" t="t" r="r" b="b"/>
              <a:pathLst>
                <a:path w="308" h="241" extrusionOk="0">
                  <a:moveTo>
                    <a:pt x="147" y="0"/>
                  </a:moveTo>
                  <a:cubicBezTo>
                    <a:pt x="105" y="0"/>
                    <a:pt x="63" y="22"/>
                    <a:pt x="41" y="72"/>
                  </a:cubicBezTo>
                  <a:cubicBezTo>
                    <a:pt x="1" y="167"/>
                    <a:pt x="82" y="240"/>
                    <a:pt x="161" y="240"/>
                  </a:cubicBezTo>
                  <a:cubicBezTo>
                    <a:pt x="203" y="240"/>
                    <a:pt x="245" y="219"/>
                    <a:pt x="267" y="168"/>
                  </a:cubicBezTo>
                  <a:cubicBezTo>
                    <a:pt x="307" y="74"/>
                    <a:pt x="226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6383232" y="1547653"/>
              <a:ext cx="15350" cy="12139"/>
            </a:xfrm>
            <a:custGeom>
              <a:avLst/>
              <a:gdLst/>
              <a:ahLst/>
              <a:cxnLst/>
              <a:rect l="l" t="t" r="r" b="b"/>
              <a:pathLst>
                <a:path w="306" h="242" extrusionOk="0">
                  <a:moveTo>
                    <a:pt x="146" y="1"/>
                  </a:moveTo>
                  <a:cubicBezTo>
                    <a:pt x="104" y="1"/>
                    <a:pt x="62" y="22"/>
                    <a:pt x="40" y="73"/>
                  </a:cubicBezTo>
                  <a:cubicBezTo>
                    <a:pt x="1" y="168"/>
                    <a:pt x="82" y="241"/>
                    <a:pt x="160" y="241"/>
                  </a:cubicBezTo>
                  <a:cubicBezTo>
                    <a:pt x="203" y="241"/>
                    <a:pt x="244" y="220"/>
                    <a:pt x="265" y="169"/>
                  </a:cubicBezTo>
                  <a:cubicBezTo>
                    <a:pt x="306" y="74"/>
                    <a:pt x="225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6153641" y="1382069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6" y="0"/>
                  </a:moveTo>
                  <a:cubicBezTo>
                    <a:pt x="104" y="0"/>
                    <a:pt x="63" y="22"/>
                    <a:pt x="41" y="72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3" y="241"/>
                    <a:pt x="244" y="220"/>
                    <a:pt x="266" y="170"/>
                  </a:cubicBezTo>
                  <a:cubicBezTo>
                    <a:pt x="307" y="75"/>
                    <a:pt x="225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6199037" y="1346905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0"/>
                  </a:moveTo>
                  <a:cubicBezTo>
                    <a:pt x="105" y="0"/>
                    <a:pt x="63" y="21"/>
                    <a:pt x="41" y="72"/>
                  </a:cubicBezTo>
                  <a:cubicBezTo>
                    <a:pt x="1" y="167"/>
                    <a:pt x="82" y="240"/>
                    <a:pt x="160" y="240"/>
                  </a:cubicBezTo>
                  <a:cubicBezTo>
                    <a:pt x="203" y="240"/>
                    <a:pt x="245" y="219"/>
                    <a:pt x="266" y="168"/>
                  </a:cubicBezTo>
                  <a:cubicBezTo>
                    <a:pt x="307" y="74"/>
                    <a:pt x="226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6191764" y="1386985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1"/>
                  </a:moveTo>
                  <a:cubicBezTo>
                    <a:pt x="104" y="1"/>
                    <a:pt x="63" y="22"/>
                    <a:pt x="41" y="73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3" y="241"/>
                    <a:pt x="244" y="220"/>
                    <a:pt x="266" y="169"/>
                  </a:cubicBezTo>
                  <a:cubicBezTo>
                    <a:pt x="307" y="75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5991869" y="1705763"/>
              <a:ext cx="15350" cy="12089"/>
            </a:xfrm>
            <a:custGeom>
              <a:avLst/>
              <a:gdLst/>
              <a:ahLst/>
              <a:cxnLst/>
              <a:rect l="l" t="t" r="r" b="b"/>
              <a:pathLst>
                <a:path w="306" h="241" extrusionOk="0">
                  <a:moveTo>
                    <a:pt x="145" y="1"/>
                  </a:moveTo>
                  <a:cubicBezTo>
                    <a:pt x="103" y="1"/>
                    <a:pt x="62" y="22"/>
                    <a:pt x="41" y="73"/>
                  </a:cubicBezTo>
                  <a:cubicBezTo>
                    <a:pt x="0" y="167"/>
                    <a:pt x="81" y="241"/>
                    <a:pt x="160" y="241"/>
                  </a:cubicBezTo>
                  <a:cubicBezTo>
                    <a:pt x="202" y="241"/>
                    <a:pt x="244" y="220"/>
                    <a:pt x="266" y="169"/>
                  </a:cubicBezTo>
                  <a:cubicBezTo>
                    <a:pt x="305" y="74"/>
                    <a:pt x="224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5943463" y="1696483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1"/>
                  </a:moveTo>
                  <a:cubicBezTo>
                    <a:pt x="105" y="1"/>
                    <a:pt x="63" y="22"/>
                    <a:pt x="41" y="73"/>
                  </a:cubicBezTo>
                  <a:cubicBezTo>
                    <a:pt x="1" y="167"/>
                    <a:pt x="82" y="241"/>
                    <a:pt x="160" y="241"/>
                  </a:cubicBezTo>
                  <a:cubicBezTo>
                    <a:pt x="203" y="241"/>
                    <a:pt x="245" y="219"/>
                    <a:pt x="266" y="169"/>
                  </a:cubicBezTo>
                  <a:cubicBezTo>
                    <a:pt x="307" y="74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5964029" y="1648378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5" y="0"/>
                  </a:moveTo>
                  <a:cubicBezTo>
                    <a:pt x="103" y="0"/>
                    <a:pt x="62" y="22"/>
                    <a:pt x="40" y="72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4" y="241"/>
                    <a:pt x="245" y="220"/>
                    <a:pt x="267" y="170"/>
                  </a:cubicBezTo>
                  <a:cubicBezTo>
                    <a:pt x="306" y="75"/>
                    <a:pt x="22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6205609" y="1915440"/>
              <a:ext cx="15350" cy="12089"/>
            </a:xfrm>
            <a:custGeom>
              <a:avLst/>
              <a:gdLst/>
              <a:ahLst/>
              <a:cxnLst/>
              <a:rect l="l" t="t" r="r" b="b"/>
              <a:pathLst>
                <a:path w="306" h="241" extrusionOk="0">
                  <a:moveTo>
                    <a:pt x="145" y="0"/>
                  </a:moveTo>
                  <a:cubicBezTo>
                    <a:pt x="103" y="0"/>
                    <a:pt x="61" y="21"/>
                    <a:pt x="40" y="72"/>
                  </a:cubicBezTo>
                  <a:cubicBezTo>
                    <a:pt x="0" y="166"/>
                    <a:pt x="82" y="241"/>
                    <a:pt x="161" y="241"/>
                  </a:cubicBezTo>
                  <a:cubicBezTo>
                    <a:pt x="203" y="241"/>
                    <a:pt x="245" y="219"/>
                    <a:pt x="266" y="169"/>
                  </a:cubicBezTo>
                  <a:cubicBezTo>
                    <a:pt x="306" y="74"/>
                    <a:pt x="22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6234903" y="1919603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6" y="1"/>
                  </a:moveTo>
                  <a:cubicBezTo>
                    <a:pt x="104" y="1"/>
                    <a:pt x="62" y="22"/>
                    <a:pt x="40" y="73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4" y="241"/>
                    <a:pt x="245" y="220"/>
                    <a:pt x="267" y="169"/>
                  </a:cubicBezTo>
                  <a:cubicBezTo>
                    <a:pt x="306" y="74"/>
                    <a:pt x="225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6155296" y="1628514"/>
              <a:ext cx="15450" cy="12089"/>
            </a:xfrm>
            <a:custGeom>
              <a:avLst/>
              <a:gdLst/>
              <a:ahLst/>
              <a:cxnLst/>
              <a:rect l="l" t="t" r="r" b="b"/>
              <a:pathLst>
                <a:path w="308" h="241" extrusionOk="0">
                  <a:moveTo>
                    <a:pt x="146" y="0"/>
                  </a:moveTo>
                  <a:cubicBezTo>
                    <a:pt x="104" y="0"/>
                    <a:pt x="63" y="22"/>
                    <a:pt x="41" y="72"/>
                  </a:cubicBezTo>
                  <a:cubicBezTo>
                    <a:pt x="1" y="167"/>
                    <a:pt x="82" y="240"/>
                    <a:pt x="161" y="240"/>
                  </a:cubicBezTo>
                  <a:cubicBezTo>
                    <a:pt x="203" y="240"/>
                    <a:pt x="245" y="219"/>
                    <a:pt x="267" y="168"/>
                  </a:cubicBezTo>
                  <a:cubicBezTo>
                    <a:pt x="307" y="74"/>
                    <a:pt x="225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6180728" y="1583218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7" y="1"/>
                  </a:moveTo>
                  <a:cubicBezTo>
                    <a:pt x="104" y="1"/>
                    <a:pt x="62" y="22"/>
                    <a:pt x="41" y="73"/>
                  </a:cubicBezTo>
                  <a:cubicBezTo>
                    <a:pt x="0" y="167"/>
                    <a:pt x="81" y="241"/>
                    <a:pt x="160" y="241"/>
                  </a:cubicBezTo>
                  <a:cubicBezTo>
                    <a:pt x="202" y="241"/>
                    <a:pt x="244" y="220"/>
                    <a:pt x="266" y="169"/>
                  </a:cubicBezTo>
                  <a:cubicBezTo>
                    <a:pt x="306" y="74"/>
                    <a:pt x="225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5901327" y="1674763"/>
              <a:ext cx="125858" cy="87634"/>
            </a:xfrm>
            <a:custGeom>
              <a:avLst/>
              <a:gdLst/>
              <a:ahLst/>
              <a:cxnLst/>
              <a:rect l="l" t="t" r="r" b="b"/>
              <a:pathLst>
                <a:path w="2509" h="1747" extrusionOk="0">
                  <a:moveTo>
                    <a:pt x="498" y="0"/>
                  </a:moveTo>
                  <a:cubicBezTo>
                    <a:pt x="323" y="0"/>
                    <a:pt x="191" y="88"/>
                    <a:pt x="140" y="301"/>
                  </a:cubicBezTo>
                  <a:cubicBezTo>
                    <a:pt x="1" y="891"/>
                    <a:pt x="1176" y="1746"/>
                    <a:pt x="1831" y="1746"/>
                  </a:cubicBezTo>
                  <a:cubicBezTo>
                    <a:pt x="1949" y="1746"/>
                    <a:pt x="2050" y="1719"/>
                    <a:pt x="2123" y="1657"/>
                  </a:cubicBezTo>
                  <a:cubicBezTo>
                    <a:pt x="2509" y="1333"/>
                    <a:pt x="1180" y="0"/>
                    <a:pt x="498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6111204" y="1936408"/>
              <a:ext cx="92399" cy="45598"/>
            </a:xfrm>
            <a:custGeom>
              <a:avLst/>
              <a:gdLst/>
              <a:ahLst/>
              <a:cxnLst/>
              <a:rect l="l" t="t" r="r" b="b"/>
              <a:pathLst>
                <a:path w="1842" h="909" extrusionOk="0">
                  <a:moveTo>
                    <a:pt x="412" y="1"/>
                  </a:moveTo>
                  <a:cubicBezTo>
                    <a:pt x="213" y="1"/>
                    <a:pt x="68" y="51"/>
                    <a:pt x="52" y="171"/>
                  </a:cubicBezTo>
                  <a:cubicBezTo>
                    <a:pt x="0" y="563"/>
                    <a:pt x="787" y="908"/>
                    <a:pt x="1307" y="908"/>
                  </a:cubicBezTo>
                  <a:cubicBezTo>
                    <a:pt x="1525" y="908"/>
                    <a:pt x="1696" y="848"/>
                    <a:pt x="1738" y="704"/>
                  </a:cubicBezTo>
                  <a:cubicBezTo>
                    <a:pt x="1841" y="352"/>
                    <a:pt x="938" y="1"/>
                    <a:pt x="41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6114465" y="1332459"/>
              <a:ext cx="119587" cy="90644"/>
            </a:xfrm>
            <a:custGeom>
              <a:avLst/>
              <a:gdLst/>
              <a:ahLst/>
              <a:cxnLst/>
              <a:rect l="l" t="t" r="r" b="b"/>
              <a:pathLst>
                <a:path w="2384" h="1807" extrusionOk="0">
                  <a:moveTo>
                    <a:pt x="1756" y="0"/>
                  </a:moveTo>
                  <a:cubicBezTo>
                    <a:pt x="1093" y="0"/>
                    <a:pt x="1" y="1363"/>
                    <a:pt x="431" y="1743"/>
                  </a:cubicBezTo>
                  <a:cubicBezTo>
                    <a:pt x="480" y="1787"/>
                    <a:pt x="541" y="1806"/>
                    <a:pt x="610" y="1806"/>
                  </a:cubicBezTo>
                  <a:cubicBezTo>
                    <a:pt x="1204" y="1806"/>
                    <a:pt x="2383" y="323"/>
                    <a:pt x="1964" y="57"/>
                  </a:cubicBezTo>
                  <a:cubicBezTo>
                    <a:pt x="1902" y="18"/>
                    <a:pt x="1832" y="0"/>
                    <a:pt x="1756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6444730" y="1905358"/>
              <a:ext cx="10484" cy="8728"/>
            </a:xfrm>
            <a:custGeom>
              <a:avLst/>
              <a:gdLst/>
              <a:ahLst/>
              <a:cxnLst/>
              <a:rect l="l" t="t" r="r" b="b"/>
              <a:pathLst>
                <a:path w="209" h="174" extrusionOk="0">
                  <a:moveTo>
                    <a:pt x="109" y="0"/>
                  </a:moveTo>
                  <a:cubicBezTo>
                    <a:pt x="56" y="0"/>
                    <a:pt x="1" y="43"/>
                    <a:pt x="18" y="110"/>
                  </a:cubicBezTo>
                  <a:cubicBezTo>
                    <a:pt x="30" y="154"/>
                    <a:pt x="65" y="174"/>
                    <a:pt x="101" y="174"/>
                  </a:cubicBezTo>
                  <a:cubicBezTo>
                    <a:pt x="154" y="174"/>
                    <a:pt x="209" y="130"/>
                    <a:pt x="190" y="63"/>
                  </a:cubicBezTo>
                  <a:cubicBezTo>
                    <a:pt x="179" y="19"/>
                    <a:pt x="145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2" name="Google Shape;752;p3"/>
            <p:cNvGrpSpPr/>
            <p:nvPr/>
          </p:nvGrpSpPr>
          <p:grpSpPr>
            <a:xfrm>
              <a:off x="6388800" y="1848875"/>
              <a:ext cx="571599" cy="465408"/>
              <a:chOff x="6388800" y="1848875"/>
              <a:chExt cx="571599" cy="465408"/>
            </a:xfrm>
          </p:grpSpPr>
          <p:sp>
            <p:nvSpPr>
              <p:cNvPr id="753" name="Google Shape;753;p3"/>
              <p:cNvSpPr/>
              <p:nvPr/>
            </p:nvSpPr>
            <p:spPr>
              <a:xfrm>
                <a:off x="6585785" y="1848875"/>
                <a:ext cx="223273" cy="417803"/>
              </a:xfrm>
              <a:custGeom>
                <a:avLst/>
                <a:gdLst/>
                <a:ahLst/>
                <a:cxnLst/>
                <a:rect l="l" t="t" r="r" b="b"/>
                <a:pathLst>
                  <a:path w="4451" h="8329" extrusionOk="0">
                    <a:moveTo>
                      <a:pt x="1045" y="1"/>
                    </a:moveTo>
                    <a:cubicBezTo>
                      <a:pt x="1004" y="1"/>
                      <a:pt x="963" y="4"/>
                      <a:pt x="921" y="11"/>
                    </a:cubicBezTo>
                    <a:cubicBezTo>
                      <a:pt x="537" y="75"/>
                      <a:pt x="225" y="442"/>
                      <a:pt x="225" y="833"/>
                    </a:cubicBezTo>
                    <a:cubicBezTo>
                      <a:pt x="225" y="1640"/>
                      <a:pt x="0" y="2436"/>
                      <a:pt x="15" y="3243"/>
                    </a:cubicBezTo>
                    <a:cubicBezTo>
                      <a:pt x="27" y="4049"/>
                      <a:pt x="155" y="4862"/>
                      <a:pt x="465" y="5606"/>
                    </a:cubicBezTo>
                    <a:cubicBezTo>
                      <a:pt x="655" y="6061"/>
                      <a:pt x="913" y="6490"/>
                      <a:pt x="1258" y="6842"/>
                    </a:cubicBezTo>
                    <a:cubicBezTo>
                      <a:pt x="1490" y="7076"/>
                      <a:pt x="1758" y="7271"/>
                      <a:pt x="2023" y="7466"/>
                    </a:cubicBezTo>
                    <a:cubicBezTo>
                      <a:pt x="2416" y="7753"/>
                      <a:pt x="2809" y="8041"/>
                      <a:pt x="3200" y="8328"/>
                    </a:cubicBezTo>
                    <a:lnTo>
                      <a:pt x="3048" y="8141"/>
                    </a:lnTo>
                    <a:lnTo>
                      <a:pt x="3048" y="8141"/>
                    </a:lnTo>
                    <a:cubicBezTo>
                      <a:pt x="3109" y="8149"/>
                      <a:pt x="3170" y="8153"/>
                      <a:pt x="3232" y="8153"/>
                    </a:cubicBezTo>
                    <a:cubicBezTo>
                      <a:pt x="3515" y="8153"/>
                      <a:pt x="3800" y="8068"/>
                      <a:pt x="4021" y="7891"/>
                    </a:cubicBezTo>
                    <a:cubicBezTo>
                      <a:pt x="4290" y="7677"/>
                      <a:pt x="4450" y="7321"/>
                      <a:pt x="4397" y="6981"/>
                    </a:cubicBezTo>
                    <a:cubicBezTo>
                      <a:pt x="4343" y="6640"/>
                      <a:pt x="4059" y="6339"/>
                      <a:pt x="3717" y="6300"/>
                    </a:cubicBezTo>
                    <a:cubicBezTo>
                      <a:pt x="3869" y="6294"/>
                      <a:pt x="4005" y="6165"/>
                      <a:pt x="4017" y="6016"/>
                    </a:cubicBezTo>
                    <a:cubicBezTo>
                      <a:pt x="4032" y="5866"/>
                      <a:pt x="3922" y="5714"/>
                      <a:pt x="3775" y="5681"/>
                    </a:cubicBezTo>
                    <a:cubicBezTo>
                      <a:pt x="3992" y="5558"/>
                      <a:pt x="4057" y="5270"/>
                      <a:pt x="4024" y="5025"/>
                    </a:cubicBezTo>
                    <a:cubicBezTo>
                      <a:pt x="3976" y="4686"/>
                      <a:pt x="3775" y="4372"/>
                      <a:pt x="3487" y="4188"/>
                    </a:cubicBezTo>
                    <a:cubicBezTo>
                      <a:pt x="3296" y="4064"/>
                      <a:pt x="3068" y="4001"/>
                      <a:pt x="2840" y="4001"/>
                    </a:cubicBezTo>
                    <a:cubicBezTo>
                      <a:pt x="2727" y="4001"/>
                      <a:pt x="2613" y="4017"/>
                      <a:pt x="2504" y="4049"/>
                    </a:cubicBezTo>
                    <a:cubicBezTo>
                      <a:pt x="2619" y="3888"/>
                      <a:pt x="2639" y="3675"/>
                      <a:pt x="2563" y="3493"/>
                    </a:cubicBezTo>
                    <a:cubicBezTo>
                      <a:pt x="2488" y="3310"/>
                      <a:pt x="2314" y="3169"/>
                      <a:pt x="2117" y="3136"/>
                    </a:cubicBezTo>
                    <a:cubicBezTo>
                      <a:pt x="2486" y="2935"/>
                      <a:pt x="2807" y="2631"/>
                      <a:pt x="2975" y="2246"/>
                    </a:cubicBezTo>
                    <a:cubicBezTo>
                      <a:pt x="3144" y="1862"/>
                      <a:pt x="3142" y="1395"/>
                      <a:pt x="2924" y="1038"/>
                    </a:cubicBezTo>
                    <a:cubicBezTo>
                      <a:pt x="2741" y="739"/>
                      <a:pt x="2398" y="539"/>
                      <a:pt x="2053" y="539"/>
                    </a:cubicBezTo>
                    <a:cubicBezTo>
                      <a:pt x="1984" y="539"/>
                      <a:pt x="1915" y="547"/>
                      <a:pt x="1848" y="563"/>
                    </a:cubicBezTo>
                    <a:cubicBezTo>
                      <a:pt x="1735" y="232"/>
                      <a:pt x="1393" y="1"/>
                      <a:pt x="10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"/>
              <p:cNvSpPr/>
              <p:nvPr/>
            </p:nvSpPr>
            <p:spPr>
              <a:xfrm>
                <a:off x="6616986" y="1895676"/>
                <a:ext cx="343412" cy="245295"/>
              </a:xfrm>
              <a:custGeom>
                <a:avLst/>
                <a:gdLst/>
                <a:ahLst/>
                <a:cxnLst/>
                <a:rect l="l" t="t" r="r" b="b"/>
                <a:pathLst>
                  <a:path w="6846" h="4890" extrusionOk="0">
                    <a:moveTo>
                      <a:pt x="5378" y="1"/>
                    </a:moveTo>
                    <a:cubicBezTo>
                      <a:pt x="5330" y="1"/>
                      <a:pt x="5281" y="13"/>
                      <a:pt x="5238" y="39"/>
                    </a:cubicBezTo>
                    <a:cubicBezTo>
                      <a:pt x="3007" y="1378"/>
                      <a:pt x="1422" y="1573"/>
                      <a:pt x="686" y="1573"/>
                    </a:cubicBezTo>
                    <a:cubicBezTo>
                      <a:pt x="383" y="1573"/>
                      <a:pt x="224" y="1540"/>
                      <a:pt x="224" y="1540"/>
                    </a:cubicBezTo>
                    <a:lnTo>
                      <a:pt x="210" y="2168"/>
                    </a:lnTo>
                    <a:cubicBezTo>
                      <a:pt x="520" y="2209"/>
                      <a:pt x="820" y="2226"/>
                      <a:pt x="1098" y="2226"/>
                    </a:cubicBezTo>
                    <a:cubicBezTo>
                      <a:pt x="2041" y="2226"/>
                      <a:pt x="2736" y="2040"/>
                      <a:pt x="2736" y="2040"/>
                    </a:cubicBezTo>
                    <a:lnTo>
                      <a:pt x="2736" y="2040"/>
                    </a:lnTo>
                    <a:cubicBezTo>
                      <a:pt x="1784" y="2840"/>
                      <a:pt x="1" y="3116"/>
                      <a:pt x="1" y="3116"/>
                    </a:cubicBezTo>
                    <a:lnTo>
                      <a:pt x="92" y="3847"/>
                    </a:lnTo>
                    <a:cubicBezTo>
                      <a:pt x="831" y="3787"/>
                      <a:pt x="2603" y="3156"/>
                      <a:pt x="2603" y="3156"/>
                    </a:cubicBezTo>
                    <a:lnTo>
                      <a:pt x="2603" y="3156"/>
                    </a:lnTo>
                    <a:cubicBezTo>
                      <a:pt x="1465" y="3785"/>
                      <a:pt x="1107" y="4468"/>
                      <a:pt x="1107" y="4468"/>
                    </a:cubicBezTo>
                    <a:lnTo>
                      <a:pt x="1650" y="4890"/>
                    </a:lnTo>
                    <a:cubicBezTo>
                      <a:pt x="2619" y="3292"/>
                      <a:pt x="5364" y="3140"/>
                      <a:pt x="6067" y="3129"/>
                    </a:cubicBezTo>
                    <a:cubicBezTo>
                      <a:pt x="6175" y="3127"/>
                      <a:pt x="6273" y="3062"/>
                      <a:pt x="6317" y="2961"/>
                    </a:cubicBezTo>
                    <a:cubicBezTo>
                      <a:pt x="6846" y="1802"/>
                      <a:pt x="6030" y="473"/>
                      <a:pt x="5561" y="68"/>
                    </a:cubicBezTo>
                    <a:cubicBezTo>
                      <a:pt x="5509" y="24"/>
                      <a:pt x="5444" y="1"/>
                      <a:pt x="53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"/>
              <p:cNvSpPr/>
              <p:nvPr/>
            </p:nvSpPr>
            <p:spPr>
              <a:xfrm>
                <a:off x="6388800" y="1861115"/>
                <a:ext cx="388609" cy="453168"/>
              </a:xfrm>
              <a:custGeom>
                <a:avLst/>
                <a:gdLst/>
                <a:ahLst/>
                <a:cxnLst/>
                <a:rect l="l" t="t" r="r" b="b"/>
                <a:pathLst>
                  <a:path w="7747" h="9034" extrusionOk="0">
                    <a:moveTo>
                      <a:pt x="3954" y="0"/>
                    </a:moveTo>
                    <a:cubicBezTo>
                      <a:pt x="3952" y="0"/>
                      <a:pt x="3950" y="0"/>
                      <a:pt x="3948" y="0"/>
                    </a:cubicBezTo>
                    <a:cubicBezTo>
                      <a:pt x="3569" y="5"/>
                      <a:pt x="3167" y="326"/>
                      <a:pt x="3138" y="704"/>
                    </a:cubicBezTo>
                    <a:cubicBezTo>
                      <a:pt x="2805" y="342"/>
                      <a:pt x="2358" y="43"/>
                      <a:pt x="1864" y="37"/>
                    </a:cubicBezTo>
                    <a:cubicBezTo>
                      <a:pt x="1859" y="37"/>
                      <a:pt x="1853" y="37"/>
                      <a:pt x="1847" y="37"/>
                    </a:cubicBezTo>
                    <a:cubicBezTo>
                      <a:pt x="1406" y="37"/>
                      <a:pt x="981" y="281"/>
                      <a:pt x="723" y="639"/>
                    </a:cubicBezTo>
                    <a:cubicBezTo>
                      <a:pt x="462" y="1001"/>
                      <a:pt x="363" y="1467"/>
                      <a:pt x="410" y="1911"/>
                    </a:cubicBezTo>
                    <a:cubicBezTo>
                      <a:pt x="456" y="2357"/>
                      <a:pt x="638" y="2780"/>
                      <a:pt x="892" y="3149"/>
                    </a:cubicBezTo>
                    <a:cubicBezTo>
                      <a:pt x="461" y="3193"/>
                      <a:pt x="125" y="3625"/>
                      <a:pt x="133" y="4059"/>
                    </a:cubicBezTo>
                    <a:cubicBezTo>
                      <a:pt x="141" y="4492"/>
                      <a:pt x="448" y="4868"/>
                      <a:pt x="846" y="5041"/>
                    </a:cubicBezTo>
                    <a:cubicBezTo>
                      <a:pt x="312" y="5384"/>
                      <a:pt x="1" y="6042"/>
                      <a:pt x="73" y="6671"/>
                    </a:cubicBezTo>
                    <a:cubicBezTo>
                      <a:pt x="143" y="7302"/>
                      <a:pt x="595" y="7872"/>
                      <a:pt x="1190" y="8087"/>
                    </a:cubicBezTo>
                    <a:cubicBezTo>
                      <a:pt x="1372" y="8153"/>
                      <a:pt x="1564" y="8185"/>
                      <a:pt x="1756" y="8185"/>
                    </a:cubicBezTo>
                    <a:cubicBezTo>
                      <a:pt x="2196" y="8185"/>
                      <a:pt x="2637" y="8019"/>
                      <a:pt x="2955" y="7714"/>
                    </a:cubicBezTo>
                    <a:lnTo>
                      <a:pt x="2955" y="7714"/>
                    </a:lnTo>
                    <a:cubicBezTo>
                      <a:pt x="2883" y="8126"/>
                      <a:pt x="3193" y="8554"/>
                      <a:pt x="3598" y="8653"/>
                    </a:cubicBezTo>
                    <a:cubicBezTo>
                      <a:pt x="3661" y="8668"/>
                      <a:pt x="3726" y="8675"/>
                      <a:pt x="3792" y="8675"/>
                    </a:cubicBezTo>
                    <a:cubicBezTo>
                      <a:pt x="4151" y="8675"/>
                      <a:pt x="4533" y="8460"/>
                      <a:pt x="4718" y="8159"/>
                    </a:cubicBezTo>
                    <a:lnTo>
                      <a:pt x="4718" y="8159"/>
                    </a:lnTo>
                    <a:cubicBezTo>
                      <a:pt x="4710" y="8550"/>
                      <a:pt x="5043" y="8887"/>
                      <a:pt x="5420" y="8989"/>
                    </a:cubicBezTo>
                    <a:cubicBezTo>
                      <a:pt x="5532" y="9020"/>
                      <a:pt x="5647" y="9033"/>
                      <a:pt x="5763" y="9033"/>
                    </a:cubicBezTo>
                    <a:cubicBezTo>
                      <a:pt x="6034" y="9033"/>
                      <a:pt x="6309" y="8959"/>
                      <a:pt x="6563" y="8857"/>
                    </a:cubicBezTo>
                    <a:cubicBezTo>
                      <a:pt x="6954" y="8699"/>
                      <a:pt x="7333" y="8461"/>
                      <a:pt x="7539" y="8094"/>
                    </a:cubicBezTo>
                    <a:cubicBezTo>
                      <a:pt x="7746" y="7728"/>
                      <a:pt x="7729" y="7212"/>
                      <a:pt x="7413" y="6935"/>
                    </a:cubicBezTo>
                    <a:cubicBezTo>
                      <a:pt x="7657" y="6633"/>
                      <a:pt x="7676" y="6168"/>
                      <a:pt x="7457" y="5849"/>
                    </a:cubicBezTo>
                    <a:cubicBezTo>
                      <a:pt x="7284" y="5594"/>
                      <a:pt x="6968" y="5426"/>
                      <a:pt x="6661" y="5426"/>
                    </a:cubicBezTo>
                    <a:cubicBezTo>
                      <a:pt x="6581" y="5426"/>
                      <a:pt x="6501" y="5438"/>
                      <a:pt x="6424" y="5462"/>
                    </a:cubicBezTo>
                    <a:cubicBezTo>
                      <a:pt x="6491" y="5151"/>
                      <a:pt x="6416" y="4811"/>
                      <a:pt x="6225" y="4555"/>
                    </a:cubicBezTo>
                    <a:cubicBezTo>
                      <a:pt x="6035" y="4300"/>
                      <a:pt x="5730" y="4132"/>
                      <a:pt x="5412" y="4108"/>
                    </a:cubicBezTo>
                    <a:cubicBezTo>
                      <a:pt x="5690" y="3955"/>
                      <a:pt x="5832" y="3519"/>
                      <a:pt x="5789" y="3205"/>
                    </a:cubicBezTo>
                    <a:cubicBezTo>
                      <a:pt x="5747" y="2890"/>
                      <a:pt x="5497" y="2614"/>
                      <a:pt x="5189" y="2540"/>
                    </a:cubicBezTo>
                    <a:cubicBezTo>
                      <a:pt x="5492" y="2390"/>
                      <a:pt x="5776" y="2180"/>
                      <a:pt x="5953" y="1891"/>
                    </a:cubicBezTo>
                    <a:cubicBezTo>
                      <a:pt x="6131" y="1602"/>
                      <a:pt x="6185" y="1223"/>
                      <a:pt x="6035" y="920"/>
                    </a:cubicBezTo>
                    <a:cubicBezTo>
                      <a:pt x="5920" y="687"/>
                      <a:pt x="5690" y="514"/>
                      <a:pt x="5434" y="471"/>
                    </a:cubicBezTo>
                    <a:cubicBezTo>
                      <a:pt x="5389" y="463"/>
                      <a:pt x="5344" y="459"/>
                      <a:pt x="5298" y="459"/>
                    </a:cubicBezTo>
                    <a:cubicBezTo>
                      <a:pt x="5085" y="459"/>
                      <a:pt x="4871" y="543"/>
                      <a:pt x="4718" y="693"/>
                    </a:cubicBezTo>
                    <a:cubicBezTo>
                      <a:pt x="4683" y="318"/>
                      <a:pt x="4331" y="0"/>
                      <a:pt x="39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"/>
              <p:cNvSpPr/>
              <p:nvPr/>
            </p:nvSpPr>
            <p:spPr>
              <a:xfrm>
                <a:off x="6609010" y="2239636"/>
                <a:ext cx="43591" cy="22523"/>
              </a:xfrm>
              <a:custGeom>
                <a:avLst/>
                <a:gdLst/>
                <a:ahLst/>
                <a:cxnLst/>
                <a:rect l="l" t="t" r="r" b="b"/>
                <a:pathLst>
                  <a:path w="869" h="449" fill="none" extrusionOk="0">
                    <a:moveTo>
                      <a:pt x="869" y="204"/>
                    </a:moveTo>
                    <a:cubicBezTo>
                      <a:pt x="786" y="307"/>
                      <a:pt x="672" y="386"/>
                      <a:pt x="543" y="418"/>
                    </a:cubicBezTo>
                    <a:cubicBezTo>
                      <a:pt x="415" y="449"/>
                      <a:pt x="272" y="426"/>
                      <a:pt x="166" y="348"/>
                    </a:cubicBezTo>
                    <a:cubicBezTo>
                      <a:pt x="61" y="268"/>
                      <a:pt x="0" y="129"/>
                      <a:pt x="26" y="0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"/>
              <p:cNvSpPr/>
              <p:nvPr/>
            </p:nvSpPr>
            <p:spPr>
              <a:xfrm>
                <a:off x="6580619" y="2194190"/>
                <a:ext cx="51718" cy="478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953" fill="none" extrusionOk="0">
                    <a:moveTo>
                      <a:pt x="1031" y="553"/>
                    </a:moveTo>
                    <a:cubicBezTo>
                      <a:pt x="1015" y="711"/>
                      <a:pt x="895" y="849"/>
                      <a:pt x="745" y="901"/>
                    </a:cubicBezTo>
                    <a:cubicBezTo>
                      <a:pt x="595" y="952"/>
                      <a:pt x="422" y="922"/>
                      <a:pt x="292" y="833"/>
                    </a:cubicBezTo>
                    <a:cubicBezTo>
                      <a:pt x="161" y="742"/>
                      <a:pt x="73" y="598"/>
                      <a:pt x="36" y="445"/>
                    </a:cubicBezTo>
                    <a:cubicBezTo>
                      <a:pt x="1" y="295"/>
                      <a:pt x="17" y="128"/>
                      <a:pt x="103" y="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"/>
              <p:cNvSpPr/>
              <p:nvPr/>
            </p:nvSpPr>
            <p:spPr>
              <a:xfrm>
                <a:off x="6451151" y="2032167"/>
                <a:ext cx="14046" cy="29947"/>
              </a:xfrm>
              <a:custGeom>
                <a:avLst/>
                <a:gdLst/>
                <a:ahLst/>
                <a:cxnLst/>
                <a:rect l="l" t="t" r="r" b="b"/>
                <a:pathLst>
                  <a:path w="280" h="597" fill="none" extrusionOk="0">
                    <a:moveTo>
                      <a:pt x="280" y="596"/>
                    </a:moveTo>
                    <a:cubicBezTo>
                      <a:pt x="197" y="580"/>
                      <a:pt x="120" y="531"/>
                      <a:pt x="72" y="460"/>
                    </a:cubicBezTo>
                    <a:cubicBezTo>
                      <a:pt x="22" y="392"/>
                      <a:pt x="0" y="302"/>
                      <a:pt x="13" y="219"/>
                    </a:cubicBezTo>
                    <a:cubicBezTo>
                      <a:pt x="21" y="162"/>
                      <a:pt x="43" y="106"/>
                      <a:pt x="83" y="66"/>
                    </a:cubicBezTo>
                    <a:cubicBezTo>
                      <a:pt x="125" y="25"/>
                      <a:pt x="182" y="1"/>
                      <a:pt x="240" y="7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"/>
              <p:cNvSpPr/>
              <p:nvPr/>
            </p:nvSpPr>
            <p:spPr>
              <a:xfrm>
                <a:off x="6460080" y="1990532"/>
                <a:ext cx="37772" cy="59142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179" fill="none" extrusionOk="0">
                    <a:moveTo>
                      <a:pt x="295" y="1179"/>
                    </a:moveTo>
                    <a:cubicBezTo>
                      <a:pt x="154" y="1045"/>
                      <a:pt x="49" y="869"/>
                      <a:pt x="25" y="677"/>
                    </a:cubicBezTo>
                    <a:cubicBezTo>
                      <a:pt x="1" y="484"/>
                      <a:pt x="65" y="278"/>
                      <a:pt x="213" y="152"/>
                    </a:cubicBezTo>
                    <a:cubicBezTo>
                      <a:pt x="362" y="27"/>
                      <a:pt x="593" y="0"/>
                      <a:pt x="753" y="11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"/>
              <p:cNvSpPr/>
              <p:nvPr/>
            </p:nvSpPr>
            <p:spPr>
              <a:xfrm>
                <a:off x="6597623" y="2023990"/>
                <a:ext cx="22573" cy="4163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830" fill="none" extrusionOk="0">
                    <a:moveTo>
                      <a:pt x="162" y="829"/>
                    </a:moveTo>
                    <a:cubicBezTo>
                      <a:pt x="339" y="750"/>
                      <a:pt x="449" y="542"/>
                      <a:pt x="412" y="350"/>
                    </a:cubicBezTo>
                    <a:cubicBezTo>
                      <a:pt x="374" y="160"/>
                      <a:pt x="195" y="7"/>
                      <a:pt x="0" y="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"/>
              <p:cNvSpPr/>
              <p:nvPr/>
            </p:nvSpPr>
            <p:spPr>
              <a:xfrm>
                <a:off x="6618140" y="2042500"/>
                <a:ext cx="47203" cy="7133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422" fill="none" extrusionOk="0">
                    <a:moveTo>
                      <a:pt x="0" y="34"/>
                    </a:moveTo>
                    <a:cubicBezTo>
                      <a:pt x="246" y="1"/>
                      <a:pt x="506" y="82"/>
                      <a:pt x="682" y="256"/>
                    </a:cubicBezTo>
                    <a:cubicBezTo>
                      <a:pt x="859" y="432"/>
                      <a:pt x="941" y="700"/>
                      <a:pt x="880" y="939"/>
                    </a:cubicBezTo>
                    <a:cubicBezTo>
                      <a:pt x="819" y="1181"/>
                      <a:pt x="612" y="1380"/>
                      <a:pt x="367" y="1422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"/>
              <p:cNvSpPr/>
              <p:nvPr/>
            </p:nvSpPr>
            <p:spPr>
              <a:xfrm>
                <a:off x="6625814" y="2099434"/>
                <a:ext cx="10133" cy="26486"/>
              </a:xfrm>
              <a:custGeom>
                <a:avLst/>
                <a:gdLst/>
                <a:ahLst/>
                <a:cxnLst/>
                <a:rect l="l" t="t" r="r" b="b"/>
                <a:pathLst>
                  <a:path w="202" h="528" fill="none" extrusionOk="0">
                    <a:moveTo>
                      <a:pt x="61" y="1"/>
                    </a:moveTo>
                    <a:cubicBezTo>
                      <a:pt x="144" y="76"/>
                      <a:pt x="202" y="181"/>
                      <a:pt x="195" y="293"/>
                    </a:cubicBezTo>
                    <a:cubicBezTo>
                      <a:pt x="191" y="403"/>
                      <a:pt x="109" y="512"/>
                      <a:pt x="0" y="528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"/>
              <p:cNvSpPr/>
              <p:nvPr/>
            </p:nvSpPr>
            <p:spPr>
              <a:xfrm>
                <a:off x="6539636" y="1899388"/>
                <a:ext cx="29997" cy="2167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432" fill="none" extrusionOk="0">
                    <a:moveTo>
                      <a:pt x="42" y="431"/>
                    </a:moveTo>
                    <a:cubicBezTo>
                      <a:pt x="0" y="336"/>
                      <a:pt x="15" y="217"/>
                      <a:pt x="77" y="133"/>
                    </a:cubicBezTo>
                    <a:cubicBezTo>
                      <a:pt x="141" y="48"/>
                      <a:pt x="250" y="0"/>
                      <a:pt x="353" y="11"/>
                    </a:cubicBezTo>
                    <a:cubicBezTo>
                      <a:pt x="459" y="23"/>
                      <a:pt x="555" y="93"/>
                      <a:pt x="598" y="189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"/>
              <p:cNvSpPr/>
              <p:nvPr/>
            </p:nvSpPr>
            <p:spPr>
              <a:xfrm>
                <a:off x="6666094" y="1924218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8" y="110"/>
                    </a:cubicBezTo>
                    <a:cubicBezTo>
                      <a:pt x="30" y="155"/>
                      <a:pt x="65" y="175"/>
                      <a:pt x="100" y="175"/>
                    </a:cubicBezTo>
                    <a:cubicBezTo>
                      <a:pt x="154" y="175"/>
                      <a:pt x="209" y="131"/>
                      <a:pt x="191" y="64"/>
                    </a:cubicBezTo>
                    <a:cubicBezTo>
                      <a:pt x="178" y="20"/>
                      <a:pt x="143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"/>
              <p:cNvSpPr/>
              <p:nvPr/>
            </p:nvSpPr>
            <p:spPr>
              <a:xfrm>
                <a:off x="6640763" y="1937812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0"/>
                    </a:moveTo>
                    <a:cubicBezTo>
                      <a:pt x="55" y="0"/>
                      <a:pt x="0" y="44"/>
                      <a:pt x="19" y="111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2"/>
                      <a:pt x="191" y="65"/>
                    </a:cubicBezTo>
                    <a:cubicBezTo>
                      <a:pt x="179" y="20"/>
                      <a:pt x="144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"/>
              <p:cNvSpPr/>
              <p:nvPr/>
            </p:nvSpPr>
            <p:spPr>
              <a:xfrm>
                <a:off x="6434497" y="1945989"/>
                <a:ext cx="10484" cy="872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4" extrusionOk="0">
                    <a:moveTo>
                      <a:pt x="109" y="0"/>
                    </a:moveTo>
                    <a:cubicBezTo>
                      <a:pt x="56" y="0"/>
                      <a:pt x="1" y="44"/>
                      <a:pt x="19" y="111"/>
                    </a:cubicBezTo>
                    <a:cubicBezTo>
                      <a:pt x="31" y="155"/>
                      <a:pt x="65" y="174"/>
                      <a:pt x="100" y="174"/>
                    </a:cubicBezTo>
                    <a:cubicBezTo>
                      <a:pt x="154" y="174"/>
                      <a:pt x="209" y="131"/>
                      <a:pt x="192" y="64"/>
                    </a:cubicBezTo>
                    <a:cubicBezTo>
                      <a:pt x="179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"/>
              <p:cNvSpPr/>
              <p:nvPr/>
            </p:nvSpPr>
            <p:spPr>
              <a:xfrm>
                <a:off x="6458575" y="1931642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9" y="0"/>
                    </a:moveTo>
                    <a:cubicBezTo>
                      <a:pt x="56" y="0"/>
                      <a:pt x="1" y="44"/>
                      <a:pt x="18" y="111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2"/>
                      <a:pt x="191" y="65"/>
                    </a:cubicBezTo>
                    <a:cubicBezTo>
                      <a:pt x="179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"/>
              <p:cNvSpPr/>
              <p:nvPr/>
            </p:nvSpPr>
            <p:spPr>
              <a:xfrm>
                <a:off x="6487117" y="2204573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10" y="1"/>
                    </a:moveTo>
                    <a:cubicBezTo>
                      <a:pt x="57" y="1"/>
                      <a:pt x="1" y="44"/>
                      <a:pt x="19" y="110"/>
                    </a:cubicBezTo>
                    <a:cubicBezTo>
                      <a:pt x="31" y="155"/>
                      <a:pt x="66" y="174"/>
                      <a:pt x="101" y="174"/>
                    </a:cubicBezTo>
                    <a:cubicBezTo>
                      <a:pt x="155" y="174"/>
                      <a:pt x="210" y="131"/>
                      <a:pt x="192" y="64"/>
                    </a:cubicBezTo>
                    <a:cubicBezTo>
                      <a:pt x="180" y="20"/>
                      <a:pt x="146" y="1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"/>
              <p:cNvSpPr/>
              <p:nvPr/>
            </p:nvSpPr>
            <p:spPr>
              <a:xfrm>
                <a:off x="6455164" y="2220976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9" y="0"/>
                    </a:moveTo>
                    <a:cubicBezTo>
                      <a:pt x="56" y="0"/>
                      <a:pt x="1" y="43"/>
                      <a:pt x="19" y="110"/>
                    </a:cubicBezTo>
                    <a:cubicBezTo>
                      <a:pt x="31" y="155"/>
                      <a:pt x="66" y="174"/>
                      <a:pt x="102" y="174"/>
                    </a:cubicBezTo>
                    <a:cubicBezTo>
                      <a:pt x="155" y="174"/>
                      <a:pt x="210" y="131"/>
                      <a:pt x="192" y="64"/>
                    </a:cubicBezTo>
                    <a:cubicBezTo>
                      <a:pt x="180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"/>
              <p:cNvSpPr/>
              <p:nvPr/>
            </p:nvSpPr>
            <p:spPr>
              <a:xfrm>
                <a:off x="6445382" y="2184107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9" y="1"/>
                    </a:moveTo>
                    <a:cubicBezTo>
                      <a:pt x="55" y="1"/>
                      <a:pt x="1" y="44"/>
                      <a:pt x="18" y="111"/>
                    </a:cubicBezTo>
                    <a:cubicBezTo>
                      <a:pt x="30" y="155"/>
                      <a:pt x="65" y="175"/>
                      <a:pt x="101" y="175"/>
                    </a:cubicBezTo>
                    <a:cubicBezTo>
                      <a:pt x="154" y="175"/>
                      <a:pt x="209" y="131"/>
                      <a:pt x="192" y="64"/>
                    </a:cubicBezTo>
                    <a:cubicBezTo>
                      <a:pt x="180" y="20"/>
                      <a:pt x="145" y="1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"/>
              <p:cNvSpPr/>
              <p:nvPr/>
            </p:nvSpPr>
            <p:spPr>
              <a:xfrm>
                <a:off x="6704117" y="2228801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9" y="0"/>
                    </a:moveTo>
                    <a:cubicBezTo>
                      <a:pt x="56" y="0"/>
                      <a:pt x="0" y="44"/>
                      <a:pt x="19" y="111"/>
                    </a:cubicBezTo>
                    <a:cubicBezTo>
                      <a:pt x="31" y="155"/>
                      <a:pt x="66" y="175"/>
                      <a:pt x="101" y="175"/>
                    </a:cubicBezTo>
                    <a:cubicBezTo>
                      <a:pt x="155" y="175"/>
                      <a:pt x="209" y="131"/>
                      <a:pt x="191" y="64"/>
                    </a:cubicBezTo>
                    <a:cubicBezTo>
                      <a:pt x="180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"/>
              <p:cNvSpPr/>
              <p:nvPr/>
            </p:nvSpPr>
            <p:spPr>
              <a:xfrm>
                <a:off x="6722878" y="2218067"/>
                <a:ext cx="10434" cy="8728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74" extrusionOk="0">
                    <a:moveTo>
                      <a:pt x="108" y="0"/>
                    </a:moveTo>
                    <a:cubicBezTo>
                      <a:pt x="55" y="0"/>
                      <a:pt x="0" y="43"/>
                      <a:pt x="18" y="109"/>
                    </a:cubicBezTo>
                    <a:cubicBezTo>
                      <a:pt x="30" y="154"/>
                      <a:pt x="65" y="173"/>
                      <a:pt x="100" y="173"/>
                    </a:cubicBezTo>
                    <a:cubicBezTo>
                      <a:pt x="153" y="173"/>
                      <a:pt x="208" y="130"/>
                      <a:pt x="191" y="64"/>
                    </a:cubicBezTo>
                    <a:cubicBezTo>
                      <a:pt x="179" y="20"/>
                      <a:pt x="143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"/>
              <p:cNvSpPr/>
              <p:nvPr/>
            </p:nvSpPr>
            <p:spPr>
              <a:xfrm>
                <a:off x="6546258" y="2086693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9" y="111"/>
                    </a:cubicBezTo>
                    <a:cubicBezTo>
                      <a:pt x="30" y="155"/>
                      <a:pt x="65" y="175"/>
                      <a:pt x="101" y="175"/>
                    </a:cubicBezTo>
                    <a:cubicBezTo>
                      <a:pt x="154" y="175"/>
                      <a:pt x="209" y="132"/>
                      <a:pt x="191" y="65"/>
                    </a:cubicBezTo>
                    <a:cubicBezTo>
                      <a:pt x="179" y="20"/>
                      <a:pt x="144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"/>
              <p:cNvSpPr/>
              <p:nvPr/>
            </p:nvSpPr>
            <p:spPr>
              <a:xfrm>
                <a:off x="6540489" y="2049272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9" y="110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1"/>
                      <a:pt x="191" y="65"/>
                    </a:cubicBezTo>
                    <a:cubicBezTo>
                      <a:pt x="179" y="20"/>
                      <a:pt x="144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"/>
              <p:cNvSpPr/>
              <p:nvPr/>
            </p:nvSpPr>
            <p:spPr>
              <a:xfrm>
                <a:off x="6422007" y="2212599"/>
                <a:ext cx="98318" cy="39628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790" extrusionOk="0">
                    <a:moveTo>
                      <a:pt x="928" y="0"/>
                    </a:moveTo>
                    <a:cubicBezTo>
                      <a:pt x="446" y="0"/>
                      <a:pt x="1" y="143"/>
                      <a:pt x="163" y="494"/>
                    </a:cubicBezTo>
                    <a:cubicBezTo>
                      <a:pt x="258" y="699"/>
                      <a:pt x="580" y="789"/>
                      <a:pt x="924" y="789"/>
                    </a:cubicBezTo>
                    <a:cubicBezTo>
                      <a:pt x="1373" y="789"/>
                      <a:pt x="1858" y="635"/>
                      <a:pt x="1911" y="379"/>
                    </a:cubicBezTo>
                    <a:cubicBezTo>
                      <a:pt x="1960" y="151"/>
                      <a:pt x="1425" y="0"/>
                      <a:pt x="928" y="0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"/>
              <p:cNvSpPr/>
              <p:nvPr/>
            </p:nvSpPr>
            <p:spPr>
              <a:xfrm>
                <a:off x="6656564" y="2263062"/>
                <a:ext cx="72084" cy="34712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692" extrusionOk="0">
                    <a:moveTo>
                      <a:pt x="1088" y="1"/>
                    </a:moveTo>
                    <a:cubicBezTo>
                      <a:pt x="694" y="1"/>
                      <a:pt x="1" y="353"/>
                      <a:pt x="125" y="565"/>
                    </a:cubicBezTo>
                    <a:cubicBezTo>
                      <a:pt x="178" y="654"/>
                      <a:pt x="291" y="692"/>
                      <a:pt x="428" y="692"/>
                    </a:cubicBezTo>
                    <a:cubicBezTo>
                      <a:pt x="829" y="692"/>
                      <a:pt x="1436" y="369"/>
                      <a:pt x="1334" y="114"/>
                    </a:cubicBezTo>
                    <a:cubicBezTo>
                      <a:pt x="1302" y="34"/>
                      <a:pt x="1209" y="1"/>
                      <a:pt x="1088" y="1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"/>
              <p:cNvSpPr/>
              <p:nvPr/>
            </p:nvSpPr>
            <p:spPr>
              <a:xfrm>
                <a:off x="6416138" y="1896780"/>
                <a:ext cx="49460" cy="83169"/>
              </a:xfrm>
              <a:custGeom>
                <a:avLst/>
                <a:gdLst/>
                <a:ahLst/>
                <a:cxnLst/>
                <a:rect l="l" t="t" r="r" b="b"/>
                <a:pathLst>
                  <a:path w="986" h="1658" extrusionOk="0">
                    <a:moveTo>
                      <a:pt x="602" y="1"/>
                    </a:moveTo>
                    <a:cubicBezTo>
                      <a:pt x="597" y="1"/>
                      <a:pt x="593" y="1"/>
                      <a:pt x="588" y="1"/>
                    </a:cubicBezTo>
                    <a:cubicBezTo>
                      <a:pt x="72" y="52"/>
                      <a:pt x="0" y="1631"/>
                      <a:pt x="467" y="1657"/>
                    </a:cubicBezTo>
                    <a:cubicBezTo>
                      <a:pt x="470" y="1657"/>
                      <a:pt x="474" y="1657"/>
                      <a:pt x="477" y="1657"/>
                    </a:cubicBezTo>
                    <a:cubicBezTo>
                      <a:pt x="927" y="1657"/>
                      <a:pt x="986" y="1"/>
                      <a:pt x="602" y="1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78" name="Google Shape;778;p3"/>
          <p:cNvSpPr/>
          <p:nvPr/>
        </p:nvSpPr>
        <p:spPr>
          <a:xfrm rot="10799815" flipH="1">
            <a:off x="-631781" y="-828705"/>
            <a:ext cx="10642438" cy="1996906"/>
          </a:xfrm>
          <a:custGeom>
            <a:avLst/>
            <a:gdLst/>
            <a:ahLst/>
            <a:cxnLst/>
            <a:rect l="l" t="t" r="r" b="b"/>
            <a:pathLst>
              <a:path w="229190" h="68634" extrusionOk="0">
                <a:moveTo>
                  <a:pt x="114831" y="1"/>
                </a:moveTo>
                <a:cubicBezTo>
                  <a:pt x="110565" y="1"/>
                  <a:pt x="106183" y="1898"/>
                  <a:pt x="102790" y="4630"/>
                </a:cubicBezTo>
                <a:cubicBezTo>
                  <a:pt x="97958" y="8519"/>
                  <a:pt x="94571" y="13866"/>
                  <a:pt x="90728" y="18736"/>
                </a:cubicBezTo>
                <a:cubicBezTo>
                  <a:pt x="86885" y="23604"/>
                  <a:pt x="82191" y="28256"/>
                  <a:pt x="76180" y="29787"/>
                </a:cubicBezTo>
                <a:cubicBezTo>
                  <a:pt x="74718" y="30159"/>
                  <a:pt x="73245" y="30331"/>
                  <a:pt x="71773" y="30331"/>
                </a:cubicBezTo>
                <a:cubicBezTo>
                  <a:pt x="65287" y="30331"/>
                  <a:pt x="58835" y="27006"/>
                  <a:pt x="53605" y="22908"/>
                </a:cubicBezTo>
                <a:lnTo>
                  <a:pt x="53605" y="22906"/>
                </a:lnTo>
                <a:cubicBezTo>
                  <a:pt x="47901" y="18435"/>
                  <a:pt x="43007" y="12980"/>
                  <a:pt x="37011" y="8870"/>
                </a:cubicBezTo>
                <a:cubicBezTo>
                  <a:pt x="32522" y="5793"/>
                  <a:pt x="25061" y="2844"/>
                  <a:pt x="18332" y="2844"/>
                </a:cubicBezTo>
                <a:cubicBezTo>
                  <a:pt x="14892" y="2844"/>
                  <a:pt x="11644" y="3614"/>
                  <a:pt x="9081" y="5532"/>
                </a:cubicBezTo>
                <a:cubicBezTo>
                  <a:pt x="5393" y="8292"/>
                  <a:pt x="3726" y="13274"/>
                  <a:pt x="2504" y="17509"/>
                </a:cubicBezTo>
                <a:cubicBezTo>
                  <a:pt x="616" y="24041"/>
                  <a:pt x="0" y="30946"/>
                  <a:pt x="785" y="37702"/>
                </a:cubicBezTo>
                <a:cubicBezTo>
                  <a:pt x="1669" y="45338"/>
                  <a:pt x="4528" y="53105"/>
                  <a:pt x="10419" y="58041"/>
                </a:cubicBezTo>
                <a:cubicBezTo>
                  <a:pt x="16723" y="63325"/>
                  <a:pt x="25387" y="64572"/>
                  <a:pt x="33568" y="65426"/>
                </a:cubicBezTo>
                <a:cubicBezTo>
                  <a:pt x="55013" y="67664"/>
                  <a:pt x="76545" y="68633"/>
                  <a:pt x="98096" y="68633"/>
                </a:cubicBezTo>
                <a:cubicBezTo>
                  <a:pt x="132137" y="68633"/>
                  <a:pt x="166224" y="66216"/>
                  <a:pt x="200086" y="62570"/>
                </a:cubicBezTo>
                <a:cubicBezTo>
                  <a:pt x="206251" y="61908"/>
                  <a:pt x="212556" y="61161"/>
                  <a:pt x="218105" y="58392"/>
                </a:cubicBezTo>
                <a:cubicBezTo>
                  <a:pt x="223651" y="55623"/>
                  <a:pt x="228376" y="50388"/>
                  <a:pt x="228792" y="44201"/>
                </a:cubicBezTo>
                <a:cubicBezTo>
                  <a:pt x="229190" y="38262"/>
                  <a:pt x="224385" y="32037"/>
                  <a:pt x="218533" y="32037"/>
                </a:cubicBezTo>
                <a:cubicBezTo>
                  <a:pt x="218291" y="32037"/>
                  <a:pt x="218048" y="32048"/>
                  <a:pt x="217803" y="32069"/>
                </a:cubicBezTo>
                <a:cubicBezTo>
                  <a:pt x="214493" y="32361"/>
                  <a:pt x="211654" y="34423"/>
                  <a:pt x="208670" y="35887"/>
                </a:cubicBezTo>
                <a:cubicBezTo>
                  <a:pt x="205126" y="37626"/>
                  <a:pt x="201204" y="38459"/>
                  <a:pt x="197269" y="38459"/>
                </a:cubicBezTo>
                <a:cubicBezTo>
                  <a:pt x="189609" y="38459"/>
                  <a:pt x="181898" y="35302"/>
                  <a:pt x="176830" y="29526"/>
                </a:cubicBezTo>
                <a:cubicBezTo>
                  <a:pt x="174033" y="26339"/>
                  <a:pt x="172015" y="22511"/>
                  <a:pt x="169056" y="19476"/>
                </a:cubicBezTo>
                <a:cubicBezTo>
                  <a:pt x="166691" y="17052"/>
                  <a:pt x="163400" y="15155"/>
                  <a:pt x="160116" y="15155"/>
                </a:cubicBezTo>
                <a:cubicBezTo>
                  <a:pt x="159290" y="15155"/>
                  <a:pt x="158465" y="15275"/>
                  <a:pt x="157654" y="15536"/>
                </a:cubicBezTo>
                <a:cubicBezTo>
                  <a:pt x="153434" y="16900"/>
                  <a:pt x="151002" y="21593"/>
                  <a:pt x="146826" y="23080"/>
                </a:cubicBezTo>
                <a:cubicBezTo>
                  <a:pt x="145903" y="23408"/>
                  <a:pt x="144977" y="23559"/>
                  <a:pt x="144059" y="23559"/>
                </a:cubicBezTo>
                <a:cubicBezTo>
                  <a:pt x="139213" y="23559"/>
                  <a:pt x="134590" y="19359"/>
                  <a:pt x="131786" y="15010"/>
                </a:cubicBezTo>
                <a:cubicBezTo>
                  <a:pt x="128452" y="9839"/>
                  <a:pt x="125709" y="3641"/>
                  <a:pt x="120104" y="1102"/>
                </a:cubicBezTo>
                <a:cubicBezTo>
                  <a:pt x="118423" y="341"/>
                  <a:pt x="116637" y="1"/>
                  <a:pt x="1148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9" name="Google Shape;779;p3"/>
          <p:cNvGrpSpPr/>
          <p:nvPr/>
        </p:nvGrpSpPr>
        <p:grpSpPr>
          <a:xfrm rot="-10575336">
            <a:off x="-602488" y="3653268"/>
            <a:ext cx="993062" cy="929150"/>
            <a:chOff x="4581418" y="582238"/>
            <a:chExt cx="1463942" cy="1369725"/>
          </a:xfrm>
        </p:grpSpPr>
        <p:sp>
          <p:nvSpPr>
            <p:cNvPr id="780" name="Google Shape;780;p3"/>
            <p:cNvSpPr/>
            <p:nvPr/>
          </p:nvSpPr>
          <p:spPr>
            <a:xfrm>
              <a:off x="4692426" y="1390797"/>
              <a:ext cx="610879" cy="487279"/>
            </a:xfrm>
            <a:custGeom>
              <a:avLst/>
              <a:gdLst/>
              <a:ahLst/>
              <a:cxnLst/>
              <a:rect l="l" t="t" r="r" b="b"/>
              <a:pathLst>
                <a:path w="12178" h="9714" extrusionOk="0">
                  <a:moveTo>
                    <a:pt x="2738" y="1"/>
                  </a:moveTo>
                  <a:cubicBezTo>
                    <a:pt x="1915" y="1"/>
                    <a:pt x="1277" y="279"/>
                    <a:pt x="1005" y="998"/>
                  </a:cubicBezTo>
                  <a:cubicBezTo>
                    <a:pt x="0" y="3654"/>
                    <a:pt x="1240" y="6601"/>
                    <a:pt x="3898" y="6601"/>
                  </a:cubicBezTo>
                  <a:cubicBezTo>
                    <a:pt x="4403" y="6601"/>
                    <a:pt x="4959" y="6494"/>
                    <a:pt x="5561" y="6259"/>
                  </a:cubicBezTo>
                  <a:cubicBezTo>
                    <a:pt x="5561" y="6259"/>
                    <a:pt x="6012" y="9713"/>
                    <a:pt x="9033" y="9713"/>
                  </a:cubicBezTo>
                  <a:cubicBezTo>
                    <a:pt x="9869" y="9713"/>
                    <a:pt x="10902" y="9449"/>
                    <a:pt x="12177" y="8773"/>
                  </a:cubicBezTo>
                  <a:lnTo>
                    <a:pt x="10456" y="3202"/>
                  </a:lnTo>
                  <a:cubicBezTo>
                    <a:pt x="10456" y="3202"/>
                    <a:pt x="5531" y="1"/>
                    <a:pt x="2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4681491" y="1553823"/>
              <a:ext cx="480356" cy="398140"/>
            </a:xfrm>
            <a:custGeom>
              <a:avLst/>
              <a:gdLst/>
              <a:ahLst/>
              <a:cxnLst/>
              <a:rect l="l" t="t" r="r" b="b"/>
              <a:pathLst>
                <a:path w="9576" h="7937" extrusionOk="0">
                  <a:moveTo>
                    <a:pt x="3728" y="1"/>
                  </a:moveTo>
                  <a:cubicBezTo>
                    <a:pt x="3705" y="1"/>
                    <a:pt x="3693" y="1"/>
                    <a:pt x="3693" y="1"/>
                  </a:cubicBezTo>
                  <a:cubicBezTo>
                    <a:pt x="3693" y="1"/>
                    <a:pt x="3551" y="1839"/>
                    <a:pt x="5463" y="2883"/>
                  </a:cubicBezTo>
                  <a:cubicBezTo>
                    <a:pt x="5463" y="2883"/>
                    <a:pt x="3660" y="5233"/>
                    <a:pt x="1041" y="5233"/>
                  </a:cubicBezTo>
                  <a:cubicBezTo>
                    <a:pt x="974" y="5233"/>
                    <a:pt x="906" y="5232"/>
                    <a:pt x="839" y="5229"/>
                  </a:cubicBezTo>
                  <a:lnTo>
                    <a:pt x="839" y="5229"/>
                  </a:lnTo>
                  <a:cubicBezTo>
                    <a:pt x="838" y="5229"/>
                    <a:pt x="0" y="6530"/>
                    <a:pt x="1440" y="7937"/>
                  </a:cubicBezTo>
                  <a:cubicBezTo>
                    <a:pt x="1440" y="7937"/>
                    <a:pt x="5469" y="7257"/>
                    <a:pt x="6579" y="3501"/>
                  </a:cubicBezTo>
                  <a:cubicBezTo>
                    <a:pt x="6579" y="3501"/>
                    <a:pt x="6964" y="3989"/>
                    <a:pt x="7845" y="3989"/>
                  </a:cubicBezTo>
                  <a:cubicBezTo>
                    <a:pt x="8229" y="3989"/>
                    <a:pt x="8708" y="3897"/>
                    <a:pt x="9290" y="3630"/>
                  </a:cubicBezTo>
                  <a:cubicBezTo>
                    <a:pt x="9290" y="3630"/>
                    <a:pt x="9576" y="2647"/>
                    <a:pt x="7380" y="1291"/>
                  </a:cubicBezTo>
                  <a:cubicBezTo>
                    <a:pt x="5380" y="55"/>
                    <a:pt x="3962" y="1"/>
                    <a:pt x="3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4581418" y="582238"/>
              <a:ext cx="1463942" cy="1318521"/>
            </a:xfrm>
            <a:custGeom>
              <a:avLst/>
              <a:gdLst/>
              <a:ahLst/>
              <a:cxnLst/>
              <a:rect l="l" t="t" r="r" b="b"/>
              <a:pathLst>
                <a:path w="29184" h="26285" extrusionOk="0">
                  <a:moveTo>
                    <a:pt x="16691" y="0"/>
                  </a:moveTo>
                  <a:cubicBezTo>
                    <a:pt x="11304" y="0"/>
                    <a:pt x="648" y="5517"/>
                    <a:pt x="293" y="12653"/>
                  </a:cubicBezTo>
                  <a:cubicBezTo>
                    <a:pt x="0" y="18539"/>
                    <a:pt x="3915" y="19638"/>
                    <a:pt x="6880" y="19638"/>
                  </a:cubicBezTo>
                  <a:cubicBezTo>
                    <a:pt x="8647" y="19638"/>
                    <a:pt x="10078" y="19247"/>
                    <a:pt x="10078" y="19247"/>
                  </a:cubicBezTo>
                  <a:cubicBezTo>
                    <a:pt x="10078" y="19247"/>
                    <a:pt x="10534" y="26285"/>
                    <a:pt x="16261" y="26285"/>
                  </a:cubicBezTo>
                  <a:cubicBezTo>
                    <a:pt x="17154" y="26285"/>
                    <a:pt x="18175" y="26114"/>
                    <a:pt x="19342" y="25719"/>
                  </a:cubicBezTo>
                  <a:cubicBezTo>
                    <a:pt x="27997" y="22789"/>
                    <a:pt x="29184" y="4085"/>
                    <a:pt x="23091" y="3933"/>
                  </a:cubicBezTo>
                  <a:lnTo>
                    <a:pt x="19728" y="1786"/>
                  </a:lnTo>
                  <a:cubicBezTo>
                    <a:pt x="19575" y="554"/>
                    <a:pt x="18397" y="0"/>
                    <a:pt x="16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4613421" y="665757"/>
              <a:ext cx="1287621" cy="1062492"/>
            </a:xfrm>
            <a:custGeom>
              <a:avLst/>
              <a:gdLst/>
              <a:ahLst/>
              <a:cxnLst/>
              <a:rect l="l" t="t" r="r" b="b"/>
              <a:pathLst>
                <a:path w="25669" h="21181" extrusionOk="0">
                  <a:moveTo>
                    <a:pt x="20065" y="1"/>
                  </a:moveTo>
                  <a:cubicBezTo>
                    <a:pt x="14232" y="1"/>
                    <a:pt x="0" y="15107"/>
                    <a:pt x="6839" y="19893"/>
                  </a:cubicBezTo>
                  <a:cubicBezTo>
                    <a:pt x="8116" y="20787"/>
                    <a:pt x="9389" y="21180"/>
                    <a:pt x="10627" y="21180"/>
                  </a:cubicBezTo>
                  <a:cubicBezTo>
                    <a:pt x="18948" y="21180"/>
                    <a:pt x="25668" y="3393"/>
                    <a:pt x="21405" y="380"/>
                  </a:cubicBezTo>
                  <a:cubicBezTo>
                    <a:pt x="21039" y="121"/>
                    <a:pt x="20586" y="1"/>
                    <a:pt x="20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5036838" y="773204"/>
              <a:ext cx="328464" cy="318331"/>
            </a:xfrm>
            <a:custGeom>
              <a:avLst/>
              <a:gdLst/>
              <a:ahLst/>
              <a:cxnLst/>
              <a:rect l="l" t="t" r="r" b="b"/>
              <a:pathLst>
                <a:path w="6548" h="6346" fill="none" extrusionOk="0">
                  <a:moveTo>
                    <a:pt x="1" y="6346"/>
                  </a:moveTo>
                  <a:cubicBezTo>
                    <a:pt x="3269" y="2384"/>
                    <a:pt x="6547" y="0"/>
                    <a:pt x="654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5375580" y="1277281"/>
              <a:ext cx="271479" cy="363678"/>
            </a:xfrm>
            <a:custGeom>
              <a:avLst/>
              <a:gdLst/>
              <a:ahLst/>
              <a:cxnLst/>
              <a:rect l="l" t="t" r="r" b="b"/>
              <a:pathLst>
                <a:path w="5412" h="7250" fill="none" extrusionOk="0">
                  <a:moveTo>
                    <a:pt x="0" y="7250"/>
                  </a:moveTo>
                  <a:cubicBezTo>
                    <a:pt x="3513" y="4219"/>
                    <a:pt x="5411" y="1"/>
                    <a:pt x="5411" y="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4763506" y="1629417"/>
              <a:ext cx="178980" cy="165436"/>
            </a:xfrm>
            <a:custGeom>
              <a:avLst/>
              <a:gdLst/>
              <a:ahLst/>
              <a:cxnLst/>
              <a:rect l="l" t="t" r="r" b="b"/>
              <a:pathLst>
                <a:path w="3568" h="3298" extrusionOk="0">
                  <a:moveTo>
                    <a:pt x="1691" y="784"/>
                  </a:moveTo>
                  <a:cubicBezTo>
                    <a:pt x="1725" y="816"/>
                    <a:pt x="1755" y="851"/>
                    <a:pt x="1782" y="891"/>
                  </a:cubicBezTo>
                  <a:cubicBezTo>
                    <a:pt x="1911" y="1074"/>
                    <a:pt x="1940" y="1386"/>
                    <a:pt x="1717" y="1517"/>
                  </a:cubicBezTo>
                  <a:cubicBezTo>
                    <a:pt x="1678" y="1539"/>
                    <a:pt x="1635" y="1550"/>
                    <a:pt x="1593" y="1550"/>
                  </a:cubicBezTo>
                  <a:cubicBezTo>
                    <a:pt x="1472" y="1550"/>
                    <a:pt x="1359" y="1463"/>
                    <a:pt x="1367" y="1328"/>
                  </a:cubicBezTo>
                  <a:cubicBezTo>
                    <a:pt x="1380" y="1127"/>
                    <a:pt x="1554" y="926"/>
                    <a:pt x="1691" y="784"/>
                  </a:cubicBezTo>
                  <a:close/>
                  <a:moveTo>
                    <a:pt x="2370" y="1"/>
                  </a:moveTo>
                  <a:cubicBezTo>
                    <a:pt x="2257" y="1"/>
                    <a:pt x="2142" y="19"/>
                    <a:pt x="2025" y="59"/>
                  </a:cubicBezTo>
                  <a:cubicBezTo>
                    <a:pt x="1891" y="105"/>
                    <a:pt x="1768" y="176"/>
                    <a:pt x="1653" y="260"/>
                  </a:cubicBezTo>
                  <a:cubicBezTo>
                    <a:pt x="1547" y="209"/>
                    <a:pt x="1434" y="171"/>
                    <a:pt x="1319" y="150"/>
                  </a:cubicBezTo>
                  <a:cubicBezTo>
                    <a:pt x="1248" y="137"/>
                    <a:pt x="1178" y="131"/>
                    <a:pt x="1108" y="131"/>
                  </a:cubicBezTo>
                  <a:cubicBezTo>
                    <a:pt x="733" y="131"/>
                    <a:pt x="380" y="308"/>
                    <a:pt x="131" y="592"/>
                  </a:cubicBezTo>
                  <a:cubicBezTo>
                    <a:pt x="0" y="742"/>
                    <a:pt x="149" y="916"/>
                    <a:pt x="306" y="916"/>
                  </a:cubicBezTo>
                  <a:cubicBezTo>
                    <a:pt x="362" y="916"/>
                    <a:pt x="419" y="894"/>
                    <a:pt x="465" y="841"/>
                  </a:cubicBezTo>
                  <a:lnTo>
                    <a:pt x="465" y="843"/>
                  </a:lnTo>
                  <a:cubicBezTo>
                    <a:pt x="633" y="651"/>
                    <a:pt x="876" y="553"/>
                    <a:pt x="1117" y="553"/>
                  </a:cubicBezTo>
                  <a:cubicBezTo>
                    <a:pt x="1185" y="553"/>
                    <a:pt x="1253" y="560"/>
                    <a:pt x="1319" y="576"/>
                  </a:cubicBezTo>
                  <a:cubicBezTo>
                    <a:pt x="1278" y="624"/>
                    <a:pt x="1238" y="674"/>
                    <a:pt x="1201" y="723"/>
                  </a:cubicBezTo>
                  <a:cubicBezTo>
                    <a:pt x="1003" y="990"/>
                    <a:pt x="847" y="1352"/>
                    <a:pt x="1038" y="1665"/>
                  </a:cubicBezTo>
                  <a:cubicBezTo>
                    <a:pt x="1156" y="1860"/>
                    <a:pt x="1372" y="1963"/>
                    <a:pt x="1591" y="1963"/>
                  </a:cubicBezTo>
                  <a:cubicBezTo>
                    <a:pt x="1710" y="1963"/>
                    <a:pt x="1830" y="1933"/>
                    <a:pt x="1934" y="1870"/>
                  </a:cubicBezTo>
                  <a:cubicBezTo>
                    <a:pt x="2261" y="1672"/>
                    <a:pt x="2371" y="1255"/>
                    <a:pt x="2253" y="905"/>
                  </a:cubicBezTo>
                  <a:cubicBezTo>
                    <a:pt x="2204" y="758"/>
                    <a:pt x="2122" y="631"/>
                    <a:pt x="2018" y="522"/>
                  </a:cubicBezTo>
                  <a:cubicBezTo>
                    <a:pt x="2100" y="474"/>
                    <a:pt x="2186" y="437"/>
                    <a:pt x="2279" y="421"/>
                  </a:cubicBezTo>
                  <a:cubicBezTo>
                    <a:pt x="2315" y="415"/>
                    <a:pt x="2350" y="413"/>
                    <a:pt x="2385" y="413"/>
                  </a:cubicBezTo>
                  <a:cubicBezTo>
                    <a:pt x="2829" y="413"/>
                    <a:pt x="3123" y="888"/>
                    <a:pt x="3101" y="1308"/>
                  </a:cubicBezTo>
                  <a:cubicBezTo>
                    <a:pt x="3066" y="1997"/>
                    <a:pt x="2515" y="2496"/>
                    <a:pt x="2028" y="2919"/>
                  </a:cubicBezTo>
                  <a:cubicBezTo>
                    <a:pt x="1867" y="3059"/>
                    <a:pt x="1998" y="3298"/>
                    <a:pt x="2161" y="3298"/>
                  </a:cubicBezTo>
                  <a:cubicBezTo>
                    <a:pt x="2202" y="3298"/>
                    <a:pt x="2245" y="3283"/>
                    <a:pt x="2285" y="3248"/>
                  </a:cubicBezTo>
                  <a:cubicBezTo>
                    <a:pt x="2905" y="2709"/>
                    <a:pt x="3567" y="2050"/>
                    <a:pt x="3515" y="1159"/>
                  </a:cubicBezTo>
                  <a:cubicBezTo>
                    <a:pt x="3477" y="533"/>
                    <a:pt x="2972" y="1"/>
                    <a:pt x="2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5592280" y="709649"/>
              <a:ext cx="30198" cy="21118"/>
            </a:xfrm>
            <a:custGeom>
              <a:avLst/>
              <a:gdLst/>
              <a:ahLst/>
              <a:cxnLst/>
              <a:rect l="l" t="t" r="r" b="b"/>
              <a:pathLst>
                <a:path w="602" h="421" extrusionOk="0">
                  <a:moveTo>
                    <a:pt x="306" y="0"/>
                  </a:moveTo>
                  <a:cubicBezTo>
                    <a:pt x="134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7" y="420"/>
                    <a:pt x="601" y="174"/>
                    <a:pt x="426" y="43"/>
                  </a:cubicBezTo>
                  <a:cubicBezTo>
                    <a:pt x="386" y="13"/>
                    <a:pt x="345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5510265" y="73016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7" y="0"/>
                  </a:moveTo>
                  <a:cubicBezTo>
                    <a:pt x="135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2" y="174"/>
                    <a:pt x="427" y="42"/>
                  </a:cubicBezTo>
                  <a:cubicBezTo>
                    <a:pt x="387" y="13"/>
                    <a:pt x="346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5574773" y="797131"/>
              <a:ext cx="30148" cy="21068"/>
            </a:xfrm>
            <a:custGeom>
              <a:avLst/>
              <a:gdLst/>
              <a:ahLst/>
              <a:cxnLst/>
              <a:rect l="l" t="t" r="r" b="b"/>
              <a:pathLst>
                <a:path w="601" h="420" extrusionOk="0">
                  <a:moveTo>
                    <a:pt x="305" y="0"/>
                  </a:moveTo>
                  <a:cubicBezTo>
                    <a:pt x="133" y="0"/>
                    <a:pt x="0" y="246"/>
                    <a:pt x="176" y="378"/>
                  </a:cubicBezTo>
                  <a:cubicBezTo>
                    <a:pt x="215" y="407"/>
                    <a:pt x="256" y="420"/>
                    <a:pt x="295" y="420"/>
                  </a:cubicBezTo>
                  <a:cubicBezTo>
                    <a:pt x="466" y="420"/>
                    <a:pt x="601" y="174"/>
                    <a:pt x="425" y="42"/>
                  </a:cubicBezTo>
                  <a:cubicBezTo>
                    <a:pt x="385" y="13"/>
                    <a:pt x="344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5066182" y="1645118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6" y="1"/>
                  </a:moveTo>
                  <a:cubicBezTo>
                    <a:pt x="134" y="1"/>
                    <a:pt x="0" y="247"/>
                    <a:pt x="176" y="378"/>
                  </a:cubicBezTo>
                  <a:cubicBezTo>
                    <a:pt x="216" y="408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3"/>
                  </a:cubicBezTo>
                  <a:cubicBezTo>
                    <a:pt x="385" y="13"/>
                    <a:pt x="345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5186219" y="166588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6" y="0"/>
                  </a:moveTo>
                  <a:cubicBezTo>
                    <a:pt x="135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2"/>
                  </a:cubicBezTo>
                  <a:cubicBezTo>
                    <a:pt x="386" y="13"/>
                    <a:pt x="345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5102198" y="1599822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5" y="1"/>
                  </a:moveTo>
                  <a:cubicBezTo>
                    <a:pt x="134" y="1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4"/>
                  </a:cubicBezTo>
                  <a:cubicBezTo>
                    <a:pt x="386" y="14"/>
                    <a:pt x="344" y="1"/>
                    <a:pt x="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5206334" y="158532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6" y="1"/>
                  </a:moveTo>
                  <a:cubicBezTo>
                    <a:pt x="134" y="1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7" y="44"/>
                  </a:cubicBezTo>
                  <a:cubicBezTo>
                    <a:pt x="387" y="14"/>
                    <a:pt x="345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5100292" y="1139536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4" y="1"/>
                  </a:moveTo>
                  <a:cubicBezTo>
                    <a:pt x="133" y="1"/>
                    <a:pt x="1" y="246"/>
                    <a:pt x="176" y="377"/>
                  </a:cubicBezTo>
                  <a:cubicBezTo>
                    <a:pt x="216" y="407"/>
                    <a:pt x="257" y="420"/>
                    <a:pt x="297" y="420"/>
                  </a:cubicBezTo>
                  <a:cubicBezTo>
                    <a:pt x="468" y="420"/>
                    <a:pt x="600" y="175"/>
                    <a:pt x="425" y="44"/>
                  </a:cubicBezTo>
                  <a:cubicBezTo>
                    <a:pt x="385" y="14"/>
                    <a:pt x="344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5147495" y="1061434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4" y="1"/>
                  </a:moveTo>
                  <a:cubicBezTo>
                    <a:pt x="133" y="1"/>
                    <a:pt x="0" y="246"/>
                    <a:pt x="175" y="378"/>
                  </a:cubicBezTo>
                  <a:cubicBezTo>
                    <a:pt x="215" y="408"/>
                    <a:pt x="257" y="420"/>
                    <a:pt x="296" y="420"/>
                  </a:cubicBezTo>
                  <a:cubicBezTo>
                    <a:pt x="467" y="420"/>
                    <a:pt x="600" y="174"/>
                    <a:pt x="425" y="44"/>
                  </a:cubicBezTo>
                  <a:cubicBezTo>
                    <a:pt x="385" y="14"/>
                    <a:pt x="344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5266100" y="1564537"/>
              <a:ext cx="482538" cy="299988"/>
            </a:xfrm>
            <a:custGeom>
              <a:avLst/>
              <a:gdLst/>
              <a:ahLst/>
              <a:cxnLst/>
              <a:rect l="l" t="t" r="r" b="b"/>
              <a:pathLst>
                <a:path w="10390" h="6459" extrusionOk="0">
                  <a:moveTo>
                    <a:pt x="7497" y="0"/>
                  </a:moveTo>
                  <a:cubicBezTo>
                    <a:pt x="4592" y="0"/>
                    <a:pt x="1" y="3472"/>
                    <a:pt x="1534" y="5676"/>
                  </a:cubicBezTo>
                  <a:cubicBezTo>
                    <a:pt x="1909" y="6213"/>
                    <a:pt x="2692" y="6458"/>
                    <a:pt x="3633" y="6458"/>
                  </a:cubicBezTo>
                  <a:cubicBezTo>
                    <a:pt x="6356" y="6458"/>
                    <a:pt x="10390" y="4402"/>
                    <a:pt x="9581" y="1438"/>
                  </a:cubicBezTo>
                  <a:cubicBezTo>
                    <a:pt x="9302" y="414"/>
                    <a:pt x="8500" y="0"/>
                    <a:pt x="7497" y="0"/>
                  </a:cubicBezTo>
                  <a:close/>
                </a:path>
              </a:pathLst>
            </a:custGeom>
            <a:solidFill>
              <a:srgbClr val="F9F7E4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3"/>
          <p:cNvSpPr/>
          <p:nvPr/>
        </p:nvSpPr>
        <p:spPr>
          <a:xfrm rot="327776">
            <a:off x="938607" y="4786612"/>
            <a:ext cx="194907" cy="191215"/>
          </a:xfrm>
          <a:custGeom>
            <a:avLst/>
            <a:gdLst/>
            <a:ahLst/>
            <a:cxnLst/>
            <a:rect l="l" t="t" r="r" b="b"/>
            <a:pathLst>
              <a:path w="4804" h="4713" extrusionOk="0">
                <a:moveTo>
                  <a:pt x="2402" y="1"/>
                </a:moveTo>
                <a:cubicBezTo>
                  <a:pt x="2310" y="1"/>
                  <a:pt x="2218" y="47"/>
                  <a:pt x="2168" y="139"/>
                </a:cubicBezTo>
                <a:lnTo>
                  <a:pt x="1504" y="1352"/>
                </a:lnTo>
                <a:cubicBezTo>
                  <a:pt x="1481" y="1397"/>
                  <a:pt x="1443" y="1436"/>
                  <a:pt x="1397" y="1458"/>
                </a:cubicBezTo>
                <a:lnTo>
                  <a:pt x="185" y="2123"/>
                </a:lnTo>
                <a:cubicBezTo>
                  <a:pt x="1" y="2223"/>
                  <a:pt x="1" y="2490"/>
                  <a:pt x="185" y="2590"/>
                </a:cubicBezTo>
                <a:lnTo>
                  <a:pt x="1397" y="3255"/>
                </a:lnTo>
                <a:cubicBezTo>
                  <a:pt x="1443" y="3278"/>
                  <a:pt x="1481" y="3316"/>
                  <a:pt x="1504" y="3358"/>
                </a:cubicBezTo>
                <a:lnTo>
                  <a:pt x="2168" y="4574"/>
                </a:lnTo>
                <a:cubicBezTo>
                  <a:pt x="2218" y="4666"/>
                  <a:pt x="2310" y="4712"/>
                  <a:pt x="2402" y="4712"/>
                </a:cubicBezTo>
                <a:cubicBezTo>
                  <a:pt x="2494" y="4712"/>
                  <a:pt x="2586" y="4666"/>
                  <a:pt x="2636" y="4574"/>
                </a:cubicBezTo>
                <a:lnTo>
                  <a:pt x="3301" y="3358"/>
                </a:lnTo>
                <a:cubicBezTo>
                  <a:pt x="3323" y="3316"/>
                  <a:pt x="3362" y="3278"/>
                  <a:pt x="3407" y="3255"/>
                </a:cubicBezTo>
                <a:lnTo>
                  <a:pt x="4620" y="2590"/>
                </a:lnTo>
                <a:cubicBezTo>
                  <a:pt x="4804" y="2490"/>
                  <a:pt x="4804" y="2223"/>
                  <a:pt x="4620" y="2123"/>
                </a:cubicBezTo>
                <a:lnTo>
                  <a:pt x="3407" y="1458"/>
                </a:lnTo>
                <a:cubicBezTo>
                  <a:pt x="3362" y="1436"/>
                  <a:pt x="3323" y="1397"/>
                  <a:pt x="3301" y="1352"/>
                </a:cubicBezTo>
                <a:lnTo>
                  <a:pt x="2636" y="139"/>
                </a:lnTo>
                <a:cubicBezTo>
                  <a:pt x="2586" y="47"/>
                  <a:pt x="2494" y="1"/>
                  <a:pt x="24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8" name="Google Shape;798;p3"/>
          <p:cNvGrpSpPr/>
          <p:nvPr/>
        </p:nvGrpSpPr>
        <p:grpSpPr>
          <a:xfrm rot="9813654">
            <a:off x="1122051" y="4090515"/>
            <a:ext cx="1086596" cy="765463"/>
            <a:chOff x="2494785" y="587053"/>
            <a:chExt cx="1411208" cy="1053812"/>
          </a:xfrm>
        </p:grpSpPr>
        <p:sp>
          <p:nvSpPr>
            <p:cNvPr id="799" name="Google Shape;799;p3"/>
            <p:cNvSpPr/>
            <p:nvPr/>
          </p:nvSpPr>
          <p:spPr>
            <a:xfrm>
              <a:off x="3545375" y="853012"/>
              <a:ext cx="360618" cy="322996"/>
            </a:xfrm>
            <a:custGeom>
              <a:avLst/>
              <a:gdLst/>
              <a:ahLst/>
              <a:cxnLst/>
              <a:rect l="l" t="t" r="r" b="b"/>
              <a:pathLst>
                <a:path w="7189" h="6439" extrusionOk="0">
                  <a:moveTo>
                    <a:pt x="2080" y="0"/>
                  </a:moveTo>
                  <a:cubicBezTo>
                    <a:pt x="1875" y="0"/>
                    <a:pt x="1692" y="88"/>
                    <a:pt x="1543" y="285"/>
                  </a:cubicBezTo>
                  <a:cubicBezTo>
                    <a:pt x="0" y="2323"/>
                    <a:pt x="1707" y="5401"/>
                    <a:pt x="4009" y="6262"/>
                  </a:cubicBezTo>
                  <a:cubicBezTo>
                    <a:pt x="4334" y="6383"/>
                    <a:pt x="4603" y="6439"/>
                    <a:pt x="4823" y="6439"/>
                  </a:cubicBezTo>
                  <a:cubicBezTo>
                    <a:pt x="7188" y="6439"/>
                    <a:pt x="3832" y="0"/>
                    <a:pt x="20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811558" y="897455"/>
              <a:ext cx="984088" cy="717775"/>
            </a:xfrm>
            <a:custGeom>
              <a:avLst/>
              <a:gdLst/>
              <a:ahLst/>
              <a:cxnLst/>
              <a:rect l="l" t="t" r="r" b="b"/>
              <a:pathLst>
                <a:path w="19618" h="14309" extrusionOk="0">
                  <a:moveTo>
                    <a:pt x="11258" y="1"/>
                  </a:moveTo>
                  <a:cubicBezTo>
                    <a:pt x="9900" y="1"/>
                    <a:pt x="8592" y="499"/>
                    <a:pt x="7340" y="1033"/>
                  </a:cubicBezTo>
                  <a:cubicBezTo>
                    <a:pt x="5578" y="1782"/>
                    <a:pt x="3820" y="2634"/>
                    <a:pt x="2419" y="3940"/>
                  </a:cubicBezTo>
                  <a:cubicBezTo>
                    <a:pt x="1017" y="5246"/>
                    <a:pt x="0" y="7079"/>
                    <a:pt x="74" y="8994"/>
                  </a:cubicBezTo>
                  <a:cubicBezTo>
                    <a:pt x="131" y="10532"/>
                    <a:pt x="871" y="11965"/>
                    <a:pt x="1760" y="13222"/>
                  </a:cubicBezTo>
                  <a:cubicBezTo>
                    <a:pt x="2134" y="13750"/>
                    <a:pt x="2660" y="14308"/>
                    <a:pt x="3279" y="14308"/>
                  </a:cubicBezTo>
                  <a:cubicBezTo>
                    <a:pt x="3340" y="14308"/>
                    <a:pt x="3401" y="14303"/>
                    <a:pt x="3464" y="14292"/>
                  </a:cubicBezTo>
                  <a:cubicBezTo>
                    <a:pt x="4246" y="14150"/>
                    <a:pt x="4728" y="13119"/>
                    <a:pt x="5490" y="13119"/>
                  </a:cubicBezTo>
                  <a:cubicBezTo>
                    <a:pt x="5525" y="13119"/>
                    <a:pt x="5561" y="13121"/>
                    <a:pt x="5598" y="13126"/>
                  </a:cubicBezTo>
                  <a:cubicBezTo>
                    <a:pt x="6191" y="13203"/>
                    <a:pt x="6574" y="13910"/>
                    <a:pt x="7171" y="13928"/>
                  </a:cubicBezTo>
                  <a:cubicBezTo>
                    <a:pt x="7179" y="13928"/>
                    <a:pt x="7187" y="13928"/>
                    <a:pt x="7195" y="13928"/>
                  </a:cubicBezTo>
                  <a:cubicBezTo>
                    <a:pt x="7576" y="13928"/>
                    <a:pt x="7899" y="13637"/>
                    <a:pt x="8123" y="13324"/>
                  </a:cubicBezTo>
                  <a:cubicBezTo>
                    <a:pt x="8349" y="13006"/>
                    <a:pt x="8523" y="12641"/>
                    <a:pt x="8824" y="12388"/>
                  </a:cubicBezTo>
                  <a:cubicBezTo>
                    <a:pt x="9131" y="12133"/>
                    <a:pt x="9527" y="12034"/>
                    <a:pt x="9932" y="12034"/>
                  </a:cubicBezTo>
                  <a:cubicBezTo>
                    <a:pt x="10162" y="12034"/>
                    <a:pt x="10396" y="12066"/>
                    <a:pt x="10617" y="12120"/>
                  </a:cubicBezTo>
                  <a:cubicBezTo>
                    <a:pt x="11227" y="12270"/>
                    <a:pt x="11795" y="12559"/>
                    <a:pt x="12403" y="12709"/>
                  </a:cubicBezTo>
                  <a:cubicBezTo>
                    <a:pt x="12628" y="12765"/>
                    <a:pt x="12864" y="12798"/>
                    <a:pt x="13098" y="12798"/>
                  </a:cubicBezTo>
                  <a:cubicBezTo>
                    <a:pt x="13500" y="12798"/>
                    <a:pt x="13893" y="12699"/>
                    <a:pt x="14198" y="12446"/>
                  </a:cubicBezTo>
                  <a:cubicBezTo>
                    <a:pt x="14744" y="11994"/>
                    <a:pt x="14846" y="11213"/>
                    <a:pt x="14937" y="10511"/>
                  </a:cubicBezTo>
                  <a:cubicBezTo>
                    <a:pt x="15028" y="9808"/>
                    <a:pt x="15207" y="9019"/>
                    <a:pt x="15819" y="8662"/>
                  </a:cubicBezTo>
                  <a:cubicBezTo>
                    <a:pt x="16258" y="8403"/>
                    <a:pt x="16804" y="8443"/>
                    <a:pt x="17299" y="8326"/>
                  </a:cubicBezTo>
                  <a:cubicBezTo>
                    <a:pt x="18089" y="8138"/>
                    <a:pt x="18758" y="7506"/>
                    <a:pt x="18991" y="6728"/>
                  </a:cubicBezTo>
                  <a:cubicBezTo>
                    <a:pt x="19617" y="4630"/>
                    <a:pt x="16853" y="2548"/>
                    <a:pt x="15404" y="1504"/>
                  </a:cubicBezTo>
                  <a:cubicBezTo>
                    <a:pt x="14214" y="646"/>
                    <a:pt x="12807" y="24"/>
                    <a:pt x="11340" y="1"/>
                  </a:cubicBezTo>
                  <a:cubicBezTo>
                    <a:pt x="11313" y="1"/>
                    <a:pt x="11285" y="1"/>
                    <a:pt x="11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3128380" y="1029632"/>
              <a:ext cx="328865" cy="401350"/>
            </a:xfrm>
            <a:custGeom>
              <a:avLst/>
              <a:gdLst/>
              <a:ahLst/>
              <a:cxnLst/>
              <a:rect l="l" t="t" r="r" b="b"/>
              <a:pathLst>
                <a:path w="6556" h="8001" fill="none" extrusionOk="0">
                  <a:moveTo>
                    <a:pt x="6555" y="8000"/>
                  </a:moveTo>
                  <a:cubicBezTo>
                    <a:pt x="3965" y="5704"/>
                    <a:pt x="1744" y="2993"/>
                    <a:pt x="1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3048723" y="1078439"/>
              <a:ext cx="143615" cy="418757"/>
            </a:xfrm>
            <a:custGeom>
              <a:avLst/>
              <a:gdLst/>
              <a:ahLst/>
              <a:cxnLst/>
              <a:rect l="l" t="t" r="r" b="b"/>
              <a:pathLst>
                <a:path w="2863" h="8348" fill="none" extrusionOk="0">
                  <a:moveTo>
                    <a:pt x="2863" y="8348"/>
                  </a:moveTo>
                  <a:cubicBezTo>
                    <a:pt x="1436" y="5760"/>
                    <a:pt x="463" y="2921"/>
                    <a:pt x="0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995200" y="1218892"/>
              <a:ext cx="34010" cy="308901"/>
            </a:xfrm>
            <a:custGeom>
              <a:avLst/>
              <a:gdLst/>
              <a:ahLst/>
              <a:cxnLst/>
              <a:rect l="l" t="t" r="r" b="b"/>
              <a:pathLst>
                <a:path w="678" h="6158" fill="none" extrusionOk="0">
                  <a:moveTo>
                    <a:pt x="1" y="6158"/>
                  </a:moveTo>
                  <a:cubicBezTo>
                    <a:pt x="9" y="4090"/>
                    <a:pt x="235" y="2022"/>
                    <a:pt x="678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494785" y="697410"/>
              <a:ext cx="634857" cy="943456"/>
            </a:xfrm>
            <a:custGeom>
              <a:avLst/>
              <a:gdLst/>
              <a:ahLst/>
              <a:cxnLst/>
              <a:rect l="l" t="t" r="r" b="b"/>
              <a:pathLst>
                <a:path w="12656" h="18808" extrusionOk="0">
                  <a:moveTo>
                    <a:pt x="7510" y="1"/>
                  </a:moveTo>
                  <a:cubicBezTo>
                    <a:pt x="6438" y="1"/>
                    <a:pt x="5301" y="349"/>
                    <a:pt x="4506" y="1026"/>
                  </a:cubicBezTo>
                  <a:cubicBezTo>
                    <a:pt x="3261" y="2088"/>
                    <a:pt x="2498" y="2972"/>
                    <a:pt x="1714" y="4277"/>
                  </a:cubicBezTo>
                  <a:cubicBezTo>
                    <a:pt x="1276" y="5002"/>
                    <a:pt x="930" y="5781"/>
                    <a:pt x="689" y="6592"/>
                  </a:cubicBezTo>
                  <a:cubicBezTo>
                    <a:pt x="0" y="8904"/>
                    <a:pt x="173" y="11463"/>
                    <a:pt x="1166" y="13662"/>
                  </a:cubicBezTo>
                  <a:cubicBezTo>
                    <a:pt x="1845" y="15166"/>
                    <a:pt x="2882" y="16485"/>
                    <a:pt x="4045" y="17657"/>
                  </a:cubicBezTo>
                  <a:cubicBezTo>
                    <a:pt x="4449" y="18064"/>
                    <a:pt x="4883" y="18465"/>
                    <a:pt x="5418" y="18674"/>
                  </a:cubicBezTo>
                  <a:cubicBezTo>
                    <a:pt x="5637" y="18760"/>
                    <a:pt x="5878" y="18808"/>
                    <a:pt x="6115" y="18808"/>
                  </a:cubicBezTo>
                  <a:cubicBezTo>
                    <a:pt x="6455" y="18808"/>
                    <a:pt x="6789" y="18710"/>
                    <a:pt x="7043" y="18487"/>
                  </a:cubicBezTo>
                  <a:cubicBezTo>
                    <a:pt x="7538" y="18058"/>
                    <a:pt x="7634" y="17275"/>
                    <a:pt x="8167" y="16892"/>
                  </a:cubicBezTo>
                  <a:cubicBezTo>
                    <a:pt x="8602" y="16579"/>
                    <a:pt x="9212" y="16622"/>
                    <a:pt x="9667" y="16338"/>
                  </a:cubicBezTo>
                  <a:cubicBezTo>
                    <a:pt x="10237" y="15980"/>
                    <a:pt x="10398" y="15211"/>
                    <a:pt x="10328" y="14542"/>
                  </a:cubicBezTo>
                  <a:cubicBezTo>
                    <a:pt x="10267" y="13980"/>
                    <a:pt x="10095" y="13367"/>
                    <a:pt x="10393" y="12888"/>
                  </a:cubicBezTo>
                  <a:cubicBezTo>
                    <a:pt x="10745" y="12321"/>
                    <a:pt x="11559" y="12265"/>
                    <a:pt x="12059" y="11823"/>
                  </a:cubicBezTo>
                  <a:cubicBezTo>
                    <a:pt x="12635" y="11313"/>
                    <a:pt x="12656" y="10390"/>
                    <a:pt x="12344" y="9686"/>
                  </a:cubicBezTo>
                  <a:cubicBezTo>
                    <a:pt x="12033" y="8984"/>
                    <a:pt x="11463" y="8435"/>
                    <a:pt x="10954" y="7860"/>
                  </a:cubicBezTo>
                  <a:cubicBezTo>
                    <a:pt x="10443" y="7285"/>
                    <a:pt x="9962" y="6619"/>
                    <a:pt x="9901" y="5853"/>
                  </a:cubicBezTo>
                  <a:cubicBezTo>
                    <a:pt x="9804" y="4644"/>
                    <a:pt x="10770" y="3537"/>
                    <a:pt x="10671" y="2329"/>
                  </a:cubicBezTo>
                  <a:cubicBezTo>
                    <a:pt x="10575" y="1155"/>
                    <a:pt x="9456" y="267"/>
                    <a:pt x="8295" y="66"/>
                  </a:cubicBezTo>
                  <a:cubicBezTo>
                    <a:pt x="8042" y="23"/>
                    <a:pt x="7778" y="1"/>
                    <a:pt x="7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562554" y="869364"/>
              <a:ext cx="194881" cy="685420"/>
            </a:xfrm>
            <a:custGeom>
              <a:avLst/>
              <a:gdLst/>
              <a:ahLst/>
              <a:cxnLst/>
              <a:rect l="l" t="t" r="r" b="b"/>
              <a:pathLst>
                <a:path w="3885" h="13664" fill="none" extrusionOk="0">
                  <a:moveTo>
                    <a:pt x="2191" y="1"/>
                  </a:moveTo>
                  <a:cubicBezTo>
                    <a:pt x="527" y="1882"/>
                    <a:pt x="0" y="4596"/>
                    <a:pt x="447" y="7066"/>
                  </a:cubicBezTo>
                  <a:cubicBezTo>
                    <a:pt x="896" y="9536"/>
                    <a:pt x="2229" y="11778"/>
                    <a:pt x="3885" y="13664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665235" y="918473"/>
              <a:ext cx="249508" cy="472029"/>
            </a:xfrm>
            <a:custGeom>
              <a:avLst/>
              <a:gdLst/>
              <a:ahLst/>
              <a:cxnLst/>
              <a:rect l="l" t="t" r="r" b="b"/>
              <a:pathLst>
                <a:path w="4974" h="9410" fill="none" extrusionOk="0">
                  <a:moveTo>
                    <a:pt x="66" y="1"/>
                  </a:moveTo>
                  <a:cubicBezTo>
                    <a:pt x="0" y="1824"/>
                    <a:pt x="575" y="3633"/>
                    <a:pt x="1487" y="5214"/>
                  </a:cubicBezTo>
                  <a:cubicBezTo>
                    <a:pt x="2400" y="6795"/>
                    <a:pt x="3641" y="8165"/>
                    <a:pt x="4974" y="9410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621494" y="587053"/>
              <a:ext cx="1252859" cy="755648"/>
            </a:xfrm>
            <a:custGeom>
              <a:avLst/>
              <a:gdLst/>
              <a:ahLst/>
              <a:cxnLst/>
              <a:rect l="l" t="t" r="r" b="b"/>
              <a:pathLst>
                <a:path w="24976" h="15064" extrusionOk="0">
                  <a:moveTo>
                    <a:pt x="12252" y="1"/>
                  </a:moveTo>
                  <a:cubicBezTo>
                    <a:pt x="8935" y="1"/>
                    <a:pt x="5350" y="936"/>
                    <a:pt x="2605" y="2763"/>
                  </a:cubicBezTo>
                  <a:cubicBezTo>
                    <a:pt x="1595" y="3435"/>
                    <a:pt x="714" y="4363"/>
                    <a:pt x="320" y="5509"/>
                  </a:cubicBezTo>
                  <a:cubicBezTo>
                    <a:pt x="0" y="6437"/>
                    <a:pt x="55" y="7478"/>
                    <a:pt x="515" y="8348"/>
                  </a:cubicBezTo>
                  <a:cubicBezTo>
                    <a:pt x="689" y="8677"/>
                    <a:pt x="855" y="9049"/>
                    <a:pt x="1113" y="9319"/>
                  </a:cubicBezTo>
                  <a:cubicBezTo>
                    <a:pt x="1522" y="9742"/>
                    <a:pt x="2022" y="10042"/>
                    <a:pt x="2340" y="10553"/>
                  </a:cubicBezTo>
                  <a:cubicBezTo>
                    <a:pt x="2838" y="11351"/>
                    <a:pt x="2965" y="12567"/>
                    <a:pt x="3876" y="12801"/>
                  </a:cubicBezTo>
                  <a:cubicBezTo>
                    <a:pt x="3968" y="12825"/>
                    <a:pt x="4060" y="12835"/>
                    <a:pt x="4150" y="12835"/>
                  </a:cubicBezTo>
                  <a:cubicBezTo>
                    <a:pt x="4837" y="12835"/>
                    <a:pt x="5484" y="12234"/>
                    <a:pt x="6204" y="12167"/>
                  </a:cubicBezTo>
                  <a:cubicBezTo>
                    <a:pt x="6249" y="12163"/>
                    <a:pt x="6294" y="12161"/>
                    <a:pt x="6338" y="12161"/>
                  </a:cubicBezTo>
                  <a:cubicBezTo>
                    <a:pt x="7137" y="12161"/>
                    <a:pt x="7812" y="12806"/>
                    <a:pt x="8340" y="13429"/>
                  </a:cubicBezTo>
                  <a:cubicBezTo>
                    <a:pt x="8896" y="14085"/>
                    <a:pt x="9509" y="14826"/>
                    <a:pt x="10365" y="14926"/>
                  </a:cubicBezTo>
                  <a:cubicBezTo>
                    <a:pt x="10433" y="14935"/>
                    <a:pt x="10500" y="14938"/>
                    <a:pt x="10567" y="14938"/>
                  </a:cubicBezTo>
                  <a:cubicBezTo>
                    <a:pt x="11707" y="14938"/>
                    <a:pt x="12654" y="13815"/>
                    <a:pt x="13818" y="13676"/>
                  </a:cubicBezTo>
                  <a:cubicBezTo>
                    <a:pt x="13904" y="13666"/>
                    <a:pt x="13990" y="13661"/>
                    <a:pt x="14075" y="13661"/>
                  </a:cubicBezTo>
                  <a:cubicBezTo>
                    <a:pt x="14876" y="13661"/>
                    <a:pt x="15634" y="14095"/>
                    <a:pt x="16355" y="14475"/>
                  </a:cubicBezTo>
                  <a:cubicBezTo>
                    <a:pt x="16938" y="14781"/>
                    <a:pt x="17597" y="15064"/>
                    <a:pt x="18237" y="15064"/>
                  </a:cubicBezTo>
                  <a:cubicBezTo>
                    <a:pt x="18472" y="15064"/>
                    <a:pt x="18705" y="15025"/>
                    <a:pt x="18931" y="14936"/>
                  </a:cubicBezTo>
                  <a:cubicBezTo>
                    <a:pt x="20029" y="14502"/>
                    <a:pt x="20451" y="13052"/>
                    <a:pt x="21545" y="12610"/>
                  </a:cubicBezTo>
                  <a:cubicBezTo>
                    <a:pt x="22364" y="12278"/>
                    <a:pt x="23373" y="12600"/>
                    <a:pt x="24131" y="12148"/>
                  </a:cubicBezTo>
                  <a:cubicBezTo>
                    <a:pt x="24709" y="11805"/>
                    <a:pt x="24976" y="11085"/>
                    <a:pt x="24953" y="10413"/>
                  </a:cubicBezTo>
                  <a:cubicBezTo>
                    <a:pt x="24933" y="9740"/>
                    <a:pt x="24672" y="9102"/>
                    <a:pt x="24406" y="8485"/>
                  </a:cubicBezTo>
                  <a:cubicBezTo>
                    <a:pt x="23727" y="6908"/>
                    <a:pt x="22977" y="5337"/>
                    <a:pt x="21867" y="4027"/>
                  </a:cubicBezTo>
                  <a:cubicBezTo>
                    <a:pt x="19691" y="1460"/>
                    <a:pt x="16280" y="143"/>
                    <a:pt x="12916" y="13"/>
                  </a:cubicBezTo>
                  <a:cubicBezTo>
                    <a:pt x="12696" y="5"/>
                    <a:pt x="12475" y="1"/>
                    <a:pt x="12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934340" y="661747"/>
              <a:ext cx="703429" cy="511507"/>
            </a:xfrm>
            <a:custGeom>
              <a:avLst/>
              <a:gdLst/>
              <a:ahLst/>
              <a:cxnLst/>
              <a:rect l="l" t="t" r="r" b="b"/>
              <a:pathLst>
                <a:path w="14023" h="10197" extrusionOk="0">
                  <a:moveTo>
                    <a:pt x="1742" y="1"/>
                  </a:moveTo>
                  <a:cubicBezTo>
                    <a:pt x="1242" y="1"/>
                    <a:pt x="762" y="136"/>
                    <a:pt x="366" y="479"/>
                  </a:cubicBezTo>
                  <a:cubicBezTo>
                    <a:pt x="200" y="623"/>
                    <a:pt x="51" y="806"/>
                    <a:pt x="24" y="1023"/>
                  </a:cubicBezTo>
                  <a:cubicBezTo>
                    <a:pt x="0" y="1224"/>
                    <a:pt x="85" y="1427"/>
                    <a:pt x="212" y="1585"/>
                  </a:cubicBezTo>
                  <a:cubicBezTo>
                    <a:pt x="612" y="2079"/>
                    <a:pt x="1423" y="2227"/>
                    <a:pt x="1999" y="2412"/>
                  </a:cubicBezTo>
                  <a:cubicBezTo>
                    <a:pt x="2045" y="2427"/>
                    <a:pt x="2092" y="2444"/>
                    <a:pt x="2136" y="2459"/>
                  </a:cubicBezTo>
                  <a:cubicBezTo>
                    <a:pt x="1610" y="3750"/>
                    <a:pt x="1654" y="5270"/>
                    <a:pt x="2280" y="6521"/>
                  </a:cubicBezTo>
                  <a:cubicBezTo>
                    <a:pt x="2331" y="6621"/>
                    <a:pt x="2406" y="6735"/>
                    <a:pt x="2520" y="6739"/>
                  </a:cubicBezTo>
                  <a:cubicBezTo>
                    <a:pt x="2522" y="6740"/>
                    <a:pt x="2525" y="6740"/>
                    <a:pt x="2527" y="6740"/>
                  </a:cubicBezTo>
                  <a:cubicBezTo>
                    <a:pt x="2631" y="6740"/>
                    <a:pt x="2713" y="6640"/>
                    <a:pt x="2732" y="6537"/>
                  </a:cubicBezTo>
                  <a:cubicBezTo>
                    <a:pt x="2751" y="6431"/>
                    <a:pt x="2719" y="6324"/>
                    <a:pt x="2694" y="6221"/>
                  </a:cubicBezTo>
                  <a:cubicBezTo>
                    <a:pt x="2402" y="5092"/>
                    <a:pt x="2585" y="3853"/>
                    <a:pt x="3176" y="2848"/>
                  </a:cubicBezTo>
                  <a:cubicBezTo>
                    <a:pt x="4771" y="3516"/>
                    <a:pt x="6246" y="4469"/>
                    <a:pt x="7521" y="5643"/>
                  </a:cubicBezTo>
                  <a:cubicBezTo>
                    <a:pt x="6669" y="6549"/>
                    <a:pt x="6234" y="7836"/>
                    <a:pt x="6377" y="9072"/>
                  </a:cubicBezTo>
                  <a:cubicBezTo>
                    <a:pt x="6387" y="9163"/>
                    <a:pt x="6401" y="9256"/>
                    <a:pt x="6448" y="9336"/>
                  </a:cubicBezTo>
                  <a:cubicBezTo>
                    <a:pt x="6491" y="9409"/>
                    <a:pt x="6570" y="9469"/>
                    <a:pt x="6655" y="9469"/>
                  </a:cubicBezTo>
                  <a:cubicBezTo>
                    <a:pt x="6661" y="9469"/>
                    <a:pt x="6666" y="9469"/>
                    <a:pt x="6671" y="9468"/>
                  </a:cubicBezTo>
                  <a:cubicBezTo>
                    <a:pt x="6844" y="9454"/>
                    <a:pt x="6903" y="9233"/>
                    <a:pt x="6928" y="9063"/>
                  </a:cubicBezTo>
                  <a:cubicBezTo>
                    <a:pt x="7072" y="8062"/>
                    <a:pt x="7567" y="7115"/>
                    <a:pt x="8298" y="6419"/>
                  </a:cubicBezTo>
                  <a:cubicBezTo>
                    <a:pt x="9221" y="7402"/>
                    <a:pt x="10013" y="8507"/>
                    <a:pt x="10632" y="9708"/>
                  </a:cubicBezTo>
                  <a:cubicBezTo>
                    <a:pt x="10748" y="9932"/>
                    <a:pt x="10938" y="10196"/>
                    <a:pt x="11166" y="10196"/>
                  </a:cubicBezTo>
                  <a:cubicBezTo>
                    <a:pt x="11223" y="10196"/>
                    <a:pt x="11281" y="10180"/>
                    <a:pt x="11341" y="10144"/>
                  </a:cubicBezTo>
                  <a:cubicBezTo>
                    <a:pt x="11506" y="10045"/>
                    <a:pt x="11573" y="9834"/>
                    <a:pt x="11514" y="9652"/>
                  </a:cubicBezTo>
                  <a:cubicBezTo>
                    <a:pt x="11295" y="8970"/>
                    <a:pt x="11000" y="8327"/>
                    <a:pt x="10648" y="7715"/>
                  </a:cubicBezTo>
                  <a:cubicBezTo>
                    <a:pt x="10816" y="7662"/>
                    <a:pt x="10992" y="7639"/>
                    <a:pt x="11170" y="7639"/>
                  </a:cubicBezTo>
                  <a:cubicBezTo>
                    <a:pt x="11450" y="7639"/>
                    <a:pt x="11736" y="7695"/>
                    <a:pt x="12004" y="7777"/>
                  </a:cubicBezTo>
                  <a:cubicBezTo>
                    <a:pt x="12512" y="7934"/>
                    <a:pt x="12994" y="8176"/>
                    <a:pt x="13513" y="8285"/>
                  </a:cubicBezTo>
                  <a:cubicBezTo>
                    <a:pt x="13564" y="8296"/>
                    <a:pt x="13620" y="8303"/>
                    <a:pt x="13675" y="8303"/>
                  </a:cubicBezTo>
                  <a:cubicBezTo>
                    <a:pt x="13798" y="8303"/>
                    <a:pt x="13916" y="8267"/>
                    <a:pt x="13962" y="8159"/>
                  </a:cubicBezTo>
                  <a:cubicBezTo>
                    <a:pt x="14022" y="8018"/>
                    <a:pt x="13906" y="7867"/>
                    <a:pt x="13796" y="7761"/>
                  </a:cubicBezTo>
                  <a:cubicBezTo>
                    <a:pt x="12897" y="6909"/>
                    <a:pt x="11675" y="6364"/>
                    <a:pt x="10449" y="6364"/>
                  </a:cubicBezTo>
                  <a:cubicBezTo>
                    <a:pt x="10230" y="6364"/>
                    <a:pt x="10011" y="6381"/>
                    <a:pt x="9794" y="6417"/>
                  </a:cubicBezTo>
                  <a:cubicBezTo>
                    <a:pt x="8841" y="5130"/>
                    <a:pt x="7677" y="3971"/>
                    <a:pt x="6526" y="2848"/>
                  </a:cubicBezTo>
                  <a:cubicBezTo>
                    <a:pt x="6291" y="2618"/>
                    <a:pt x="6055" y="2388"/>
                    <a:pt x="5814" y="2165"/>
                  </a:cubicBezTo>
                  <a:cubicBezTo>
                    <a:pt x="5955" y="2153"/>
                    <a:pt x="6098" y="2147"/>
                    <a:pt x="6240" y="2147"/>
                  </a:cubicBezTo>
                  <a:cubicBezTo>
                    <a:pt x="6901" y="2147"/>
                    <a:pt x="7561" y="2275"/>
                    <a:pt x="8172" y="2524"/>
                  </a:cubicBezTo>
                  <a:cubicBezTo>
                    <a:pt x="8686" y="2733"/>
                    <a:pt x="9187" y="3030"/>
                    <a:pt x="9742" y="3045"/>
                  </a:cubicBezTo>
                  <a:cubicBezTo>
                    <a:pt x="9747" y="3045"/>
                    <a:pt x="9753" y="3045"/>
                    <a:pt x="9759" y="3045"/>
                  </a:cubicBezTo>
                  <a:cubicBezTo>
                    <a:pt x="9922" y="3045"/>
                    <a:pt x="10117" y="2981"/>
                    <a:pt x="10133" y="2821"/>
                  </a:cubicBezTo>
                  <a:cubicBezTo>
                    <a:pt x="10144" y="2706"/>
                    <a:pt x="10051" y="2610"/>
                    <a:pt x="9957" y="2542"/>
                  </a:cubicBezTo>
                  <a:cubicBezTo>
                    <a:pt x="9745" y="2385"/>
                    <a:pt x="9500" y="2280"/>
                    <a:pt x="9258" y="2175"/>
                  </a:cubicBezTo>
                  <a:cubicBezTo>
                    <a:pt x="8509" y="1854"/>
                    <a:pt x="7755" y="1529"/>
                    <a:pt x="6963" y="1331"/>
                  </a:cubicBezTo>
                  <a:cubicBezTo>
                    <a:pt x="6496" y="1215"/>
                    <a:pt x="6013" y="1144"/>
                    <a:pt x="5532" y="1144"/>
                  </a:cubicBezTo>
                  <a:cubicBezTo>
                    <a:pt x="5257" y="1144"/>
                    <a:pt x="4983" y="1167"/>
                    <a:pt x="4714" y="1218"/>
                  </a:cubicBezTo>
                  <a:cubicBezTo>
                    <a:pt x="4532" y="1079"/>
                    <a:pt x="4346" y="947"/>
                    <a:pt x="4156" y="821"/>
                  </a:cubicBezTo>
                  <a:cubicBezTo>
                    <a:pt x="3502" y="392"/>
                    <a:pt x="2593" y="1"/>
                    <a:pt x="174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3449666" y="777970"/>
              <a:ext cx="413189" cy="344265"/>
            </a:xfrm>
            <a:custGeom>
              <a:avLst/>
              <a:gdLst/>
              <a:ahLst/>
              <a:cxnLst/>
              <a:rect l="l" t="t" r="r" b="b"/>
              <a:pathLst>
                <a:path w="8237" h="6863" extrusionOk="0">
                  <a:moveTo>
                    <a:pt x="2680" y="1"/>
                  </a:moveTo>
                  <a:cubicBezTo>
                    <a:pt x="2625" y="1"/>
                    <a:pt x="2570" y="4"/>
                    <a:pt x="2515" y="9"/>
                  </a:cubicBezTo>
                  <a:cubicBezTo>
                    <a:pt x="0" y="259"/>
                    <a:pt x="4327" y="6863"/>
                    <a:pt x="6501" y="6863"/>
                  </a:cubicBezTo>
                  <a:cubicBezTo>
                    <a:pt x="6646" y="6863"/>
                    <a:pt x="6781" y="6833"/>
                    <a:pt x="6904" y="6771"/>
                  </a:cubicBezTo>
                  <a:cubicBezTo>
                    <a:pt x="8237" y="6094"/>
                    <a:pt x="5323" y="1"/>
                    <a:pt x="2680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822493" y="1111696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2" y="379"/>
                  </a:cubicBezTo>
                  <a:cubicBezTo>
                    <a:pt x="299" y="379"/>
                    <a:pt x="328" y="373"/>
                    <a:pt x="357" y="358"/>
                  </a:cubicBezTo>
                  <a:cubicBezTo>
                    <a:pt x="543" y="263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840601" y="1055565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2" y="379"/>
                  </a:cubicBezTo>
                  <a:cubicBezTo>
                    <a:pt x="299" y="379"/>
                    <a:pt x="327" y="372"/>
                    <a:pt x="357" y="357"/>
                  </a:cubicBezTo>
                  <a:cubicBezTo>
                    <a:pt x="543" y="262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764104" y="1046988"/>
              <a:ext cx="27288" cy="19062"/>
            </a:xfrm>
            <a:custGeom>
              <a:avLst/>
              <a:gdLst/>
              <a:ahLst/>
              <a:cxnLst/>
              <a:rect l="l" t="t" r="r" b="b"/>
              <a:pathLst>
                <a:path w="544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3" y="379"/>
                  </a:cubicBezTo>
                  <a:cubicBezTo>
                    <a:pt x="300" y="379"/>
                    <a:pt x="329" y="373"/>
                    <a:pt x="359" y="357"/>
                  </a:cubicBezTo>
                  <a:cubicBezTo>
                    <a:pt x="543" y="262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3182203" y="1071567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2" y="380"/>
                    <a:pt x="271" y="380"/>
                  </a:cubicBezTo>
                  <a:cubicBezTo>
                    <a:pt x="298" y="380"/>
                    <a:pt x="327" y="373"/>
                    <a:pt x="357" y="358"/>
                  </a:cubicBezTo>
                  <a:cubicBezTo>
                    <a:pt x="543" y="263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3231262" y="991458"/>
              <a:ext cx="27288" cy="19062"/>
            </a:xfrm>
            <a:custGeom>
              <a:avLst/>
              <a:gdLst/>
              <a:ahLst/>
              <a:cxnLst/>
              <a:rect l="l" t="t" r="r" b="b"/>
              <a:pathLst>
                <a:path w="544" h="380" extrusionOk="0">
                  <a:moveTo>
                    <a:pt x="272" y="1"/>
                  </a:moveTo>
                  <a:cubicBezTo>
                    <a:pt x="245" y="1"/>
                    <a:pt x="216" y="7"/>
                    <a:pt x="187" y="23"/>
                  </a:cubicBezTo>
                  <a:cubicBezTo>
                    <a:pt x="1" y="118"/>
                    <a:pt x="102" y="380"/>
                    <a:pt x="272" y="380"/>
                  </a:cubicBezTo>
                  <a:cubicBezTo>
                    <a:pt x="299" y="380"/>
                    <a:pt x="328" y="373"/>
                    <a:pt x="358" y="358"/>
                  </a:cubicBezTo>
                  <a:cubicBezTo>
                    <a:pt x="543" y="263"/>
                    <a:pt x="441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3140067" y="1021104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8"/>
                    <a:pt x="272" y="378"/>
                  </a:cubicBezTo>
                  <a:cubicBezTo>
                    <a:pt x="300" y="378"/>
                    <a:pt x="329" y="371"/>
                    <a:pt x="359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3485031" y="86780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1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3580489" y="874782"/>
              <a:ext cx="27238" cy="18961"/>
            </a:xfrm>
            <a:custGeom>
              <a:avLst/>
              <a:gdLst/>
              <a:ahLst/>
              <a:cxnLst/>
              <a:rect l="l" t="t" r="r" b="b"/>
              <a:pathLst>
                <a:path w="543" h="378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1" y="117"/>
                    <a:pt x="102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3531230" y="929709"/>
              <a:ext cx="27188" cy="19062"/>
            </a:xfrm>
            <a:custGeom>
              <a:avLst/>
              <a:gdLst/>
              <a:ahLst/>
              <a:cxnLst/>
              <a:rect l="l" t="t" r="r" b="b"/>
              <a:pathLst>
                <a:path w="542" h="380" extrusionOk="0">
                  <a:moveTo>
                    <a:pt x="271" y="1"/>
                  </a:moveTo>
                  <a:cubicBezTo>
                    <a:pt x="243" y="1"/>
                    <a:pt x="215" y="7"/>
                    <a:pt x="185" y="23"/>
                  </a:cubicBezTo>
                  <a:cubicBezTo>
                    <a:pt x="0" y="118"/>
                    <a:pt x="102" y="380"/>
                    <a:pt x="271" y="380"/>
                  </a:cubicBezTo>
                  <a:cubicBezTo>
                    <a:pt x="299" y="380"/>
                    <a:pt x="328" y="373"/>
                    <a:pt x="357" y="358"/>
                  </a:cubicBezTo>
                  <a:cubicBezTo>
                    <a:pt x="542" y="263"/>
                    <a:pt x="440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3308912" y="645392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1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3235927" y="62597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3" y="1"/>
                  </a:moveTo>
                  <a:cubicBezTo>
                    <a:pt x="245" y="1"/>
                    <a:pt x="216" y="8"/>
                    <a:pt x="186" y="23"/>
                  </a:cubicBezTo>
                  <a:cubicBezTo>
                    <a:pt x="1" y="118"/>
                    <a:pt x="102" y="379"/>
                    <a:pt x="271" y="379"/>
                  </a:cubicBezTo>
                  <a:cubicBezTo>
                    <a:pt x="298" y="379"/>
                    <a:pt x="327" y="372"/>
                    <a:pt x="357" y="357"/>
                  </a:cubicBezTo>
                  <a:cubicBezTo>
                    <a:pt x="543" y="262"/>
                    <a:pt x="442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3468126" y="118999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1"/>
                  </a:moveTo>
                  <a:cubicBezTo>
                    <a:pt x="245" y="1"/>
                    <a:pt x="216" y="8"/>
                    <a:pt x="186" y="23"/>
                  </a:cubicBezTo>
                  <a:cubicBezTo>
                    <a:pt x="1" y="118"/>
                    <a:pt x="102" y="379"/>
                    <a:pt x="271" y="379"/>
                  </a:cubicBezTo>
                  <a:cubicBezTo>
                    <a:pt x="298" y="379"/>
                    <a:pt x="327" y="372"/>
                    <a:pt x="357" y="357"/>
                  </a:cubicBezTo>
                  <a:cubicBezTo>
                    <a:pt x="543" y="262"/>
                    <a:pt x="442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3429903" y="1173496"/>
              <a:ext cx="27288" cy="19112"/>
            </a:xfrm>
            <a:custGeom>
              <a:avLst/>
              <a:gdLst/>
              <a:ahLst/>
              <a:cxnLst/>
              <a:rect l="l" t="t" r="r" b="b"/>
              <a:pathLst>
                <a:path w="544" h="381" extrusionOk="0">
                  <a:moveTo>
                    <a:pt x="272" y="1"/>
                  </a:moveTo>
                  <a:cubicBezTo>
                    <a:pt x="245" y="1"/>
                    <a:pt x="216" y="8"/>
                    <a:pt x="187" y="23"/>
                  </a:cubicBezTo>
                  <a:cubicBezTo>
                    <a:pt x="1" y="118"/>
                    <a:pt x="102" y="380"/>
                    <a:pt x="272" y="380"/>
                  </a:cubicBezTo>
                  <a:cubicBezTo>
                    <a:pt x="299" y="380"/>
                    <a:pt x="328" y="373"/>
                    <a:pt x="357" y="358"/>
                  </a:cubicBezTo>
                  <a:cubicBezTo>
                    <a:pt x="543" y="263"/>
                    <a:pt x="442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3"/>
          <p:cNvGrpSpPr/>
          <p:nvPr/>
        </p:nvGrpSpPr>
        <p:grpSpPr>
          <a:xfrm rot="1628651">
            <a:off x="1974787" y="4519314"/>
            <a:ext cx="907678" cy="609834"/>
            <a:chOff x="1655277" y="1307879"/>
            <a:chExt cx="907741" cy="609876"/>
          </a:xfrm>
        </p:grpSpPr>
        <p:sp>
          <p:nvSpPr>
            <p:cNvPr id="824" name="Google Shape;824;p3"/>
            <p:cNvSpPr/>
            <p:nvPr/>
          </p:nvSpPr>
          <p:spPr>
            <a:xfrm>
              <a:off x="1660193" y="1307879"/>
              <a:ext cx="902825" cy="597486"/>
            </a:xfrm>
            <a:custGeom>
              <a:avLst/>
              <a:gdLst/>
              <a:ahLst/>
              <a:cxnLst/>
              <a:rect l="l" t="t" r="r" b="b"/>
              <a:pathLst>
                <a:path w="17998" h="11911" extrusionOk="0">
                  <a:moveTo>
                    <a:pt x="11105" y="0"/>
                  </a:moveTo>
                  <a:cubicBezTo>
                    <a:pt x="10057" y="0"/>
                    <a:pt x="8890" y="550"/>
                    <a:pt x="7695" y="1896"/>
                  </a:cubicBezTo>
                  <a:cubicBezTo>
                    <a:pt x="6975" y="1672"/>
                    <a:pt x="6331" y="1571"/>
                    <a:pt x="5760" y="1571"/>
                  </a:cubicBezTo>
                  <a:cubicBezTo>
                    <a:pt x="1" y="1571"/>
                    <a:pt x="1648" y="11910"/>
                    <a:pt x="7324" y="11910"/>
                  </a:cubicBezTo>
                  <a:cubicBezTo>
                    <a:pt x="8258" y="11910"/>
                    <a:pt x="9300" y="11631"/>
                    <a:pt x="10437" y="10980"/>
                  </a:cubicBezTo>
                  <a:cubicBezTo>
                    <a:pt x="17997" y="10491"/>
                    <a:pt x="15683" y="0"/>
                    <a:pt x="11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1655277" y="1320219"/>
              <a:ext cx="902775" cy="597536"/>
            </a:xfrm>
            <a:custGeom>
              <a:avLst/>
              <a:gdLst/>
              <a:ahLst/>
              <a:cxnLst/>
              <a:rect l="l" t="t" r="r" b="b"/>
              <a:pathLst>
                <a:path w="17997" h="11912" extrusionOk="0">
                  <a:moveTo>
                    <a:pt x="11104" y="1"/>
                  </a:moveTo>
                  <a:cubicBezTo>
                    <a:pt x="10056" y="1"/>
                    <a:pt x="8889" y="551"/>
                    <a:pt x="7694" y="1896"/>
                  </a:cubicBezTo>
                  <a:cubicBezTo>
                    <a:pt x="6974" y="1672"/>
                    <a:pt x="6331" y="1571"/>
                    <a:pt x="5759" y="1571"/>
                  </a:cubicBezTo>
                  <a:cubicBezTo>
                    <a:pt x="1" y="1571"/>
                    <a:pt x="1647" y="11912"/>
                    <a:pt x="7325" y="11912"/>
                  </a:cubicBezTo>
                  <a:cubicBezTo>
                    <a:pt x="8258" y="11912"/>
                    <a:pt x="9301" y="11632"/>
                    <a:pt x="10437" y="10981"/>
                  </a:cubicBezTo>
                  <a:cubicBezTo>
                    <a:pt x="17997" y="10491"/>
                    <a:pt x="15683" y="1"/>
                    <a:pt x="11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1812935" y="1472160"/>
              <a:ext cx="413489" cy="388157"/>
            </a:xfrm>
            <a:custGeom>
              <a:avLst/>
              <a:gdLst/>
              <a:ahLst/>
              <a:cxnLst/>
              <a:rect l="l" t="t" r="r" b="b"/>
              <a:pathLst>
                <a:path w="8243" h="7738" extrusionOk="0">
                  <a:moveTo>
                    <a:pt x="3035" y="1"/>
                  </a:moveTo>
                  <a:cubicBezTo>
                    <a:pt x="2811" y="1"/>
                    <a:pt x="2531" y="91"/>
                    <a:pt x="2182" y="304"/>
                  </a:cubicBezTo>
                  <a:cubicBezTo>
                    <a:pt x="1" y="1632"/>
                    <a:pt x="810" y="7737"/>
                    <a:pt x="3794" y="7737"/>
                  </a:cubicBezTo>
                  <a:cubicBezTo>
                    <a:pt x="4049" y="7737"/>
                    <a:pt x="4320" y="7692"/>
                    <a:pt x="4607" y="7596"/>
                  </a:cubicBezTo>
                  <a:cubicBezTo>
                    <a:pt x="8243" y="6375"/>
                    <a:pt x="3705" y="3231"/>
                    <a:pt x="3705" y="3231"/>
                  </a:cubicBezTo>
                  <a:cubicBezTo>
                    <a:pt x="3705" y="3231"/>
                    <a:pt x="4370" y="1"/>
                    <a:pt x="30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058428" y="1386684"/>
              <a:ext cx="377623" cy="404410"/>
            </a:xfrm>
            <a:custGeom>
              <a:avLst/>
              <a:gdLst/>
              <a:ahLst/>
              <a:cxnLst/>
              <a:rect l="l" t="t" r="r" b="b"/>
              <a:pathLst>
                <a:path w="7528" h="8062" extrusionOk="0">
                  <a:moveTo>
                    <a:pt x="2663" y="0"/>
                  </a:moveTo>
                  <a:cubicBezTo>
                    <a:pt x="0" y="0"/>
                    <a:pt x="2656" y="3775"/>
                    <a:pt x="2656" y="3775"/>
                  </a:cubicBezTo>
                  <a:cubicBezTo>
                    <a:pt x="2656" y="3775"/>
                    <a:pt x="960" y="8061"/>
                    <a:pt x="3562" y="8061"/>
                  </a:cubicBezTo>
                  <a:cubicBezTo>
                    <a:pt x="3696" y="8061"/>
                    <a:pt x="3842" y="8050"/>
                    <a:pt x="4000" y="8026"/>
                  </a:cubicBezTo>
                  <a:cubicBezTo>
                    <a:pt x="7527" y="7488"/>
                    <a:pt x="5543" y="103"/>
                    <a:pt x="2773" y="3"/>
                  </a:cubicBezTo>
                  <a:cubicBezTo>
                    <a:pt x="2735" y="1"/>
                    <a:pt x="2698" y="0"/>
                    <a:pt x="26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019502" y="1494030"/>
              <a:ext cx="7976" cy="110408"/>
            </a:xfrm>
            <a:custGeom>
              <a:avLst/>
              <a:gdLst/>
              <a:ahLst/>
              <a:cxnLst/>
              <a:rect l="l" t="t" r="r" b="b"/>
              <a:pathLst>
                <a:path w="159" h="2201" fill="none" extrusionOk="0">
                  <a:moveTo>
                    <a:pt x="33" y="0"/>
                  </a:moveTo>
                  <a:cubicBezTo>
                    <a:pt x="159" y="727"/>
                    <a:pt x="148" y="1477"/>
                    <a:pt x="1" y="2201"/>
                  </a:cubicBezTo>
                </a:path>
              </a:pathLst>
            </a:custGeom>
            <a:solidFill>
              <a:schemeClr val="dk1"/>
            </a:solidFill>
            <a:ln w="325" cap="rnd" cmpd="sng">
              <a:solidFill>
                <a:srgbClr val="2130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140944" y="1592799"/>
              <a:ext cx="26285" cy="122497"/>
            </a:xfrm>
            <a:custGeom>
              <a:avLst/>
              <a:gdLst/>
              <a:ahLst/>
              <a:cxnLst/>
              <a:rect l="l" t="t" r="r" b="b"/>
              <a:pathLst>
                <a:path w="524" h="2442" fill="none" extrusionOk="0">
                  <a:moveTo>
                    <a:pt x="524" y="0"/>
                  </a:moveTo>
                  <a:cubicBezTo>
                    <a:pt x="141" y="746"/>
                    <a:pt x="0" y="1614"/>
                    <a:pt x="128" y="2442"/>
                  </a:cubicBezTo>
                </a:path>
              </a:pathLst>
            </a:custGeom>
            <a:solidFill>
              <a:schemeClr val="dk1"/>
            </a:solidFill>
            <a:ln w="325" cap="rnd" cmpd="sng">
              <a:solidFill>
                <a:srgbClr val="2130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284758" y="1690464"/>
              <a:ext cx="36869" cy="19363"/>
            </a:xfrm>
            <a:custGeom>
              <a:avLst/>
              <a:gdLst/>
              <a:ahLst/>
              <a:cxnLst/>
              <a:rect l="l" t="t" r="r" b="b"/>
              <a:pathLst>
                <a:path w="735" h="386" extrusionOk="0">
                  <a:moveTo>
                    <a:pt x="288" y="0"/>
                  </a:moveTo>
                  <a:cubicBezTo>
                    <a:pt x="135" y="0"/>
                    <a:pt x="0" y="38"/>
                    <a:pt x="4" y="111"/>
                  </a:cubicBezTo>
                  <a:cubicBezTo>
                    <a:pt x="13" y="291"/>
                    <a:pt x="218" y="385"/>
                    <a:pt x="403" y="385"/>
                  </a:cubicBezTo>
                  <a:cubicBezTo>
                    <a:pt x="543" y="385"/>
                    <a:pt x="672" y="332"/>
                    <a:pt x="699" y="220"/>
                  </a:cubicBezTo>
                  <a:cubicBezTo>
                    <a:pt x="735" y="71"/>
                    <a:pt x="495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198630" y="1514597"/>
              <a:ext cx="39628" cy="25934"/>
            </a:xfrm>
            <a:custGeom>
              <a:avLst/>
              <a:gdLst/>
              <a:ahLst/>
              <a:cxnLst/>
              <a:rect l="l" t="t" r="r" b="b"/>
              <a:pathLst>
                <a:path w="790" h="517" extrusionOk="0">
                  <a:moveTo>
                    <a:pt x="576" y="0"/>
                  </a:moveTo>
                  <a:cubicBezTo>
                    <a:pt x="367" y="0"/>
                    <a:pt x="0" y="351"/>
                    <a:pt x="100" y="450"/>
                  </a:cubicBezTo>
                  <a:cubicBezTo>
                    <a:pt x="148" y="497"/>
                    <a:pt x="208" y="517"/>
                    <a:pt x="272" y="517"/>
                  </a:cubicBezTo>
                  <a:cubicBezTo>
                    <a:pt x="506" y="517"/>
                    <a:pt x="789" y="246"/>
                    <a:pt x="686" y="62"/>
                  </a:cubicBezTo>
                  <a:cubicBezTo>
                    <a:pt x="663" y="18"/>
                    <a:pt x="623" y="0"/>
                    <a:pt x="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195921" y="1439655"/>
              <a:ext cx="39628" cy="25934"/>
            </a:xfrm>
            <a:custGeom>
              <a:avLst/>
              <a:gdLst/>
              <a:ahLst/>
              <a:cxnLst/>
              <a:rect l="l" t="t" r="r" b="b"/>
              <a:pathLst>
                <a:path w="790" h="517" extrusionOk="0">
                  <a:moveTo>
                    <a:pt x="576" y="1"/>
                  </a:moveTo>
                  <a:cubicBezTo>
                    <a:pt x="367" y="1"/>
                    <a:pt x="0" y="351"/>
                    <a:pt x="100" y="449"/>
                  </a:cubicBezTo>
                  <a:cubicBezTo>
                    <a:pt x="148" y="497"/>
                    <a:pt x="208" y="517"/>
                    <a:pt x="272" y="517"/>
                  </a:cubicBezTo>
                  <a:cubicBezTo>
                    <a:pt x="507" y="517"/>
                    <a:pt x="789" y="246"/>
                    <a:pt x="688" y="63"/>
                  </a:cubicBezTo>
                  <a:cubicBezTo>
                    <a:pt x="664" y="19"/>
                    <a:pt x="624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234696" y="1653144"/>
              <a:ext cx="23275" cy="13544"/>
            </a:xfrm>
            <a:custGeom>
              <a:avLst/>
              <a:gdLst/>
              <a:ahLst/>
              <a:cxnLst/>
              <a:rect l="l" t="t" r="r" b="b"/>
              <a:pathLst>
                <a:path w="464" h="270" extrusionOk="0">
                  <a:moveTo>
                    <a:pt x="344" y="0"/>
                  </a:moveTo>
                  <a:cubicBezTo>
                    <a:pt x="215" y="0"/>
                    <a:pt x="0" y="140"/>
                    <a:pt x="42" y="205"/>
                  </a:cubicBezTo>
                  <a:cubicBezTo>
                    <a:pt x="73" y="251"/>
                    <a:pt x="122" y="269"/>
                    <a:pt x="176" y="269"/>
                  </a:cubicBezTo>
                  <a:cubicBezTo>
                    <a:pt x="307" y="269"/>
                    <a:pt x="463" y="159"/>
                    <a:pt x="430" y="52"/>
                  </a:cubicBezTo>
                  <a:cubicBezTo>
                    <a:pt x="419" y="15"/>
                    <a:pt x="386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265646" y="1581212"/>
              <a:ext cx="36769" cy="19262"/>
            </a:xfrm>
            <a:custGeom>
              <a:avLst/>
              <a:gdLst/>
              <a:ahLst/>
              <a:cxnLst/>
              <a:rect l="l" t="t" r="r" b="b"/>
              <a:pathLst>
                <a:path w="733" h="384" extrusionOk="0">
                  <a:moveTo>
                    <a:pt x="446" y="1"/>
                  </a:moveTo>
                  <a:cubicBezTo>
                    <a:pt x="240" y="1"/>
                    <a:pt x="0" y="81"/>
                    <a:pt x="24" y="177"/>
                  </a:cubicBezTo>
                  <a:cubicBezTo>
                    <a:pt x="58" y="320"/>
                    <a:pt x="211" y="383"/>
                    <a:pt x="365" y="383"/>
                  </a:cubicBezTo>
                  <a:cubicBezTo>
                    <a:pt x="541" y="383"/>
                    <a:pt x="720" y="300"/>
                    <a:pt x="727" y="158"/>
                  </a:cubicBezTo>
                  <a:cubicBezTo>
                    <a:pt x="732" y="44"/>
                    <a:pt x="598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276581" y="1499949"/>
              <a:ext cx="20968" cy="13644"/>
            </a:xfrm>
            <a:custGeom>
              <a:avLst/>
              <a:gdLst/>
              <a:ahLst/>
              <a:cxnLst/>
              <a:rect l="l" t="t" r="r" b="b"/>
              <a:pathLst>
                <a:path w="418" h="272" extrusionOk="0">
                  <a:moveTo>
                    <a:pt x="305" y="1"/>
                  </a:moveTo>
                  <a:cubicBezTo>
                    <a:pt x="194" y="1"/>
                    <a:pt x="0" y="182"/>
                    <a:pt x="52" y="235"/>
                  </a:cubicBezTo>
                  <a:cubicBezTo>
                    <a:pt x="78" y="261"/>
                    <a:pt x="110" y="272"/>
                    <a:pt x="144" y="272"/>
                  </a:cubicBezTo>
                  <a:cubicBezTo>
                    <a:pt x="268" y="272"/>
                    <a:pt x="418" y="132"/>
                    <a:pt x="365" y="34"/>
                  </a:cubicBezTo>
                  <a:cubicBezTo>
                    <a:pt x="352" y="11"/>
                    <a:pt x="331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1947419" y="1773833"/>
              <a:ext cx="40933" cy="26586"/>
            </a:xfrm>
            <a:custGeom>
              <a:avLst/>
              <a:gdLst/>
              <a:ahLst/>
              <a:cxnLst/>
              <a:rect l="l" t="t" r="r" b="b"/>
              <a:pathLst>
                <a:path w="816" h="530" extrusionOk="0">
                  <a:moveTo>
                    <a:pt x="632" y="0"/>
                  </a:moveTo>
                  <a:cubicBezTo>
                    <a:pt x="444" y="0"/>
                    <a:pt x="0" y="308"/>
                    <a:pt x="152" y="472"/>
                  </a:cubicBezTo>
                  <a:cubicBezTo>
                    <a:pt x="189" y="512"/>
                    <a:pt x="239" y="529"/>
                    <a:pt x="295" y="529"/>
                  </a:cubicBezTo>
                  <a:cubicBezTo>
                    <a:pt x="514" y="529"/>
                    <a:pt x="816" y="260"/>
                    <a:pt x="705" y="35"/>
                  </a:cubicBezTo>
                  <a:cubicBezTo>
                    <a:pt x="693" y="11"/>
                    <a:pt x="667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1939945" y="1587482"/>
              <a:ext cx="36719" cy="19463"/>
            </a:xfrm>
            <a:custGeom>
              <a:avLst/>
              <a:gdLst/>
              <a:ahLst/>
              <a:cxnLst/>
              <a:rect l="l" t="t" r="r" b="b"/>
              <a:pathLst>
                <a:path w="732" h="388" extrusionOk="0">
                  <a:moveTo>
                    <a:pt x="257" y="1"/>
                  </a:moveTo>
                  <a:cubicBezTo>
                    <a:pt x="118" y="1"/>
                    <a:pt x="1" y="41"/>
                    <a:pt x="1" y="148"/>
                  </a:cubicBezTo>
                  <a:cubicBezTo>
                    <a:pt x="3" y="296"/>
                    <a:pt x="193" y="387"/>
                    <a:pt x="376" y="387"/>
                  </a:cubicBezTo>
                  <a:cubicBezTo>
                    <a:pt x="523" y="387"/>
                    <a:pt x="665" y="329"/>
                    <a:pt x="704" y="194"/>
                  </a:cubicBezTo>
                  <a:cubicBezTo>
                    <a:pt x="732" y="95"/>
                    <a:pt x="469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1905384" y="1520967"/>
              <a:ext cx="36769" cy="19413"/>
            </a:xfrm>
            <a:custGeom>
              <a:avLst/>
              <a:gdLst/>
              <a:ahLst/>
              <a:cxnLst/>
              <a:rect l="l" t="t" r="r" b="b"/>
              <a:pathLst>
                <a:path w="733" h="387" extrusionOk="0">
                  <a:moveTo>
                    <a:pt x="257" y="0"/>
                  </a:moveTo>
                  <a:cubicBezTo>
                    <a:pt x="118" y="0"/>
                    <a:pt x="1" y="41"/>
                    <a:pt x="2" y="147"/>
                  </a:cubicBezTo>
                  <a:cubicBezTo>
                    <a:pt x="3" y="295"/>
                    <a:pt x="194" y="387"/>
                    <a:pt x="377" y="387"/>
                  </a:cubicBezTo>
                  <a:cubicBezTo>
                    <a:pt x="524" y="387"/>
                    <a:pt x="666" y="329"/>
                    <a:pt x="705" y="195"/>
                  </a:cubicBezTo>
                  <a:cubicBezTo>
                    <a:pt x="732" y="94"/>
                    <a:pt x="469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1986897" y="1720009"/>
              <a:ext cx="21821" cy="11487"/>
            </a:xfrm>
            <a:custGeom>
              <a:avLst/>
              <a:gdLst/>
              <a:ahLst/>
              <a:cxnLst/>
              <a:rect l="l" t="t" r="r" b="b"/>
              <a:pathLst>
                <a:path w="435" h="229" extrusionOk="0">
                  <a:moveTo>
                    <a:pt x="255" y="1"/>
                  </a:moveTo>
                  <a:cubicBezTo>
                    <a:pt x="134" y="1"/>
                    <a:pt x="0" y="41"/>
                    <a:pt x="20" y="127"/>
                  </a:cubicBezTo>
                  <a:cubicBezTo>
                    <a:pt x="35" y="195"/>
                    <a:pt x="113" y="228"/>
                    <a:pt x="197" y="228"/>
                  </a:cubicBezTo>
                  <a:cubicBezTo>
                    <a:pt x="305" y="228"/>
                    <a:pt x="424" y="174"/>
                    <a:pt x="432" y="70"/>
                  </a:cubicBezTo>
                  <a:cubicBezTo>
                    <a:pt x="435" y="25"/>
                    <a:pt x="349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1909497" y="1671904"/>
              <a:ext cx="40030" cy="23476"/>
            </a:xfrm>
            <a:custGeom>
              <a:avLst/>
              <a:gdLst/>
              <a:ahLst/>
              <a:cxnLst/>
              <a:rect l="l" t="t" r="r" b="b"/>
              <a:pathLst>
                <a:path w="798" h="468" extrusionOk="0">
                  <a:moveTo>
                    <a:pt x="625" y="0"/>
                  </a:moveTo>
                  <a:cubicBezTo>
                    <a:pt x="417" y="0"/>
                    <a:pt x="1" y="203"/>
                    <a:pt x="113" y="381"/>
                  </a:cubicBezTo>
                  <a:cubicBezTo>
                    <a:pt x="151" y="441"/>
                    <a:pt x="220" y="467"/>
                    <a:pt x="298" y="467"/>
                  </a:cubicBezTo>
                  <a:cubicBezTo>
                    <a:pt x="511" y="467"/>
                    <a:pt x="797" y="273"/>
                    <a:pt x="734" y="52"/>
                  </a:cubicBezTo>
                  <a:cubicBezTo>
                    <a:pt x="724" y="16"/>
                    <a:pt x="68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1878246" y="1607346"/>
              <a:ext cx="19463" cy="10283"/>
            </a:xfrm>
            <a:custGeom>
              <a:avLst/>
              <a:gdLst/>
              <a:ahLst/>
              <a:cxnLst/>
              <a:rect l="l" t="t" r="r" b="b"/>
              <a:pathLst>
                <a:path w="388" h="205" extrusionOk="0">
                  <a:moveTo>
                    <a:pt x="142" y="1"/>
                  </a:moveTo>
                  <a:cubicBezTo>
                    <a:pt x="66" y="1"/>
                    <a:pt x="0" y="23"/>
                    <a:pt x="2" y="81"/>
                  </a:cubicBezTo>
                  <a:cubicBezTo>
                    <a:pt x="3" y="158"/>
                    <a:pt x="102" y="204"/>
                    <a:pt x="198" y="204"/>
                  </a:cubicBezTo>
                  <a:cubicBezTo>
                    <a:pt x="277" y="204"/>
                    <a:pt x="354" y="173"/>
                    <a:pt x="374" y="100"/>
                  </a:cubicBezTo>
                  <a:cubicBezTo>
                    <a:pt x="388" y="48"/>
                    <a:pt x="253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1783340" y="1467143"/>
              <a:ext cx="168847" cy="210432"/>
            </a:xfrm>
            <a:custGeom>
              <a:avLst/>
              <a:gdLst/>
              <a:ahLst/>
              <a:cxnLst/>
              <a:rect l="l" t="t" r="r" b="b"/>
              <a:pathLst>
                <a:path w="3366" h="4195" extrusionOk="0">
                  <a:moveTo>
                    <a:pt x="1867" y="0"/>
                  </a:moveTo>
                  <a:cubicBezTo>
                    <a:pt x="1812" y="0"/>
                    <a:pt x="1753" y="6"/>
                    <a:pt x="1691" y="18"/>
                  </a:cubicBezTo>
                  <a:cubicBezTo>
                    <a:pt x="22" y="332"/>
                    <a:pt x="0" y="3872"/>
                    <a:pt x="1102" y="4180"/>
                  </a:cubicBezTo>
                  <a:cubicBezTo>
                    <a:pt x="1136" y="4190"/>
                    <a:pt x="1170" y="4194"/>
                    <a:pt x="1205" y="4194"/>
                  </a:cubicBezTo>
                  <a:cubicBezTo>
                    <a:pt x="2245" y="4194"/>
                    <a:pt x="3366" y="0"/>
                    <a:pt x="1867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"/>
          <p:cNvGrpSpPr/>
          <p:nvPr/>
        </p:nvGrpSpPr>
        <p:grpSpPr>
          <a:xfrm rot="-10706224">
            <a:off x="3547048" y="4763528"/>
            <a:ext cx="539539" cy="420767"/>
            <a:chOff x="3251316" y="2649443"/>
            <a:chExt cx="735796" cy="573820"/>
          </a:xfrm>
        </p:grpSpPr>
        <p:sp>
          <p:nvSpPr>
            <p:cNvPr id="844" name="Google Shape;844;p3"/>
            <p:cNvSpPr/>
            <p:nvPr/>
          </p:nvSpPr>
          <p:spPr>
            <a:xfrm>
              <a:off x="3457147" y="2649443"/>
              <a:ext cx="469784" cy="535818"/>
            </a:xfrm>
            <a:custGeom>
              <a:avLst/>
              <a:gdLst/>
              <a:ahLst/>
              <a:cxnLst/>
              <a:rect l="l" t="t" r="r" b="b"/>
              <a:pathLst>
                <a:path w="10273" h="11717" extrusionOk="0">
                  <a:moveTo>
                    <a:pt x="3098" y="1"/>
                  </a:moveTo>
                  <a:cubicBezTo>
                    <a:pt x="2053" y="1"/>
                    <a:pt x="994" y="261"/>
                    <a:pt x="1" y="959"/>
                  </a:cubicBezTo>
                  <a:lnTo>
                    <a:pt x="7965" y="11716"/>
                  </a:lnTo>
                  <a:cubicBezTo>
                    <a:pt x="10272" y="9701"/>
                    <a:pt x="9223" y="4648"/>
                    <a:pt x="9702" y="2703"/>
                  </a:cubicBezTo>
                  <a:cubicBezTo>
                    <a:pt x="9769" y="2433"/>
                    <a:pt x="9629" y="2154"/>
                    <a:pt x="9370" y="2050"/>
                  </a:cubicBezTo>
                  <a:cubicBezTo>
                    <a:pt x="8108" y="1541"/>
                    <a:pt x="5642" y="1"/>
                    <a:pt x="3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3251316" y="2662567"/>
              <a:ext cx="735796" cy="560696"/>
            </a:xfrm>
            <a:custGeom>
              <a:avLst/>
              <a:gdLst/>
              <a:ahLst/>
              <a:cxnLst/>
              <a:rect l="l" t="t" r="r" b="b"/>
              <a:pathLst>
                <a:path w="16090" h="12261" extrusionOk="0">
                  <a:moveTo>
                    <a:pt x="6331" y="1"/>
                  </a:moveTo>
                  <a:cubicBezTo>
                    <a:pt x="5611" y="1"/>
                    <a:pt x="4908" y="267"/>
                    <a:pt x="4267" y="878"/>
                  </a:cubicBezTo>
                  <a:cubicBezTo>
                    <a:pt x="1" y="4946"/>
                    <a:pt x="5552" y="12261"/>
                    <a:pt x="10164" y="12261"/>
                  </a:cubicBezTo>
                  <a:cubicBezTo>
                    <a:pt x="10595" y="12261"/>
                    <a:pt x="11019" y="12197"/>
                    <a:pt x="11425" y="12060"/>
                  </a:cubicBezTo>
                  <a:cubicBezTo>
                    <a:pt x="16090" y="10490"/>
                    <a:pt x="10853" y="1"/>
                    <a:pt x="6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3327685" y="2721422"/>
              <a:ext cx="586762" cy="448931"/>
            </a:xfrm>
            <a:custGeom>
              <a:avLst/>
              <a:gdLst/>
              <a:ahLst/>
              <a:cxnLst/>
              <a:rect l="l" t="t" r="r" b="b"/>
              <a:pathLst>
                <a:path w="12831" h="9817" extrusionOk="0">
                  <a:moveTo>
                    <a:pt x="5005" y="504"/>
                  </a:moveTo>
                  <a:cubicBezTo>
                    <a:pt x="8151" y="504"/>
                    <a:pt x="12192" y="8137"/>
                    <a:pt x="8979" y="9108"/>
                  </a:cubicBezTo>
                  <a:cubicBezTo>
                    <a:pt x="8741" y="9179"/>
                    <a:pt x="8493" y="9213"/>
                    <a:pt x="8238" y="9213"/>
                  </a:cubicBezTo>
                  <a:cubicBezTo>
                    <a:pt x="5024" y="9213"/>
                    <a:pt x="814" y="3818"/>
                    <a:pt x="3686" y="1059"/>
                  </a:cubicBezTo>
                  <a:cubicBezTo>
                    <a:pt x="4088" y="673"/>
                    <a:pt x="4537" y="504"/>
                    <a:pt x="5005" y="504"/>
                  </a:cubicBezTo>
                  <a:close/>
                  <a:moveTo>
                    <a:pt x="4757" y="1"/>
                  </a:moveTo>
                  <a:cubicBezTo>
                    <a:pt x="4225" y="1"/>
                    <a:pt x="3714" y="194"/>
                    <a:pt x="3255" y="634"/>
                  </a:cubicBezTo>
                  <a:cubicBezTo>
                    <a:pt x="0" y="3757"/>
                    <a:pt x="4715" y="9817"/>
                    <a:pt x="8345" y="9817"/>
                  </a:cubicBezTo>
                  <a:cubicBezTo>
                    <a:pt x="8638" y="9817"/>
                    <a:pt x="8924" y="9777"/>
                    <a:pt x="9198" y="9693"/>
                  </a:cubicBezTo>
                  <a:cubicBezTo>
                    <a:pt x="12830" y="8585"/>
                    <a:pt x="8311" y="1"/>
                    <a:pt x="47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3437346" y="2809315"/>
              <a:ext cx="366800" cy="280645"/>
            </a:xfrm>
            <a:custGeom>
              <a:avLst/>
              <a:gdLst/>
              <a:ahLst/>
              <a:cxnLst/>
              <a:rect l="l" t="t" r="r" b="b"/>
              <a:pathLst>
                <a:path w="8021" h="6137" extrusionOk="0">
                  <a:moveTo>
                    <a:pt x="3097" y="691"/>
                  </a:moveTo>
                  <a:cubicBezTo>
                    <a:pt x="4880" y="691"/>
                    <a:pt x="7163" y="5010"/>
                    <a:pt x="5342" y="5562"/>
                  </a:cubicBezTo>
                  <a:cubicBezTo>
                    <a:pt x="5206" y="5603"/>
                    <a:pt x="5064" y="5622"/>
                    <a:pt x="4919" y="5622"/>
                  </a:cubicBezTo>
                  <a:cubicBezTo>
                    <a:pt x="3097" y="5622"/>
                    <a:pt x="719" y="2569"/>
                    <a:pt x="2348" y="1006"/>
                  </a:cubicBezTo>
                  <a:cubicBezTo>
                    <a:pt x="2577" y="787"/>
                    <a:pt x="2831" y="691"/>
                    <a:pt x="3097" y="691"/>
                  </a:cubicBezTo>
                  <a:close/>
                  <a:moveTo>
                    <a:pt x="2974" y="1"/>
                  </a:moveTo>
                  <a:cubicBezTo>
                    <a:pt x="2641" y="1"/>
                    <a:pt x="2322" y="121"/>
                    <a:pt x="2035" y="396"/>
                  </a:cubicBezTo>
                  <a:cubicBezTo>
                    <a:pt x="1" y="2350"/>
                    <a:pt x="2949" y="6137"/>
                    <a:pt x="5217" y="6137"/>
                  </a:cubicBezTo>
                  <a:cubicBezTo>
                    <a:pt x="5400" y="6137"/>
                    <a:pt x="5578" y="6112"/>
                    <a:pt x="5749" y="6060"/>
                  </a:cubicBezTo>
                  <a:cubicBezTo>
                    <a:pt x="8021" y="5367"/>
                    <a:pt x="5195" y="1"/>
                    <a:pt x="29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3516322" y="2883444"/>
              <a:ext cx="189002" cy="144598"/>
            </a:xfrm>
            <a:custGeom>
              <a:avLst/>
              <a:gdLst/>
              <a:ahLst/>
              <a:cxnLst/>
              <a:rect l="l" t="t" r="r" b="b"/>
              <a:pathLst>
                <a:path w="4133" h="3162" extrusionOk="0">
                  <a:moveTo>
                    <a:pt x="1707" y="382"/>
                  </a:moveTo>
                  <a:cubicBezTo>
                    <a:pt x="2600" y="382"/>
                    <a:pt x="3744" y="2545"/>
                    <a:pt x="2831" y="2821"/>
                  </a:cubicBezTo>
                  <a:cubicBezTo>
                    <a:pt x="2763" y="2842"/>
                    <a:pt x="2692" y="2852"/>
                    <a:pt x="2620" y="2852"/>
                  </a:cubicBezTo>
                  <a:cubicBezTo>
                    <a:pt x="1708" y="2852"/>
                    <a:pt x="515" y="1322"/>
                    <a:pt x="1332" y="540"/>
                  </a:cubicBezTo>
                  <a:cubicBezTo>
                    <a:pt x="1446" y="430"/>
                    <a:pt x="1574" y="382"/>
                    <a:pt x="1707" y="382"/>
                  </a:cubicBezTo>
                  <a:close/>
                  <a:moveTo>
                    <a:pt x="1533" y="0"/>
                  </a:moveTo>
                  <a:cubicBezTo>
                    <a:pt x="1361" y="0"/>
                    <a:pt x="1197" y="63"/>
                    <a:pt x="1049" y="204"/>
                  </a:cubicBezTo>
                  <a:cubicBezTo>
                    <a:pt x="0" y="1209"/>
                    <a:pt x="1519" y="3161"/>
                    <a:pt x="2687" y="3161"/>
                  </a:cubicBezTo>
                  <a:cubicBezTo>
                    <a:pt x="2782" y="3161"/>
                    <a:pt x="2874" y="3149"/>
                    <a:pt x="2962" y="3122"/>
                  </a:cubicBezTo>
                  <a:cubicBezTo>
                    <a:pt x="4132" y="2765"/>
                    <a:pt x="2677" y="0"/>
                    <a:pt x="15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3477680" y="3013820"/>
              <a:ext cx="289242" cy="179307"/>
            </a:xfrm>
            <a:custGeom>
              <a:avLst/>
              <a:gdLst/>
              <a:ahLst/>
              <a:cxnLst/>
              <a:rect l="l" t="t" r="r" b="b"/>
              <a:pathLst>
                <a:path w="6325" h="3921" extrusionOk="0">
                  <a:moveTo>
                    <a:pt x="752" y="0"/>
                  </a:moveTo>
                  <a:cubicBezTo>
                    <a:pt x="465" y="0"/>
                    <a:pt x="274" y="115"/>
                    <a:pt x="235" y="386"/>
                  </a:cubicBezTo>
                  <a:cubicBezTo>
                    <a:pt x="0" y="2037"/>
                    <a:pt x="2804" y="3921"/>
                    <a:pt x="4380" y="3921"/>
                  </a:cubicBezTo>
                  <a:cubicBezTo>
                    <a:pt x="4602" y="3921"/>
                    <a:pt x="4800" y="3883"/>
                    <a:pt x="4961" y="3802"/>
                  </a:cubicBezTo>
                  <a:cubicBezTo>
                    <a:pt x="6325" y="3119"/>
                    <a:pt x="2244" y="0"/>
                    <a:pt x="752" y="0"/>
                  </a:cubicBezTo>
                  <a:close/>
                </a:path>
              </a:pathLst>
            </a:custGeom>
            <a:solidFill>
              <a:srgbClr val="F9F7E4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3503700" y="2686621"/>
              <a:ext cx="13125" cy="9237"/>
            </a:xfrm>
            <a:custGeom>
              <a:avLst/>
              <a:gdLst/>
              <a:ahLst/>
              <a:cxnLst/>
              <a:rect l="l" t="t" r="r" b="b"/>
              <a:pathLst>
                <a:path w="287" h="202" extrusionOk="0">
                  <a:moveTo>
                    <a:pt x="140" y="1"/>
                  </a:moveTo>
                  <a:cubicBezTo>
                    <a:pt x="119" y="1"/>
                    <a:pt x="97" y="8"/>
                    <a:pt x="76" y="27"/>
                  </a:cubicBezTo>
                  <a:cubicBezTo>
                    <a:pt x="1" y="94"/>
                    <a:pt x="67" y="202"/>
                    <a:pt x="146" y="202"/>
                  </a:cubicBezTo>
                  <a:cubicBezTo>
                    <a:pt x="167" y="202"/>
                    <a:pt x="189" y="194"/>
                    <a:pt x="209" y="177"/>
                  </a:cubicBezTo>
                  <a:cubicBezTo>
                    <a:pt x="286" y="110"/>
                    <a:pt x="219" y="1"/>
                    <a:pt x="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3530132" y="2680494"/>
              <a:ext cx="13125" cy="9237"/>
            </a:xfrm>
            <a:custGeom>
              <a:avLst/>
              <a:gdLst/>
              <a:ahLst/>
              <a:cxnLst/>
              <a:rect l="l" t="t" r="r" b="b"/>
              <a:pathLst>
                <a:path w="287" h="202" extrusionOk="0">
                  <a:moveTo>
                    <a:pt x="141" y="1"/>
                  </a:moveTo>
                  <a:cubicBezTo>
                    <a:pt x="120" y="1"/>
                    <a:pt x="98" y="8"/>
                    <a:pt x="78" y="26"/>
                  </a:cubicBezTo>
                  <a:cubicBezTo>
                    <a:pt x="1" y="93"/>
                    <a:pt x="68" y="202"/>
                    <a:pt x="148" y="202"/>
                  </a:cubicBezTo>
                  <a:cubicBezTo>
                    <a:pt x="169" y="202"/>
                    <a:pt x="190" y="194"/>
                    <a:pt x="211" y="176"/>
                  </a:cubicBezTo>
                  <a:cubicBezTo>
                    <a:pt x="286" y="110"/>
                    <a:pt x="220" y="1"/>
                    <a:pt x="1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3508090" y="2796282"/>
              <a:ext cx="13125" cy="9192"/>
            </a:xfrm>
            <a:custGeom>
              <a:avLst/>
              <a:gdLst/>
              <a:ahLst/>
              <a:cxnLst/>
              <a:rect l="l" t="t" r="r" b="b"/>
              <a:pathLst>
                <a:path w="287" h="201" extrusionOk="0">
                  <a:moveTo>
                    <a:pt x="141" y="0"/>
                  </a:moveTo>
                  <a:cubicBezTo>
                    <a:pt x="120" y="0"/>
                    <a:pt x="98" y="8"/>
                    <a:pt x="78" y="25"/>
                  </a:cubicBezTo>
                  <a:cubicBezTo>
                    <a:pt x="1" y="92"/>
                    <a:pt x="68" y="200"/>
                    <a:pt x="147" y="200"/>
                  </a:cubicBezTo>
                  <a:cubicBezTo>
                    <a:pt x="168" y="200"/>
                    <a:pt x="190" y="193"/>
                    <a:pt x="210" y="175"/>
                  </a:cubicBezTo>
                  <a:cubicBezTo>
                    <a:pt x="286" y="108"/>
                    <a:pt x="220" y="0"/>
                    <a:pt x="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3540147" y="2781374"/>
              <a:ext cx="13079" cy="9192"/>
            </a:xfrm>
            <a:custGeom>
              <a:avLst/>
              <a:gdLst/>
              <a:ahLst/>
              <a:cxnLst/>
              <a:rect l="l" t="t" r="r" b="b"/>
              <a:pathLst>
                <a:path w="286" h="201" extrusionOk="0">
                  <a:moveTo>
                    <a:pt x="140" y="0"/>
                  </a:moveTo>
                  <a:cubicBezTo>
                    <a:pt x="119" y="0"/>
                    <a:pt x="98" y="8"/>
                    <a:pt x="78" y="25"/>
                  </a:cubicBezTo>
                  <a:cubicBezTo>
                    <a:pt x="1" y="92"/>
                    <a:pt x="68" y="201"/>
                    <a:pt x="147" y="201"/>
                  </a:cubicBezTo>
                  <a:cubicBezTo>
                    <a:pt x="167" y="201"/>
                    <a:pt x="189" y="193"/>
                    <a:pt x="209" y="176"/>
                  </a:cubicBezTo>
                  <a:cubicBezTo>
                    <a:pt x="286" y="108"/>
                    <a:pt x="219" y="0"/>
                    <a:pt x="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3632293" y="2986565"/>
              <a:ext cx="13125" cy="9192"/>
            </a:xfrm>
            <a:custGeom>
              <a:avLst/>
              <a:gdLst/>
              <a:ahLst/>
              <a:cxnLst/>
              <a:rect l="l" t="t" r="r" b="b"/>
              <a:pathLst>
                <a:path w="287" h="201" extrusionOk="0">
                  <a:moveTo>
                    <a:pt x="141" y="0"/>
                  </a:moveTo>
                  <a:cubicBezTo>
                    <a:pt x="120" y="0"/>
                    <a:pt x="98" y="8"/>
                    <a:pt x="78" y="25"/>
                  </a:cubicBezTo>
                  <a:cubicBezTo>
                    <a:pt x="1" y="92"/>
                    <a:pt x="68" y="201"/>
                    <a:pt x="147" y="201"/>
                  </a:cubicBezTo>
                  <a:cubicBezTo>
                    <a:pt x="168" y="201"/>
                    <a:pt x="190" y="193"/>
                    <a:pt x="210" y="175"/>
                  </a:cubicBezTo>
                  <a:cubicBezTo>
                    <a:pt x="286" y="108"/>
                    <a:pt x="220" y="0"/>
                    <a:pt x="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3611120" y="2975681"/>
              <a:ext cx="13079" cy="9192"/>
            </a:xfrm>
            <a:custGeom>
              <a:avLst/>
              <a:gdLst/>
              <a:ahLst/>
              <a:cxnLst/>
              <a:rect l="l" t="t" r="r" b="b"/>
              <a:pathLst>
                <a:path w="286" h="201" extrusionOk="0">
                  <a:moveTo>
                    <a:pt x="139" y="0"/>
                  </a:moveTo>
                  <a:cubicBezTo>
                    <a:pt x="118" y="0"/>
                    <a:pt x="96" y="8"/>
                    <a:pt x="76" y="25"/>
                  </a:cubicBezTo>
                  <a:cubicBezTo>
                    <a:pt x="0" y="92"/>
                    <a:pt x="67" y="200"/>
                    <a:pt x="146" y="200"/>
                  </a:cubicBezTo>
                  <a:cubicBezTo>
                    <a:pt x="167" y="200"/>
                    <a:pt x="189" y="193"/>
                    <a:pt x="209" y="175"/>
                  </a:cubicBezTo>
                  <a:cubicBezTo>
                    <a:pt x="286" y="108"/>
                    <a:pt x="219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3"/>
          <p:cNvGrpSpPr/>
          <p:nvPr/>
        </p:nvGrpSpPr>
        <p:grpSpPr>
          <a:xfrm rot="9234618">
            <a:off x="2855825" y="4068212"/>
            <a:ext cx="705592" cy="1423119"/>
            <a:chOff x="4243844" y="2649404"/>
            <a:chExt cx="962480" cy="1941240"/>
          </a:xfrm>
        </p:grpSpPr>
        <p:sp>
          <p:nvSpPr>
            <p:cNvPr id="857" name="Google Shape;857;p3"/>
            <p:cNvSpPr/>
            <p:nvPr/>
          </p:nvSpPr>
          <p:spPr>
            <a:xfrm>
              <a:off x="4723781" y="3271973"/>
              <a:ext cx="482543" cy="824603"/>
            </a:xfrm>
            <a:custGeom>
              <a:avLst/>
              <a:gdLst/>
              <a:ahLst/>
              <a:cxnLst/>
              <a:rect l="l" t="t" r="r" b="b"/>
              <a:pathLst>
                <a:path w="10552" h="18032" extrusionOk="0">
                  <a:moveTo>
                    <a:pt x="1" y="0"/>
                  </a:moveTo>
                  <a:cubicBezTo>
                    <a:pt x="1" y="0"/>
                    <a:pt x="2640" y="11052"/>
                    <a:pt x="7401" y="17659"/>
                  </a:cubicBezTo>
                  <a:cubicBezTo>
                    <a:pt x="7576" y="17900"/>
                    <a:pt x="7850" y="18031"/>
                    <a:pt x="8131" y="18031"/>
                  </a:cubicBezTo>
                  <a:cubicBezTo>
                    <a:pt x="8272" y="18031"/>
                    <a:pt x="8414" y="17998"/>
                    <a:pt x="8546" y="17929"/>
                  </a:cubicBezTo>
                  <a:cubicBezTo>
                    <a:pt x="9009" y="17688"/>
                    <a:pt x="9619" y="17334"/>
                    <a:pt x="10114" y="16923"/>
                  </a:cubicBezTo>
                  <a:cubicBezTo>
                    <a:pt x="10493" y="16610"/>
                    <a:pt x="10552" y="16053"/>
                    <a:pt x="10245" y="15668"/>
                  </a:cubicBezTo>
                  <a:cubicBezTo>
                    <a:pt x="8631" y="13637"/>
                    <a:pt x="3453" y="6816"/>
                    <a:pt x="1211" y="1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4805638" y="3515257"/>
              <a:ext cx="198514" cy="411753"/>
            </a:xfrm>
            <a:custGeom>
              <a:avLst/>
              <a:gdLst/>
              <a:ahLst/>
              <a:cxnLst/>
              <a:rect l="l" t="t" r="r" b="b"/>
              <a:pathLst>
                <a:path w="4341" h="9004" fill="none" extrusionOk="0">
                  <a:moveTo>
                    <a:pt x="4340" y="9004"/>
                  </a:moveTo>
                  <a:cubicBezTo>
                    <a:pt x="2001" y="4964"/>
                    <a:pt x="1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4740198" y="3415520"/>
              <a:ext cx="413216" cy="1050418"/>
            </a:xfrm>
            <a:custGeom>
              <a:avLst/>
              <a:gdLst/>
              <a:ahLst/>
              <a:cxnLst/>
              <a:rect l="l" t="t" r="r" b="b"/>
              <a:pathLst>
                <a:path w="9036" h="22970" extrusionOk="0">
                  <a:moveTo>
                    <a:pt x="1" y="0"/>
                  </a:moveTo>
                  <a:cubicBezTo>
                    <a:pt x="1" y="1"/>
                    <a:pt x="775" y="13574"/>
                    <a:pt x="4986" y="22360"/>
                  </a:cubicBezTo>
                  <a:cubicBezTo>
                    <a:pt x="5169" y="22742"/>
                    <a:pt x="5552" y="22969"/>
                    <a:pt x="5957" y="22969"/>
                  </a:cubicBezTo>
                  <a:cubicBezTo>
                    <a:pt x="6063" y="22969"/>
                    <a:pt x="6171" y="22954"/>
                    <a:pt x="6278" y="22921"/>
                  </a:cubicBezTo>
                  <a:cubicBezTo>
                    <a:pt x="6873" y="22734"/>
                    <a:pt x="7667" y="22446"/>
                    <a:pt x="8336" y="22068"/>
                  </a:cubicBezTo>
                  <a:cubicBezTo>
                    <a:pt x="8848" y="21779"/>
                    <a:pt x="9035" y="21134"/>
                    <a:pt x="8756" y="20617"/>
                  </a:cubicBezTo>
                  <a:cubicBezTo>
                    <a:pt x="7283" y="17885"/>
                    <a:pt x="2628" y="8756"/>
                    <a:pt x="1398" y="4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4764024" y="3596519"/>
              <a:ext cx="169292" cy="614200"/>
            </a:xfrm>
            <a:custGeom>
              <a:avLst/>
              <a:gdLst/>
              <a:ahLst/>
              <a:cxnLst/>
              <a:rect l="l" t="t" r="r" b="b"/>
              <a:pathLst>
                <a:path w="3702" h="13431" fill="none" extrusionOk="0">
                  <a:moveTo>
                    <a:pt x="3702" y="13430"/>
                  </a:moveTo>
                  <a:cubicBezTo>
                    <a:pt x="625" y="5217"/>
                    <a:pt x="1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4600676" y="3431342"/>
              <a:ext cx="290751" cy="1159301"/>
            </a:xfrm>
            <a:custGeom>
              <a:avLst/>
              <a:gdLst/>
              <a:ahLst/>
              <a:cxnLst/>
              <a:rect l="l" t="t" r="r" b="b"/>
              <a:pathLst>
                <a:path w="6358" h="25351" extrusionOk="0">
                  <a:moveTo>
                    <a:pt x="3314" y="1"/>
                  </a:moveTo>
                  <a:lnTo>
                    <a:pt x="1997" y="826"/>
                  </a:lnTo>
                  <a:cubicBezTo>
                    <a:pt x="3090" y="9750"/>
                    <a:pt x="884" y="20454"/>
                    <a:pt x="141" y="23683"/>
                  </a:cubicBezTo>
                  <a:cubicBezTo>
                    <a:pt x="1" y="24293"/>
                    <a:pt x="376" y="24903"/>
                    <a:pt x="984" y="25056"/>
                  </a:cubicBezTo>
                  <a:cubicBezTo>
                    <a:pt x="1779" y="25255"/>
                    <a:pt x="2677" y="25327"/>
                    <a:pt x="3343" y="25350"/>
                  </a:cubicBezTo>
                  <a:cubicBezTo>
                    <a:pt x="3356" y="25350"/>
                    <a:pt x="3369" y="25350"/>
                    <a:pt x="3382" y="25350"/>
                  </a:cubicBezTo>
                  <a:cubicBezTo>
                    <a:pt x="3934" y="25350"/>
                    <a:pt x="4413" y="24957"/>
                    <a:pt x="4511" y="24409"/>
                  </a:cubicBezTo>
                  <a:cubicBezTo>
                    <a:pt x="6357" y="14181"/>
                    <a:pt x="3314" y="1"/>
                    <a:pt x="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4762835" y="3559844"/>
              <a:ext cx="41889" cy="720385"/>
            </a:xfrm>
            <a:custGeom>
              <a:avLst/>
              <a:gdLst/>
              <a:ahLst/>
              <a:cxnLst/>
              <a:rect l="l" t="t" r="r" b="b"/>
              <a:pathLst>
                <a:path w="916" h="15753" fill="none" extrusionOk="0">
                  <a:moveTo>
                    <a:pt x="458" y="1"/>
                  </a:moveTo>
                  <a:cubicBezTo>
                    <a:pt x="916" y="9584"/>
                    <a:pt x="1" y="15752"/>
                    <a:pt x="1" y="15752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4535948" y="3128044"/>
              <a:ext cx="287687" cy="1086270"/>
            </a:xfrm>
            <a:custGeom>
              <a:avLst/>
              <a:gdLst/>
              <a:ahLst/>
              <a:cxnLst/>
              <a:rect l="l" t="t" r="r" b="b"/>
              <a:pathLst>
                <a:path w="6291" h="23754" extrusionOk="0">
                  <a:moveTo>
                    <a:pt x="3906" y="0"/>
                  </a:moveTo>
                  <a:lnTo>
                    <a:pt x="2645" y="731"/>
                  </a:lnTo>
                  <a:cubicBezTo>
                    <a:pt x="3375" y="9127"/>
                    <a:pt x="954" y="19084"/>
                    <a:pt x="153" y="22082"/>
                  </a:cubicBezTo>
                  <a:cubicBezTo>
                    <a:pt x="1" y="22651"/>
                    <a:pt x="331" y="23233"/>
                    <a:pt x="897" y="23398"/>
                  </a:cubicBezTo>
                  <a:cubicBezTo>
                    <a:pt x="1634" y="23612"/>
                    <a:pt x="2474" y="23708"/>
                    <a:pt x="3095" y="23751"/>
                  </a:cubicBezTo>
                  <a:cubicBezTo>
                    <a:pt x="3120" y="23753"/>
                    <a:pt x="3146" y="23753"/>
                    <a:pt x="3170" y="23753"/>
                  </a:cubicBezTo>
                  <a:cubicBezTo>
                    <a:pt x="3673" y="23753"/>
                    <a:pt x="4115" y="23405"/>
                    <a:pt x="4223" y="22908"/>
                  </a:cubicBezTo>
                  <a:cubicBezTo>
                    <a:pt x="6290" y="13387"/>
                    <a:pt x="3906" y="0"/>
                    <a:pt x="3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4695520" y="3446250"/>
              <a:ext cx="35029" cy="500423"/>
            </a:xfrm>
            <a:custGeom>
              <a:avLst/>
              <a:gdLst/>
              <a:ahLst/>
              <a:cxnLst/>
              <a:rect l="l" t="t" r="r" b="b"/>
              <a:pathLst>
                <a:path w="766" h="10943" fill="none" extrusionOk="0">
                  <a:moveTo>
                    <a:pt x="1" y="10942"/>
                  </a:moveTo>
                  <a:cubicBezTo>
                    <a:pt x="766" y="6295"/>
                    <a:pt x="55" y="0"/>
                    <a:pt x="5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4447846" y="2649404"/>
              <a:ext cx="250738" cy="101749"/>
            </a:xfrm>
            <a:custGeom>
              <a:avLst/>
              <a:gdLst/>
              <a:ahLst/>
              <a:cxnLst/>
              <a:rect l="l" t="t" r="r" b="b"/>
              <a:pathLst>
                <a:path w="5483" h="2225" extrusionOk="0">
                  <a:moveTo>
                    <a:pt x="4190" y="0"/>
                  </a:moveTo>
                  <a:cubicBezTo>
                    <a:pt x="3672" y="0"/>
                    <a:pt x="3183" y="1169"/>
                    <a:pt x="3183" y="1169"/>
                  </a:cubicBezTo>
                  <a:cubicBezTo>
                    <a:pt x="3183" y="1169"/>
                    <a:pt x="2044" y="103"/>
                    <a:pt x="1476" y="103"/>
                  </a:cubicBezTo>
                  <a:cubicBezTo>
                    <a:pt x="1417" y="103"/>
                    <a:pt x="1364" y="114"/>
                    <a:pt x="1320" y="140"/>
                  </a:cubicBezTo>
                  <a:cubicBezTo>
                    <a:pt x="844" y="411"/>
                    <a:pt x="1901" y="1179"/>
                    <a:pt x="1901" y="1179"/>
                  </a:cubicBezTo>
                  <a:cubicBezTo>
                    <a:pt x="1901" y="1179"/>
                    <a:pt x="1381" y="1037"/>
                    <a:pt x="916" y="1037"/>
                  </a:cubicBezTo>
                  <a:cubicBezTo>
                    <a:pt x="607" y="1037"/>
                    <a:pt x="323" y="1099"/>
                    <a:pt x="231" y="1308"/>
                  </a:cubicBezTo>
                  <a:cubicBezTo>
                    <a:pt x="1" y="1831"/>
                    <a:pt x="2353" y="2225"/>
                    <a:pt x="2353" y="2225"/>
                  </a:cubicBezTo>
                  <a:lnTo>
                    <a:pt x="4285" y="1941"/>
                  </a:lnTo>
                  <a:cubicBezTo>
                    <a:pt x="4285" y="1941"/>
                    <a:pt x="5482" y="1064"/>
                    <a:pt x="5347" y="799"/>
                  </a:cubicBezTo>
                  <a:cubicBezTo>
                    <a:pt x="5326" y="758"/>
                    <a:pt x="5284" y="740"/>
                    <a:pt x="5228" y="740"/>
                  </a:cubicBezTo>
                  <a:cubicBezTo>
                    <a:pt x="4925" y="740"/>
                    <a:pt x="4211" y="1254"/>
                    <a:pt x="4211" y="1254"/>
                  </a:cubicBezTo>
                  <a:cubicBezTo>
                    <a:pt x="4211" y="1254"/>
                    <a:pt x="4737" y="34"/>
                    <a:pt x="4211" y="1"/>
                  </a:cubicBezTo>
                  <a:cubicBezTo>
                    <a:pt x="4204" y="0"/>
                    <a:pt x="4197" y="0"/>
                    <a:pt x="4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4243844" y="2727922"/>
              <a:ext cx="860776" cy="1034413"/>
            </a:xfrm>
            <a:custGeom>
              <a:avLst/>
              <a:gdLst/>
              <a:ahLst/>
              <a:cxnLst/>
              <a:rect l="l" t="t" r="r" b="b"/>
              <a:pathLst>
                <a:path w="18823" h="22620" extrusionOk="0">
                  <a:moveTo>
                    <a:pt x="9653" y="0"/>
                  </a:moveTo>
                  <a:cubicBezTo>
                    <a:pt x="5669" y="0"/>
                    <a:pt x="1541" y="1821"/>
                    <a:pt x="995" y="5044"/>
                  </a:cubicBezTo>
                  <a:cubicBezTo>
                    <a:pt x="1" y="10920"/>
                    <a:pt x="5235" y="13524"/>
                    <a:pt x="6458" y="14781"/>
                  </a:cubicBezTo>
                  <a:cubicBezTo>
                    <a:pt x="7545" y="15898"/>
                    <a:pt x="7987" y="18590"/>
                    <a:pt x="7330" y="21132"/>
                  </a:cubicBezTo>
                  <a:cubicBezTo>
                    <a:pt x="7290" y="21286"/>
                    <a:pt x="7413" y="21402"/>
                    <a:pt x="7541" y="21402"/>
                  </a:cubicBezTo>
                  <a:cubicBezTo>
                    <a:pt x="7600" y="21402"/>
                    <a:pt x="7661" y="21377"/>
                    <a:pt x="7706" y="21319"/>
                  </a:cubicBezTo>
                  <a:cubicBezTo>
                    <a:pt x="8503" y="20307"/>
                    <a:pt x="9704" y="18284"/>
                    <a:pt x="9520" y="15447"/>
                  </a:cubicBezTo>
                  <a:lnTo>
                    <a:pt x="9520" y="15447"/>
                  </a:lnTo>
                  <a:cubicBezTo>
                    <a:pt x="9520" y="15447"/>
                    <a:pt x="10988" y="19480"/>
                    <a:pt x="11273" y="22426"/>
                  </a:cubicBezTo>
                  <a:cubicBezTo>
                    <a:pt x="11285" y="22552"/>
                    <a:pt x="11386" y="22619"/>
                    <a:pt x="11487" y="22619"/>
                  </a:cubicBezTo>
                  <a:cubicBezTo>
                    <a:pt x="11575" y="22619"/>
                    <a:pt x="11663" y="22568"/>
                    <a:pt x="11693" y="22461"/>
                  </a:cubicBezTo>
                  <a:cubicBezTo>
                    <a:pt x="12116" y="20923"/>
                    <a:pt x="12661" y="18110"/>
                    <a:pt x="12014" y="15327"/>
                  </a:cubicBezTo>
                  <a:lnTo>
                    <a:pt x="12014" y="15327"/>
                  </a:lnTo>
                  <a:cubicBezTo>
                    <a:pt x="12015" y="15328"/>
                    <a:pt x="12982" y="18739"/>
                    <a:pt x="15896" y="20280"/>
                  </a:cubicBezTo>
                  <a:cubicBezTo>
                    <a:pt x="15929" y="20298"/>
                    <a:pt x="15963" y="20305"/>
                    <a:pt x="15995" y="20305"/>
                  </a:cubicBezTo>
                  <a:cubicBezTo>
                    <a:pt x="16151" y="20305"/>
                    <a:pt x="16274" y="20120"/>
                    <a:pt x="16170" y="19968"/>
                  </a:cubicBezTo>
                  <a:cubicBezTo>
                    <a:pt x="15096" y="18370"/>
                    <a:pt x="14139" y="16732"/>
                    <a:pt x="14406" y="14691"/>
                  </a:cubicBezTo>
                  <a:cubicBezTo>
                    <a:pt x="14834" y="11397"/>
                    <a:pt x="18822" y="8490"/>
                    <a:pt x="17122" y="3933"/>
                  </a:cubicBezTo>
                  <a:cubicBezTo>
                    <a:pt x="16114" y="1233"/>
                    <a:pt x="12933" y="0"/>
                    <a:pt x="96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4393884" y="295085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1"/>
                  </a:cubicBezTo>
                  <a:cubicBezTo>
                    <a:pt x="0" y="20"/>
                    <a:pt x="20" y="266"/>
                    <a:pt x="175" y="266"/>
                  </a:cubicBezTo>
                  <a:cubicBezTo>
                    <a:pt x="181" y="266"/>
                    <a:pt x="187" y="266"/>
                    <a:pt x="192" y="265"/>
                  </a:cubicBezTo>
                  <a:cubicBezTo>
                    <a:pt x="356" y="248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4433944" y="3008705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70" y="0"/>
                    <a:pt x="164" y="1"/>
                  </a:cubicBezTo>
                  <a:cubicBezTo>
                    <a:pt x="1" y="20"/>
                    <a:pt x="22" y="265"/>
                    <a:pt x="177" y="265"/>
                  </a:cubicBezTo>
                  <a:cubicBezTo>
                    <a:pt x="182" y="265"/>
                    <a:pt x="188" y="265"/>
                    <a:pt x="193" y="264"/>
                  </a:cubicBezTo>
                  <a:cubicBezTo>
                    <a:pt x="357" y="246"/>
                    <a:pt x="335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4378245" y="2998187"/>
              <a:ext cx="16326" cy="12073"/>
            </a:xfrm>
            <a:custGeom>
              <a:avLst/>
              <a:gdLst/>
              <a:ahLst/>
              <a:cxnLst/>
              <a:rect l="l" t="t" r="r" b="b"/>
              <a:pathLst>
                <a:path w="357" h="264" extrusionOk="0">
                  <a:moveTo>
                    <a:pt x="181" y="0"/>
                  </a:moveTo>
                  <a:cubicBezTo>
                    <a:pt x="176" y="0"/>
                    <a:pt x="170" y="0"/>
                    <a:pt x="164" y="1"/>
                  </a:cubicBezTo>
                  <a:cubicBezTo>
                    <a:pt x="1" y="18"/>
                    <a:pt x="22" y="264"/>
                    <a:pt x="176" y="264"/>
                  </a:cubicBezTo>
                  <a:cubicBezTo>
                    <a:pt x="181" y="264"/>
                    <a:pt x="187" y="264"/>
                    <a:pt x="193" y="263"/>
                  </a:cubicBezTo>
                  <a:cubicBezTo>
                    <a:pt x="356" y="246"/>
                    <a:pt x="335" y="0"/>
                    <a:pt x="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4789770" y="317040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2"/>
                  </a:cubicBezTo>
                  <a:cubicBezTo>
                    <a:pt x="0" y="20"/>
                    <a:pt x="22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7" y="247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4799099" y="313560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2" y="0"/>
                  </a:moveTo>
                  <a:cubicBezTo>
                    <a:pt x="176" y="0"/>
                    <a:pt x="170" y="0"/>
                    <a:pt x="164" y="1"/>
                  </a:cubicBezTo>
                  <a:cubicBezTo>
                    <a:pt x="1" y="18"/>
                    <a:pt x="22" y="265"/>
                    <a:pt x="177" y="265"/>
                  </a:cubicBezTo>
                  <a:cubicBezTo>
                    <a:pt x="182" y="265"/>
                    <a:pt x="188" y="265"/>
                    <a:pt x="193" y="265"/>
                  </a:cubicBezTo>
                  <a:cubicBezTo>
                    <a:pt x="356" y="246"/>
                    <a:pt x="335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4627016" y="3382731"/>
              <a:ext cx="16326" cy="12210"/>
            </a:xfrm>
            <a:custGeom>
              <a:avLst/>
              <a:gdLst/>
              <a:ahLst/>
              <a:cxnLst/>
              <a:rect l="l" t="t" r="r" b="b"/>
              <a:pathLst>
                <a:path w="357" h="267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0" y="19"/>
                    <a:pt x="22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4627108" y="3338556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70" y="1"/>
                    <a:pt x="164" y="2"/>
                  </a:cubicBezTo>
                  <a:cubicBezTo>
                    <a:pt x="0" y="19"/>
                    <a:pt x="20" y="265"/>
                    <a:pt x="175" y="265"/>
                  </a:cubicBezTo>
                  <a:cubicBezTo>
                    <a:pt x="181" y="265"/>
                    <a:pt x="186" y="264"/>
                    <a:pt x="192" y="264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4598984" y="3353327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1"/>
                  </a:cubicBezTo>
                  <a:cubicBezTo>
                    <a:pt x="0" y="20"/>
                    <a:pt x="22" y="266"/>
                    <a:pt x="177" y="266"/>
                  </a:cubicBezTo>
                  <a:cubicBezTo>
                    <a:pt x="182" y="266"/>
                    <a:pt x="187" y="265"/>
                    <a:pt x="193" y="265"/>
                  </a:cubicBezTo>
                  <a:cubicBezTo>
                    <a:pt x="356" y="246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4564320" y="2835068"/>
              <a:ext cx="16280" cy="12164"/>
            </a:xfrm>
            <a:custGeom>
              <a:avLst/>
              <a:gdLst/>
              <a:ahLst/>
              <a:cxnLst/>
              <a:rect l="l" t="t" r="r" b="b"/>
              <a:pathLst>
                <a:path w="356" h="266" extrusionOk="0">
                  <a:moveTo>
                    <a:pt x="179" y="0"/>
                  </a:moveTo>
                  <a:cubicBezTo>
                    <a:pt x="174" y="0"/>
                    <a:pt x="169" y="1"/>
                    <a:pt x="163" y="1"/>
                  </a:cubicBezTo>
                  <a:cubicBezTo>
                    <a:pt x="0" y="20"/>
                    <a:pt x="21" y="266"/>
                    <a:pt x="175" y="266"/>
                  </a:cubicBezTo>
                  <a:cubicBezTo>
                    <a:pt x="180" y="266"/>
                    <a:pt x="186" y="265"/>
                    <a:pt x="192" y="265"/>
                  </a:cubicBezTo>
                  <a:cubicBezTo>
                    <a:pt x="356" y="248"/>
                    <a:pt x="334" y="0"/>
                    <a:pt x="1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4622489" y="2881255"/>
              <a:ext cx="16326" cy="12210"/>
            </a:xfrm>
            <a:custGeom>
              <a:avLst/>
              <a:gdLst/>
              <a:ahLst/>
              <a:cxnLst/>
              <a:rect l="l" t="t" r="r" b="b"/>
              <a:pathLst>
                <a:path w="357" h="267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0" y="19"/>
                    <a:pt x="20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4545663" y="2860585"/>
              <a:ext cx="16326" cy="12118"/>
            </a:xfrm>
            <a:custGeom>
              <a:avLst/>
              <a:gdLst/>
              <a:ahLst/>
              <a:cxnLst/>
              <a:rect l="l" t="t" r="r" b="b"/>
              <a:pathLst>
                <a:path w="357" h="265" extrusionOk="0">
                  <a:moveTo>
                    <a:pt x="182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1" y="19"/>
                    <a:pt x="21" y="265"/>
                    <a:pt x="176" y="265"/>
                  </a:cubicBezTo>
                  <a:cubicBezTo>
                    <a:pt x="181" y="265"/>
                    <a:pt x="187" y="264"/>
                    <a:pt x="193" y="264"/>
                  </a:cubicBezTo>
                  <a:cubicBezTo>
                    <a:pt x="356" y="247"/>
                    <a:pt x="335" y="1"/>
                    <a:pt x="1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4847893" y="277607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69" y="0"/>
                    <a:pt x="164" y="1"/>
                  </a:cubicBezTo>
                  <a:cubicBezTo>
                    <a:pt x="1" y="19"/>
                    <a:pt x="22" y="265"/>
                    <a:pt x="175" y="265"/>
                  </a:cubicBezTo>
                  <a:cubicBezTo>
                    <a:pt x="181" y="265"/>
                    <a:pt x="187" y="265"/>
                    <a:pt x="193" y="264"/>
                  </a:cubicBezTo>
                  <a:cubicBezTo>
                    <a:pt x="357" y="247"/>
                    <a:pt x="336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4878852" y="2794139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1" y="19"/>
                    <a:pt x="22" y="265"/>
                    <a:pt x="175" y="265"/>
                  </a:cubicBezTo>
                  <a:cubicBezTo>
                    <a:pt x="181" y="265"/>
                    <a:pt x="187" y="264"/>
                    <a:pt x="193" y="264"/>
                  </a:cubicBezTo>
                  <a:cubicBezTo>
                    <a:pt x="356" y="247"/>
                    <a:pt x="336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4843228" y="3447073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70" y="1"/>
                    <a:pt x="164" y="2"/>
                  </a:cubicBezTo>
                  <a:cubicBezTo>
                    <a:pt x="0" y="18"/>
                    <a:pt x="20" y="264"/>
                    <a:pt x="175" y="264"/>
                  </a:cubicBezTo>
                  <a:cubicBezTo>
                    <a:pt x="181" y="264"/>
                    <a:pt x="187" y="264"/>
                    <a:pt x="193" y="263"/>
                  </a:cubicBezTo>
                  <a:cubicBezTo>
                    <a:pt x="356" y="246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4843365" y="3410444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69" y="0"/>
                    <a:pt x="164" y="1"/>
                  </a:cubicBezTo>
                  <a:cubicBezTo>
                    <a:pt x="0" y="20"/>
                    <a:pt x="22" y="265"/>
                    <a:pt x="177" y="265"/>
                  </a:cubicBezTo>
                  <a:cubicBezTo>
                    <a:pt x="182" y="265"/>
                    <a:pt x="187" y="265"/>
                    <a:pt x="193" y="264"/>
                  </a:cubicBezTo>
                  <a:cubicBezTo>
                    <a:pt x="356" y="246"/>
                    <a:pt x="335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4989107" y="3072864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2"/>
                  </a:cubicBezTo>
                  <a:cubicBezTo>
                    <a:pt x="1" y="20"/>
                    <a:pt x="22" y="266"/>
                    <a:pt x="175" y="266"/>
                  </a:cubicBezTo>
                  <a:cubicBezTo>
                    <a:pt x="181" y="266"/>
                    <a:pt x="187" y="266"/>
                    <a:pt x="193" y="265"/>
                  </a:cubicBezTo>
                  <a:cubicBezTo>
                    <a:pt x="357" y="248"/>
                    <a:pt x="336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5004244" y="3020869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69" y="1"/>
                    <a:pt x="163" y="2"/>
                  </a:cubicBezTo>
                  <a:cubicBezTo>
                    <a:pt x="0" y="19"/>
                    <a:pt x="21" y="265"/>
                    <a:pt x="175" y="265"/>
                  </a:cubicBezTo>
                  <a:cubicBezTo>
                    <a:pt x="181" y="265"/>
                    <a:pt x="186" y="264"/>
                    <a:pt x="192" y="264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4767682" y="2763317"/>
              <a:ext cx="178987" cy="695370"/>
            </a:xfrm>
            <a:custGeom>
              <a:avLst/>
              <a:gdLst/>
              <a:ahLst/>
              <a:cxnLst/>
              <a:rect l="l" t="t" r="r" b="b"/>
              <a:pathLst>
                <a:path w="3914" h="15206" fill="none" extrusionOk="0">
                  <a:moveTo>
                    <a:pt x="0" y="1"/>
                  </a:moveTo>
                  <a:cubicBezTo>
                    <a:pt x="2373" y="1248"/>
                    <a:pt x="3914" y="3927"/>
                    <a:pt x="3799" y="6604"/>
                  </a:cubicBezTo>
                  <a:cubicBezTo>
                    <a:pt x="3737" y="8067"/>
                    <a:pt x="3227" y="9467"/>
                    <a:pt x="2849" y="10880"/>
                  </a:cubicBezTo>
                  <a:cubicBezTo>
                    <a:pt x="2469" y="12295"/>
                    <a:pt x="2220" y="13813"/>
                    <a:pt x="2670" y="15206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4343444" y="2814489"/>
              <a:ext cx="276941" cy="689197"/>
            </a:xfrm>
            <a:custGeom>
              <a:avLst/>
              <a:gdLst/>
              <a:ahLst/>
              <a:cxnLst/>
              <a:rect l="l" t="t" r="r" b="b"/>
              <a:pathLst>
                <a:path w="6056" h="15071" fill="none" extrusionOk="0">
                  <a:moveTo>
                    <a:pt x="6007" y="15070"/>
                  </a:moveTo>
                  <a:cubicBezTo>
                    <a:pt x="6055" y="13892"/>
                    <a:pt x="5592" y="12741"/>
                    <a:pt x="4947" y="11754"/>
                  </a:cubicBezTo>
                  <a:cubicBezTo>
                    <a:pt x="4304" y="10766"/>
                    <a:pt x="3480" y="9911"/>
                    <a:pt x="2707" y="9019"/>
                  </a:cubicBezTo>
                  <a:cubicBezTo>
                    <a:pt x="1934" y="8128"/>
                    <a:pt x="1197" y="7178"/>
                    <a:pt x="775" y="6078"/>
                  </a:cubicBezTo>
                  <a:cubicBezTo>
                    <a:pt x="1" y="4061"/>
                    <a:pt x="425" y="1633"/>
                    <a:pt x="1840" y="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4490741" y="2807767"/>
              <a:ext cx="264731" cy="712931"/>
            </a:xfrm>
            <a:custGeom>
              <a:avLst/>
              <a:gdLst/>
              <a:ahLst/>
              <a:cxnLst/>
              <a:rect l="l" t="t" r="r" b="b"/>
              <a:pathLst>
                <a:path w="5789" h="15590" fill="none" extrusionOk="0">
                  <a:moveTo>
                    <a:pt x="377" y="1"/>
                  </a:moveTo>
                  <a:cubicBezTo>
                    <a:pt x="0" y="1521"/>
                    <a:pt x="66" y="3134"/>
                    <a:pt x="449" y="4652"/>
                  </a:cubicBezTo>
                  <a:cubicBezTo>
                    <a:pt x="832" y="6171"/>
                    <a:pt x="1527" y="7600"/>
                    <a:pt x="2384" y="8910"/>
                  </a:cubicBezTo>
                  <a:cubicBezTo>
                    <a:pt x="3077" y="9972"/>
                    <a:pt x="3878" y="10961"/>
                    <a:pt x="4539" y="12042"/>
                  </a:cubicBezTo>
                  <a:cubicBezTo>
                    <a:pt x="5201" y="13123"/>
                    <a:pt x="5726" y="14323"/>
                    <a:pt x="5788" y="15589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4600401" y="2779231"/>
              <a:ext cx="145330" cy="551047"/>
            </a:xfrm>
            <a:custGeom>
              <a:avLst/>
              <a:gdLst/>
              <a:ahLst/>
              <a:cxnLst/>
              <a:rect l="l" t="t" r="r" b="b"/>
              <a:pathLst>
                <a:path w="3178" h="12050" fill="none" extrusionOk="0">
                  <a:moveTo>
                    <a:pt x="3178" y="12049"/>
                  </a:moveTo>
                  <a:cubicBezTo>
                    <a:pt x="3167" y="7850"/>
                    <a:pt x="2060" y="3659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4694285" y="2776670"/>
              <a:ext cx="157494" cy="611273"/>
            </a:xfrm>
            <a:custGeom>
              <a:avLst/>
              <a:gdLst/>
              <a:ahLst/>
              <a:cxnLst/>
              <a:rect l="l" t="t" r="r" b="b"/>
              <a:pathLst>
                <a:path w="3444" h="13367" fill="none" extrusionOk="0">
                  <a:moveTo>
                    <a:pt x="1" y="1"/>
                  </a:moveTo>
                  <a:cubicBezTo>
                    <a:pt x="1618" y="1403"/>
                    <a:pt x="2718" y="3391"/>
                    <a:pt x="3044" y="5508"/>
                  </a:cubicBezTo>
                  <a:cubicBezTo>
                    <a:pt x="3443" y="8102"/>
                    <a:pt x="2713" y="10745"/>
                    <a:pt x="2846" y="13367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4846887" y="2870463"/>
              <a:ext cx="156625" cy="307123"/>
            </a:xfrm>
            <a:custGeom>
              <a:avLst/>
              <a:gdLst/>
              <a:ahLst/>
              <a:cxnLst/>
              <a:rect l="l" t="t" r="r" b="b"/>
              <a:pathLst>
                <a:path w="3425" h="6716" extrusionOk="0">
                  <a:moveTo>
                    <a:pt x="1342" y="1"/>
                  </a:moveTo>
                  <a:cubicBezTo>
                    <a:pt x="1267" y="1"/>
                    <a:pt x="1191" y="9"/>
                    <a:pt x="1117" y="27"/>
                  </a:cubicBezTo>
                  <a:cubicBezTo>
                    <a:pt x="770" y="112"/>
                    <a:pt x="497" y="393"/>
                    <a:pt x="344" y="714"/>
                  </a:cubicBezTo>
                  <a:cubicBezTo>
                    <a:pt x="189" y="1035"/>
                    <a:pt x="138" y="1394"/>
                    <a:pt x="100" y="1748"/>
                  </a:cubicBezTo>
                  <a:cubicBezTo>
                    <a:pt x="14" y="2572"/>
                    <a:pt x="1" y="3409"/>
                    <a:pt x="130" y="4230"/>
                  </a:cubicBezTo>
                  <a:cubicBezTo>
                    <a:pt x="237" y="4919"/>
                    <a:pt x="430" y="5865"/>
                    <a:pt x="940" y="6380"/>
                  </a:cubicBezTo>
                  <a:cubicBezTo>
                    <a:pt x="1138" y="6581"/>
                    <a:pt x="1418" y="6716"/>
                    <a:pt x="1694" y="6716"/>
                  </a:cubicBezTo>
                  <a:cubicBezTo>
                    <a:pt x="1781" y="6716"/>
                    <a:pt x="1867" y="6703"/>
                    <a:pt x="1950" y="6674"/>
                  </a:cubicBezTo>
                  <a:cubicBezTo>
                    <a:pt x="2859" y="6363"/>
                    <a:pt x="3145" y="4860"/>
                    <a:pt x="3261" y="4049"/>
                  </a:cubicBezTo>
                  <a:cubicBezTo>
                    <a:pt x="3424" y="2920"/>
                    <a:pt x="3240" y="1708"/>
                    <a:pt x="2576" y="779"/>
                  </a:cubicBezTo>
                  <a:cubicBezTo>
                    <a:pt x="2407" y="543"/>
                    <a:pt x="2206" y="324"/>
                    <a:pt x="1955" y="177"/>
                  </a:cubicBezTo>
                  <a:cubicBezTo>
                    <a:pt x="1770" y="68"/>
                    <a:pt x="1556" y="1"/>
                    <a:pt x="134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3"/>
          <p:cNvGrpSpPr/>
          <p:nvPr/>
        </p:nvGrpSpPr>
        <p:grpSpPr>
          <a:xfrm rot="-10463717">
            <a:off x="7223614" y="4441505"/>
            <a:ext cx="1086603" cy="765466"/>
            <a:chOff x="2494785" y="587053"/>
            <a:chExt cx="1411208" cy="1053812"/>
          </a:xfrm>
        </p:grpSpPr>
        <p:sp>
          <p:nvSpPr>
            <p:cNvPr id="891" name="Google Shape;891;p3"/>
            <p:cNvSpPr/>
            <p:nvPr/>
          </p:nvSpPr>
          <p:spPr>
            <a:xfrm>
              <a:off x="3545375" y="853012"/>
              <a:ext cx="360618" cy="322996"/>
            </a:xfrm>
            <a:custGeom>
              <a:avLst/>
              <a:gdLst/>
              <a:ahLst/>
              <a:cxnLst/>
              <a:rect l="l" t="t" r="r" b="b"/>
              <a:pathLst>
                <a:path w="7189" h="6439" extrusionOk="0">
                  <a:moveTo>
                    <a:pt x="2080" y="0"/>
                  </a:moveTo>
                  <a:cubicBezTo>
                    <a:pt x="1875" y="0"/>
                    <a:pt x="1692" y="88"/>
                    <a:pt x="1543" y="285"/>
                  </a:cubicBezTo>
                  <a:cubicBezTo>
                    <a:pt x="0" y="2323"/>
                    <a:pt x="1707" y="5401"/>
                    <a:pt x="4009" y="6262"/>
                  </a:cubicBezTo>
                  <a:cubicBezTo>
                    <a:pt x="4334" y="6383"/>
                    <a:pt x="4603" y="6439"/>
                    <a:pt x="4823" y="6439"/>
                  </a:cubicBezTo>
                  <a:cubicBezTo>
                    <a:pt x="7188" y="6439"/>
                    <a:pt x="3832" y="0"/>
                    <a:pt x="20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811558" y="897455"/>
              <a:ext cx="984088" cy="717775"/>
            </a:xfrm>
            <a:custGeom>
              <a:avLst/>
              <a:gdLst/>
              <a:ahLst/>
              <a:cxnLst/>
              <a:rect l="l" t="t" r="r" b="b"/>
              <a:pathLst>
                <a:path w="19618" h="14309" extrusionOk="0">
                  <a:moveTo>
                    <a:pt x="11258" y="1"/>
                  </a:moveTo>
                  <a:cubicBezTo>
                    <a:pt x="9900" y="1"/>
                    <a:pt x="8592" y="499"/>
                    <a:pt x="7340" y="1033"/>
                  </a:cubicBezTo>
                  <a:cubicBezTo>
                    <a:pt x="5578" y="1782"/>
                    <a:pt x="3820" y="2634"/>
                    <a:pt x="2419" y="3940"/>
                  </a:cubicBezTo>
                  <a:cubicBezTo>
                    <a:pt x="1017" y="5246"/>
                    <a:pt x="0" y="7079"/>
                    <a:pt x="74" y="8994"/>
                  </a:cubicBezTo>
                  <a:cubicBezTo>
                    <a:pt x="131" y="10532"/>
                    <a:pt x="871" y="11965"/>
                    <a:pt x="1760" y="13222"/>
                  </a:cubicBezTo>
                  <a:cubicBezTo>
                    <a:pt x="2134" y="13750"/>
                    <a:pt x="2660" y="14308"/>
                    <a:pt x="3279" y="14308"/>
                  </a:cubicBezTo>
                  <a:cubicBezTo>
                    <a:pt x="3340" y="14308"/>
                    <a:pt x="3401" y="14303"/>
                    <a:pt x="3464" y="14292"/>
                  </a:cubicBezTo>
                  <a:cubicBezTo>
                    <a:pt x="4246" y="14150"/>
                    <a:pt x="4728" y="13119"/>
                    <a:pt x="5490" y="13119"/>
                  </a:cubicBezTo>
                  <a:cubicBezTo>
                    <a:pt x="5525" y="13119"/>
                    <a:pt x="5561" y="13121"/>
                    <a:pt x="5598" y="13126"/>
                  </a:cubicBezTo>
                  <a:cubicBezTo>
                    <a:pt x="6191" y="13203"/>
                    <a:pt x="6574" y="13910"/>
                    <a:pt x="7171" y="13928"/>
                  </a:cubicBezTo>
                  <a:cubicBezTo>
                    <a:pt x="7179" y="13928"/>
                    <a:pt x="7187" y="13928"/>
                    <a:pt x="7195" y="13928"/>
                  </a:cubicBezTo>
                  <a:cubicBezTo>
                    <a:pt x="7576" y="13928"/>
                    <a:pt x="7899" y="13637"/>
                    <a:pt x="8123" y="13324"/>
                  </a:cubicBezTo>
                  <a:cubicBezTo>
                    <a:pt x="8349" y="13006"/>
                    <a:pt x="8523" y="12641"/>
                    <a:pt x="8824" y="12388"/>
                  </a:cubicBezTo>
                  <a:cubicBezTo>
                    <a:pt x="9131" y="12133"/>
                    <a:pt x="9527" y="12034"/>
                    <a:pt x="9932" y="12034"/>
                  </a:cubicBezTo>
                  <a:cubicBezTo>
                    <a:pt x="10162" y="12034"/>
                    <a:pt x="10396" y="12066"/>
                    <a:pt x="10617" y="12120"/>
                  </a:cubicBezTo>
                  <a:cubicBezTo>
                    <a:pt x="11227" y="12270"/>
                    <a:pt x="11795" y="12559"/>
                    <a:pt x="12403" y="12709"/>
                  </a:cubicBezTo>
                  <a:cubicBezTo>
                    <a:pt x="12628" y="12765"/>
                    <a:pt x="12864" y="12798"/>
                    <a:pt x="13098" y="12798"/>
                  </a:cubicBezTo>
                  <a:cubicBezTo>
                    <a:pt x="13500" y="12798"/>
                    <a:pt x="13893" y="12699"/>
                    <a:pt x="14198" y="12446"/>
                  </a:cubicBezTo>
                  <a:cubicBezTo>
                    <a:pt x="14744" y="11994"/>
                    <a:pt x="14846" y="11213"/>
                    <a:pt x="14937" y="10511"/>
                  </a:cubicBezTo>
                  <a:cubicBezTo>
                    <a:pt x="15028" y="9808"/>
                    <a:pt x="15207" y="9019"/>
                    <a:pt x="15819" y="8662"/>
                  </a:cubicBezTo>
                  <a:cubicBezTo>
                    <a:pt x="16258" y="8403"/>
                    <a:pt x="16804" y="8443"/>
                    <a:pt x="17299" y="8326"/>
                  </a:cubicBezTo>
                  <a:cubicBezTo>
                    <a:pt x="18089" y="8138"/>
                    <a:pt x="18758" y="7506"/>
                    <a:pt x="18991" y="6728"/>
                  </a:cubicBezTo>
                  <a:cubicBezTo>
                    <a:pt x="19617" y="4630"/>
                    <a:pt x="16853" y="2548"/>
                    <a:pt x="15404" y="1504"/>
                  </a:cubicBezTo>
                  <a:cubicBezTo>
                    <a:pt x="14214" y="646"/>
                    <a:pt x="12807" y="24"/>
                    <a:pt x="11340" y="1"/>
                  </a:cubicBezTo>
                  <a:cubicBezTo>
                    <a:pt x="11313" y="1"/>
                    <a:pt x="11285" y="1"/>
                    <a:pt x="11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3128380" y="1029632"/>
              <a:ext cx="328865" cy="401350"/>
            </a:xfrm>
            <a:custGeom>
              <a:avLst/>
              <a:gdLst/>
              <a:ahLst/>
              <a:cxnLst/>
              <a:rect l="l" t="t" r="r" b="b"/>
              <a:pathLst>
                <a:path w="6556" h="8001" fill="none" extrusionOk="0">
                  <a:moveTo>
                    <a:pt x="6555" y="8000"/>
                  </a:moveTo>
                  <a:cubicBezTo>
                    <a:pt x="3965" y="5704"/>
                    <a:pt x="1744" y="2993"/>
                    <a:pt x="1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3048723" y="1078439"/>
              <a:ext cx="143615" cy="418757"/>
            </a:xfrm>
            <a:custGeom>
              <a:avLst/>
              <a:gdLst/>
              <a:ahLst/>
              <a:cxnLst/>
              <a:rect l="l" t="t" r="r" b="b"/>
              <a:pathLst>
                <a:path w="2863" h="8348" fill="none" extrusionOk="0">
                  <a:moveTo>
                    <a:pt x="2863" y="8348"/>
                  </a:moveTo>
                  <a:cubicBezTo>
                    <a:pt x="1436" y="5760"/>
                    <a:pt x="463" y="2921"/>
                    <a:pt x="0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995200" y="1218892"/>
              <a:ext cx="34010" cy="308901"/>
            </a:xfrm>
            <a:custGeom>
              <a:avLst/>
              <a:gdLst/>
              <a:ahLst/>
              <a:cxnLst/>
              <a:rect l="l" t="t" r="r" b="b"/>
              <a:pathLst>
                <a:path w="678" h="6158" fill="none" extrusionOk="0">
                  <a:moveTo>
                    <a:pt x="1" y="6158"/>
                  </a:moveTo>
                  <a:cubicBezTo>
                    <a:pt x="9" y="4090"/>
                    <a:pt x="235" y="2022"/>
                    <a:pt x="678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494785" y="697410"/>
              <a:ext cx="634857" cy="943456"/>
            </a:xfrm>
            <a:custGeom>
              <a:avLst/>
              <a:gdLst/>
              <a:ahLst/>
              <a:cxnLst/>
              <a:rect l="l" t="t" r="r" b="b"/>
              <a:pathLst>
                <a:path w="12656" h="18808" extrusionOk="0">
                  <a:moveTo>
                    <a:pt x="7510" y="1"/>
                  </a:moveTo>
                  <a:cubicBezTo>
                    <a:pt x="6438" y="1"/>
                    <a:pt x="5301" y="349"/>
                    <a:pt x="4506" y="1026"/>
                  </a:cubicBezTo>
                  <a:cubicBezTo>
                    <a:pt x="3261" y="2088"/>
                    <a:pt x="2498" y="2972"/>
                    <a:pt x="1714" y="4277"/>
                  </a:cubicBezTo>
                  <a:cubicBezTo>
                    <a:pt x="1276" y="5002"/>
                    <a:pt x="930" y="5781"/>
                    <a:pt x="689" y="6592"/>
                  </a:cubicBezTo>
                  <a:cubicBezTo>
                    <a:pt x="0" y="8904"/>
                    <a:pt x="173" y="11463"/>
                    <a:pt x="1166" y="13662"/>
                  </a:cubicBezTo>
                  <a:cubicBezTo>
                    <a:pt x="1845" y="15166"/>
                    <a:pt x="2882" y="16485"/>
                    <a:pt x="4045" y="17657"/>
                  </a:cubicBezTo>
                  <a:cubicBezTo>
                    <a:pt x="4449" y="18064"/>
                    <a:pt x="4883" y="18465"/>
                    <a:pt x="5418" y="18674"/>
                  </a:cubicBezTo>
                  <a:cubicBezTo>
                    <a:pt x="5637" y="18760"/>
                    <a:pt x="5878" y="18808"/>
                    <a:pt x="6115" y="18808"/>
                  </a:cubicBezTo>
                  <a:cubicBezTo>
                    <a:pt x="6455" y="18808"/>
                    <a:pt x="6789" y="18710"/>
                    <a:pt x="7043" y="18487"/>
                  </a:cubicBezTo>
                  <a:cubicBezTo>
                    <a:pt x="7538" y="18058"/>
                    <a:pt x="7634" y="17275"/>
                    <a:pt x="8167" y="16892"/>
                  </a:cubicBezTo>
                  <a:cubicBezTo>
                    <a:pt x="8602" y="16579"/>
                    <a:pt x="9212" y="16622"/>
                    <a:pt x="9667" y="16338"/>
                  </a:cubicBezTo>
                  <a:cubicBezTo>
                    <a:pt x="10237" y="15980"/>
                    <a:pt x="10398" y="15211"/>
                    <a:pt x="10328" y="14542"/>
                  </a:cubicBezTo>
                  <a:cubicBezTo>
                    <a:pt x="10267" y="13980"/>
                    <a:pt x="10095" y="13367"/>
                    <a:pt x="10393" y="12888"/>
                  </a:cubicBezTo>
                  <a:cubicBezTo>
                    <a:pt x="10745" y="12321"/>
                    <a:pt x="11559" y="12265"/>
                    <a:pt x="12059" y="11823"/>
                  </a:cubicBezTo>
                  <a:cubicBezTo>
                    <a:pt x="12635" y="11313"/>
                    <a:pt x="12656" y="10390"/>
                    <a:pt x="12344" y="9686"/>
                  </a:cubicBezTo>
                  <a:cubicBezTo>
                    <a:pt x="12033" y="8984"/>
                    <a:pt x="11463" y="8435"/>
                    <a:pt x="10954" y="7860"/>
                  </a:cubicBezTo>
                  <a:cubicBezTo>
                    <a:pt x="10443" y="7285"/>
                    <a:pt x="9962" y="6619"/>
                    <a:pt x="9901" y="5853"/>
                  </a:cubicBezTo>
                  <a:cubicBezTo>
                    <a:pt x="9804" y="4644"/>
                    <a:pt x="10770" y="3537"/>
                    <a:pt x="10671" y="2329"/>
                  </a:cubicBezTo>
                  <a:cubicBezTo>
                    <a:pt x="10575" y="1155"/>
                    <a:pt x="9456" y="267"/>
                    <a:pt x="8295" y="66"/>
                  </a:cubicBezTo>
                  <a:cubicBezTo>
                    <a:pt x="8042" y="23"/>
                    <a:pt x="7778" y="1"/>
                    <a:pt x="7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562554" y="869364"/>
              <a:ext cx="194881" cy="685420"/>
            </a:xfrm>
            <a:custGeom>
              <a:avLst/>
              <a:gdLst/>
              <a:ahLst/>
              <a:cxnLst/>
              <a:rect l="l" t="t" r="r" b="b"/>
              <a:pathLst>
                <a:path w="3885" h="13664" fill="none" extrusionOk="0">
                  <a:moveTo>
                    <a:pt x="2191" y="1"/>
                  </a:moveTo>
                  <a:cubicBezTo>
                    <a:pt x="527" y="1882"/>
                    <a:pt x="0" y="4596"/>
                    <a:pt x="447" y="7066"/>
                  </a:cubicBezTo>
                  <a:cubicBezTo>
                    <a:pt x="896" y="9536"/>
                    <a:pt x="2229" y="11778"/>
                    <a:pt x="3885" y="13664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665235" y="918473"/>
              <a:ext cx="249508" cy="472029"/>
            </a:xfrm>
            <a:custGeom>
              <a:avLst/>
              <a:gdLst/>
              <a:ahLst/>
              <a:cxnLst/>
              <a:rect l="l" t="t" r="r" b="b"/>
              <a:pathLst>
                <a:path w="4974" h="9410" fill="none" extrusionOk="0">
                  <a:moveTo>
                    <a:pt x="66" y="1"/>
                  </a:moveTo>
                  <a:cubicBezTo>
                    <a:pt x="0" y="1824"/>
                    <a:pt x="575" y="3633"/>
                    <a:pt x="1487" y="5214"/>
                  </a:cubicBezTo>
                  <a:cubicBezTo>
                    <a:pt x="2400" y="6795"/>
                    <a:pt x="3641" y="8165"/>
                    <a:pt x="4974" y="9410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621494" y="587053"/>
              <a:ext cx="1252859" cy="755648"/>
            </a:xfrm>
            <a:custGeom>
              <a:avLst/>
              <a:gdLst/>
              <a:ahLst/>
              <a:cxnLst/>
              <a:rect l="l" t="t" r="r" b="b"/>
              <a:pathLst>
                <a:path w="24976" h="15064" extrusionOk="0">
                  <a:moveTo>
                    <a:pt x="12252" y="1"/>
                  </a:moveTo>
                  <a:cubicBezTo>
                    <a:pt x="8935" y="1"/>
                    <a:pt x="5350" y="936"/>
                    <a:pt x="2605" y="2763"/>
                  </a:cubicBezTo>
                  <a:cubicBezTo>
                    <a:pt x="1595" y="3435"/>
                    <a:pt x="714" y="4363"/>
                    <a:pt x="320" y="5509"/>
                  </a:cubicBezTo>
                  <a:cubicBezTo>
                    <a:pt x="0" y="6437"/>
                    <a:pt x="55" y="7478"/>
                    <a:pt x="515" y="8348"/>
                  </a:cubicBezTo>
                  <a:cubicBezTo>
                    <a:pt x="689" y="8677"/>
                    <a:pt x="855" y="9049"/>
                    <a:pt x="1113" y="9319"/>
                  </a:cubicBezTo>
                  <a:cubicBezTo>
                    <a:pt x="1522" y="9742"/>
                    <a:pt x="2022" y="10042"/>
                    <a:pt x="2340" y="10553"/>
                  </a:cubicBezTo>
                  <a:cubicBezTo>
                    <a:pt x="2838" y="11351"/>
                    <a:pt x="2965" y="12567"/>
                    <a:pt x="3876" y="12801"/>
                  </a:cubicBezTo>
                  <a:cubicBezTo>
                    <a:pt x="3968" y="12825"/>
                    <a:pt x="4060" y="12835"/>
                    <a:pt x="4150" y="12835"/>
                  </a:cubicBezTo>
                  <a:cubicBezTo>
                    <a:pt x="4837" y="12835"/>
                    <a:pt x="5484" y="12234"/>
                    <a:pt x="6204" y="12167"/>
                  </a:cubicBezTo>
                  <a:cubicBezTo>
                    <a:pt x="6249" y="12163"/>
                    <a:pt x="6294" y="12161"/>
                    <a:pt x="6338" y="12161"/>
                  </a:cubicBezTo>
                  <a:cubicBezTo>
                    <a:pt x="7137" y="12161"/>
                    <a:pt x="7812" y="12806"/>
                    <a:pt x="8340" y="13429"/>
                  </a:cubicBezTo>
                  <a:cubicBezTo>
                    <a:pt x="8896" y="14085"/>
                    <a:pt x="9509" y="14826"/>
                    <a:pt x="10365" y="14926"/>
                  </a:cubicBezTo>
                  <a:cubicBezTo>
                    <a:pt x="10433" y="14935"/>
                    <a:pt x="10500" y="14938"/>
                    <a:pt x="10567" y="14938"/>
                  </a:cubicBezTo>
                  <a:cubicBezTo>
                    <a:pt x="11707" y="14938"/>
                    <a:pt x="12654" y="13815"/>
                    <a:pt x="13818" y="13676"/>
                  </a:cubicBezTo>
                  <a:cubicBezTo>
                    <a:pt x="13904" y="13666"/>
                    <a:pt x="13990" y="13661"/>
                    <a:pt x="14075" y="13661"/>
                  </a:cubicBezTo>
                  <a:cubicBezTo>
                    <a:pt x="14876" y="13661"/>
                    <a:pt x="15634" y="14095"/>
                    <a:pt x="16355" y="14475"/>
                  </a:cubicBezTo>
                  <a:cubicBezTo>
                    <a:pt x="16938" y="14781"/>
                    <a:pt x="17597" y="15064"/>
                    <a:pt x="18237" y="15064"/>
                  </a:cubicBezTo>
                  <a:cubicBezTo>
                    <a:pt x="18472" y="15064"/>
                    <a:pt x="18705" y="15025"/>
                    <a:pt x="18931" y="14936"/>
                  </a:cubicBezTo>
                  <a:cubicBezTo>
                    <a:pt x="20029" y="14502"/>
                    <a:pt x="20451" y="13052"/>
                    <a:pt x="21545" y="12610"/>
                  </a:cubicBezTo>
                  <a:cubicBezTo>
                    <a:pt x="22364" y="12278"/>
                    <a:pt x="23373" y="12600"/>
                    <a:pt x="24131" y="12148"/>
                  </a:cubicBezTo>
                  <a:cubicBezTo>
                    <a:pt x="24709" y="11805"/>
                    <a:pt x="24976" y="11085"/>
                    <a:pt x="24953" y="10413"/>
                  </a:cubicBezTo>
                  <a:cubicBezTo>
                    <a:pt x="24933" y="9740"/>
                    <a:pt x="24672" y="9102"/>
                    <a:pt x="24406" y="8485"/>
                  </a:cubicBezTo>
                  <a:cubicBezTo>
                    <a:pt x="23727" y="6908"/>
                    <a:pt x="22977" y="5337"/>
                    <a:pt x="21867" y="4027"/>
                  </a:cubicBezTo>
                  <a:cubicBezTo>
                    <a:pt x="19691" y="1460"/>
                    <a:pt x="16280" y="143"/>
                    <a:pt x="12916" y="13"/>
                  </a:cubicBezTo>
                  <a:cubicBezTo>
                    <a:pt x="12696" y="5"/>
                    <a:pt x="12475" y="1"/>
                    <a:pt x="12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34340" y="661747"/>
              <a:ext cx="703429" cy="511507"/>
            </a:xfrm>
            <a:custGeom>
              <a:avLst/>
              <a:gdLst/>
              <a:ahLst/>
              <a:cxnLst/>
              <a:rect l="l" t="t" r="r" b="b"/>
              <a:pathLst>
                <a:path w="14023" h="10197" extrusionOk="0">
                  <a:moveTo>
                    <a:pt x="1742" y="1"/>
                  </a:moveTo>
                  <a:cubicBezTo>
                    <a:pt x="1242" y="1"/>
                    <a:pt x="762" y="136"/>
                    <a:pt x="366" y="479"/>
                  </a:cubicBezTo>
                  <a:cubicBezTo>
                    <a:pt x="200" y="623"/>
                    <a:pt x="51" y="806"/>
                    <a:pt x="24" y="1023"/>
                  </a:cubicBezTo>
                  <a:cubicBezTo>
                    <a:pt x="0" y="1224"/>
                    <a:pt x="85" y="1427"/>
                    <a:pt x="212" y="1585"/>
                  </a:cubicBezTo>
                  <a:cubicBezTo>
                    <a:pt x="612" y="2079"/>
                    <a:pt x="1423" y="2227"/>
                    <a:pt x="1999" y="2412"/>
                  </a:cubicBezTo>
                  <a:cubicBezTo>
                    <a:pt x="2045" y="2427"/>
                    <a:pt x="2092" y="2444"/>
                    <a:pt x="2136" y="2459"/>
                  </a:cubicBezTo>
                  <a:cubicBezTo>
                    <a:pt x="1610" y="3750"/>
                    <a:pt x="1654" y="5270"/>
                    <a:pt x="2280" y="6521"/>
                  </a:cubicBezTo>
                  <a:cubicBezTo>
                    <a:pt x="2331" y="6621"/>
                    <a:pt x="2406" y="6735"/>
                    <a:pt x="2520" y="6739"/>
                  </a:cubicBezTo>
                  <a:cubicBezTo>
                    <a:pt x="2522" y="6740"/>
                    <a:pt x="2525" y="6740"/>
                    <a:pt x="2527" y="6740"/>
                  </a:cubicBezTo>
                  <a:cubicBezTo>
                    <a:pt x="2631" y="6740"/>
                    <a:pt x="2713" y="6640"/>
                    <a:pt x="2732" y="6537"/>
                  </a:cubicBezTo>
                  <a:cubicBezTo>
                    <a:pt x="2751" y="6431"/>
                    <a:pt x="2719" y="6324"/>
                    <a:pt x="2694" y="6221"/>
                  </a:cubicBezTo>
                  <a:cubicBezTo>
                    <a:pt x="2402" y="5092"/>
                    <a:pt x="2585" y="3853"/>
                    <a:pt x="3176" y="2848"/>
                  </a:cubicBezTo>
                  <a:cubicBezTo>
                    <a:pt x="4771" y="3516"/>
                    <a:pt x="6246" y="4469"/>
                    <a:pt x="7521" y="5643"/>
                  </a:cubicBezTo>
                  <a:cubicBezTo>
                    <a:pt x="6669" y="6549"/>
                    <a:pt x="6234" y="7836"/>
                    <a:pt x="6377" y="9072"/>
                  </a:cubicBezTo>
                  <a:cubicBezTo>
                    <a:pt x="6387" y="9163"/>
                    <a:pt x="6401" y="9256"/>
                    <a:pt x="6448" y="9336"/>
                  </a:cubicBezTo>
                  <a:cubicBezTo>
                    <a:pt x="6491" y="9409"/>
                    <a:pt x="6570" y="9469"/>
                    <a:pt x="6655" y="9469"/>
                  </a:cubicBezTo>
                  <a:cubicBezTo>
                    <a:pt x="6661" y="9469"/>
                    <a:pt x="6666" y="9469"/>
                    <a:pt x="6671" y="9468"/>
                  </a:cubicBezTo>
                  <a:cubicBezTo>
                    <a:pt x="6844" y="9454"/>
                    <a:pt x="6903" y="9233"/>
                    <a:pt x="6928" y="9063"/>
                  </a:cubicBezTo>
                  <a:cubicBezTo>
                    <a:pt x="7072" y="8062"/>
                    <a:pt x="7567" y="7115"/>
                    <a:pt x="8298" y="6419"/>
                  </a:cubicBezTo>
                  <a:cubicBezTo>
                    <a:pt x="9221" y="7402"/>
                    <a:pt x="10013" y="8507"/>
                    <a:pt x="10632" y="9708"/>
                  </a:cubicBezTo>
                  <a:cubicBezTo>
                    <a:pt x="10748" y="9932"/>
                    <a:pt x="10938" y="10196"/>
                    <a:pt x="11166" y="10196"/>
                  </a:cubicBezTo>
                  <a:cubicBezTo>
                    <a:pt x="11223" y="10196"/>
                    <a:pt x="11281" y="10180"/>
                    <a:pt x="11341" y="10144"/>
                  </a:cubicBezTo>
                  <a:cubicBezTo>
                    <a:pt x="11506" y="10045"/>
                    <a:pt x="11573" y="9834"/>
                    <a:pt x="11514" y="9652"/>
                  </a:cubicBezTo>
                  <a:cubicBezTo>
                    <a:pt x="11295" y="8970"/>
                    <a:pt x="11000" y="8327"/>
                    <a:pt x="10648" y="7715"/>
                  </a:cubicBezTo>
                  <a:cubicBezTo>
                    <a:pt x="10816" y="7662"/>
                    <a:pt x="10992" y="7639"/>
                    <a:pt x="11170" y="7639"/>
                  </a:cubicBezTo>
                  <a:cubicBezTo>
                    <a:pt x="11450" y="7639"/>
                    <a:pt x="11736" y="7695"/>
                    <a:pt x="12004" y="7777"/>
                  </a:cubicBezTo>
                  <a:cubicBezTo>
                    <a:pt x="12512" y="7934"/>
                    <a:pt x="12994" y="8176"/>
                    <a:pt x="13513" y="8285"/>
                  </a:cubicBezTo>
                  <a:cubicBezTo>
                    <a:pt x="13564" y="8296"/>
                    <a:pt x="13620" y="8303"/>
                    <a:pt x="13675" y="8303"/>
                  </a:cubicBezTo>
                  <a:cubicBezTo>
                    <a:pt x="13798" y="8303"/>
                    <a:pt x="13916" y="8267"/>
                    <a:pt x="13962" y="8159"/>
                  </a:cubicBezTo>
                  <a:cubicBezTo>
                    <a:pt x="14022" y="8018"/>
                    <a:pt x="13906" y="7867"/>
                    <a:pt x="13796" y="7761"/>
                  </a:cubicBezTo>
                  <a:cubicBezTo>
                    <a:pt x="12897" y="6909"/>
                    <a:pt x="11675" y="6364"/>
                    <a:pt x="10449" y="6364"/>
                  </a:cubicBezTo>
                  <a:cubicBezTo>
                    <a:pt x="10230" y="6364"/>
                    <a:pt x="10011" y="6381"/>
                    <a:pt x="9794" y="6417"/>
                  </a:cubicBezTo>
                  <a:cubicBezTo>
                    <a:pt x="8841" y="5130"/>
                    <a:pt x="7677" y="3971"/>
                    <a:pt x="6526" y="2848"/>
                  </a:cubicBezTo>
                  <a:cubicBezTo>
                    <a:pt x="6291" y="2618"/>
                    <a:pt x="6055" y="2388"/>
                    <a:pt x="5814" y="2165"/>
                  </a:cubicBezTo>
                  <a:cubicBezTo>
                    <a:pt x="5955" y="2153"/>
                    <a:pt x="6098" y="2147"/>
                    <a:pt x="6240" y="2147"/>
                  </a:cubicBezTo>
                  <a:cubicBezTo>
                    <a:pt x="6901" y="2147"/>
                    <a:pt x="7561" y="2275"/>
                    <a:pt x="8172" y="2524"/>
                  </a:cubicBezTo>
                  <a:cubicBezTo>
                    <a:pt x="8686" y="2733"/>
                    <a:pt x="9187" y="3030"/>
                    <a:pt x="9742" y="3045"/>
                  </a:cubicBezTo>
                  <a:cubicBezTo>
                    <a:pt x="9747" y="3045"/>
                    <a:pt x="9753" y="3045"/>
                    <a:pt x="9759" y="3045"/>
                  </a:cubicBezTo>
                  <a:cubicBezTo>
                    <a:pt x="9922" y="3045"/>
                    <a:pt x="10117" y="2981"/>
                    <a:pt x="10133" y="2821"/>
                  </a:cubicBezTo>
                  <a:cubicBezTo>
                    <a:pt x="10144" y="2706"/>
                    <a:pt x="10051" y="2610"/>
                    <a:pt x="9957" y="2542"/>
                  </a:cubicBezTo>
                  <a:cubicBezTo>
                    <a:pt x="9745" y="2385"/>
                    <a:pt x="9500" y="2280"/>
                    <a:pt x="9258" y="2175"/>
                  </a:cubicBezTo>
                  <a:cubicBezTo>
                    <a:pt x="8509" y="1854"/>
                    <a:pt x="7755" y="1529"/>
                    <a:pt x="6963" y="1331"/>
                  </a:cubicBezTo>
                  <a:cubicBezTo>
                    <a:pt x="6496" y="1215"/>
                    <a:pt x="6013" y="1144"/>
                    <a:pt x="5532" y="1144"/>
                  </a:cubicBezTo>
                  <a:cubicBezTo>
                    <a:pt x="5257" y="1144"/>
                    <a:pt x="4983" y="1167"/>
                    <a:pt x="4714" y="1218"/>
                  </a:cubicBezTo>
                  <a:cubicBezTo>
                    <a:pt x="4532" y="1079"/>
                    <a:pt x="4346" y="947"/>
                    <a:pt x="4156" y="821"/>
                  </a:cubicBezTo>
                  <a:cubicBezTo>
                    <a:pt x="3502" y="392"/>
                    <a:pt x="2593" y="1"/>
                    <a:pt x="174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3449666" y="777970"/>
              <a:ext cx="413189" cy="344265"/>
            </a:xfrm>
            <a:custGeom>
              <a:avLst/>
              <a:gdLst/>
              <a:ahLst/>
              <a:cxnLst/>
              <a:rect l="l" t="t" r="r" b="b"/>
              <a:pathLst>
                <a:path w="8237" h="6863" extrusionOk="0">
                  <a:moveTo>
                    <a:pt x="2680" y="1"/>
                  </a:moveTo>
                  <a:cubicBezTo>
                    <a:pt x="2625" y="1"/>
                    <a:pt x="2570" y="4"/>
                    <a:pt x="2515" y="9"/>
                  </a:cubicBezTo>
                  <a:cubicBezTo>
                    <a:pt x="0" y="259"/>
                    <a:pt x="4327" y="6863"/>
                    <a:pt x="6501" y="6863"/>
                  </a:cubicBezTo>
                  <a:cubicBezTo>
                    <a:pt x="6646" y="6863"/>
                    <a:pt x="6781" y="6833"/>
                    <a:pt x="6904" y="6771"/>
                  </a:cubicBezTo>
                  <a:cubicBezTo>
                    <a:pt x="8237" y="6094"/>
                    <a:pt x="5323" y="1"/>
                    <a:pt x="2680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822493" y="1111696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2" y="379"/>
                  </a:cubicBezTo>
                  <a:cubicBezTo>
                    <a:pt x="299" y="379"/>
                    <a:pt x="328" y="373"/>
                    <a:pt x="357" y="358"/>
                  </a:cubicBezTo>
                  <a:cubicBezTo>
                    <a:pt x="543" y="263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840601" y="1055565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2" y="379"/>
                  </a:cubicBezTo>
                  <a:cubicBezTo>
                    <a:pt x="299" y="379"/>
                    <a:pt x="327" y="372"/>
                    <a:pt x="357" y="357"/>
                  </a:cubicBezTo>
                  <a:cubicBezTo>
                    <a:pt x="543" y="262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764104" y="1046988"/>
              <a:ext cx="27288" cy="19062"/>
            </a:xfrm>
            <a:custGeom>
              <a:avLst/>
              <a:gdLst/>
              <a:ahLst/>
              <a:cxnLst/>
              <a:rect l="l" t="t" r="r" b="b"/>
              <a:pathLst>
                <a:path w="544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3" y="379"/>
                  </a:cubicBezTo>
                  <a:cubicBezTo>
                    <a:pt x="300" y="379"/>
                    <a:pt x="329" y="373"/>
                    <a:pt x="359" y="357"/>
                  </a:cubicBezTo>
                  <a:cubicBezTo>
                    <a:pt x="543" y="262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3182203" y="1071567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2" y="380"/>
                    <a:pt x="271" y="380"/>
                  </a:cubicBezTo>
                  <a:cubicBezTo>
                    <a:pt x="298" y="380"/>
                    <a:pt x="327" y="373"/>
                    <a:pt x="357" y="358"/>
                  </a:cubicBezTo>
                  <a:cubicBezTo>
                    <a:pt x="543" y="263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3231262" y="991458"/>
              <a:ext cx="27288" cy="19062"/>
            </a:xfrm>
            <a:custGeom>
              <a:avLst/>
              <a:gdLst/>
              <a:ahLst/>
              <a:cxnLst/>
              <a:rect l="l" t="t" r="r" b="b"/>
              <a:pathLst>
                <a:path w="544" h="380" extrusionOk="0">
                  <a:moveTo>
                    <a:pt x="272" y="1"/>
                  </a:moveTo>
                  <a:cubicBezTo>
                    <a:pt x="245" y="1"/>
                    <a:pt x="216" y="7"/>
                    <a:pt x="187" y="23"/>
                  </a:cubicBezTo>
                  <a:cubicBezTo>
                    <a:pt x="1" y="118"/>
                    <a:pt x="102" y="380"/>
                    <a:pt x="272" y="380"/>
                  </a:cubicBezTo>
                  <a:cubicBezTo>
                    <a:pt x="299" y="380"/>
                    <a:pt x="328" y="373"/>
                    <a:pt x="358" y="358"/>
                  </a:cubicBezTo>
                  <a:cubicBezTo>
                    <a:pt x="543" y="263"/>
                    <a:pt x="441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3140067" y="1021104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8"/>
                    <a:pt x="272" y="378"/>
                  </a:cubicBezTo>
                  <a:cubicBezTo>
                    <a:pt x="300" y="378"/>
                    <a:pt x="329" y="371"/>
                    <a:pt x="359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3485031" y="86780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1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3580489" y="874782"/>
              <a:ext cx="27238" cy="18961"/>
            </a:xfrm>
            <a:custGeom>
              <a:avLst/>
              <a:gdLst/>
              <a:ahLst/>
              <a:cxnLst/>
              <a:rect l="l" t="t" r="r" b="b"/>
              <a:pathLst>
                <a:path w="543" h="378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1" y="117"/>
                    <a:pt x="102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3531230" y="929709"/>
              <a:ext cx="27188" cy="19062"/>
            </a:xfrm>
            <a:custGeom>
              <a:avLst/>
              <a:gdLst/>
              <a:ahLst/>
              <a:cxnLst/>
              <a:rect l="l" t="t" r="r" b="b"/>
              <a:pathLst>
                <a:path w="542" h="380" extrusionOk="0">
                  <a:moveTo>
                    <a:pt x="271" y="1"/>
                  </a:moveTo>
                  <a:cubicBezTo>
                    <a:pt x="243" y="1"/>
                    <a:pt x="215" y="7"/>
                    <a:pt x="185" y="23"/>
                  </a:cubicBezTo>
                  <a:cubicBezTo>
                    <a:pt x="0" y="118"/>
                    <a:pt x="102" y="380"/>
                    <a:pt x="271" y="380"/>
                  </a:cubicBezTo>
                  <a:cubicBezTo>
                    <a:pt x="299" y="380"/>
                    <a:pt x="328" y="373"/>
                    <a:pt x="357" y="358"/>
                  </a:cubicBezTo>
                  <a:cubicBezTo>
                    <a:pt x="542" y="263"/>
                    <a:pt x="440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3308912" y="645392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1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3235927" y="62597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3" y="1"/>
                  </a:moveTo>
                  <a:cubicBezTo>
                    <a:pt x="245" y="1"/>
                    <a:pt x="216" y="8"/>
                    <a:pt x="186" y="23"/>
                  </a:cubicBezTo>
                  <a:cubicBezTo>
                    <a:pt x="1" y="118"/>
                    <a:pt x="102" y="379"/>
                    <a:pt x="271" y="379"/>
                  </a:cubicBezTo>
                  <a:cubicBezTo>
                    <a:pt x="298" y="379"/>
                    <a:pt x="327" y="372"/>
                    <a:pt x="357" y="357"/>
                  </a:cubicBezTo>
                  <a:cubicBezTo>
                    <a:pt x="543" y="262"/>
                    <a:pt x="442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3468126" y="118999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1"/>
                  </a:moveTo>
                  <a:cubicBezTo>
                    <a:pt x="245" y="1"/>
                    <a:pt x="216" y="8"/>
                    <a:pt x="186" y="23"/>
                  </a:cubicBezTo>
                  <a:cubicBezTo>
                    <a:pt x="1" y="118"/>
                    <a:pt x="102" y="379"/>
                    <a:pt x="271" y="379"/>
                  </a:cubicBezTo>
                  <a:cubicBezTo>
                    <a:pt x="298" y="379"/>
                    <a:pt x="327" y="372"/>
                    <a:pt x="357" y="357"/>
                  </a:cubicBezTo>
                  <a:cubicBezTo>
                    <a:pt x="543" y="262"/>
                    <a:pt x="442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429903" y="1173496"/>
              <a:ext cx="27288" cy="19112"/>
            </a:xfrm>
            <a:custGeom>
              <a:avLst/>
              <a:gdLst/>
              <a:ahLst/>
              <a:cxnLst/>
              <a:rect l="l" t="t" r="r" b="b"/>
              <a:pathLst>
                <a:path w="544" h="381" extrusionOk="0">
                  <a:moveTo>
                    <a:pt x="272" y="1"/>
                  </a:moveTo>
                  <a:cubicBezTo>
                    <a:pt x="245" y="1"/>
                    <a:pt x="216" y="8"/>
                    <a:pt x="187" y="23"/>
                  </a:cubicBezTo>
                  <a:cubicBezTo>
                    <a:pt x="1" y="118"/>
                    <a:pt x="102" y="380"/>
                    <a:pt x="272" y="380"/>
                  </a:cubicBezTo>
                  <a:cubicBezTo>
                    <a:pt x="299" y="380"/>
                    <a:pt x="328" y="373"/>
                    <a:pt x="357" y="358"/>
                  </a:cubicBezTo>
                  <a:cubicBezTo>
                    <a:pt x="543" y="263"/>
                    <a:pt x="442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3"/>
          <p:cNvGrpSpPr/>
          <p:nvPr/>
        </p:nvGrpSpPr>
        <p:grpSpPr>
          <a:xfrm rot="-7219233">
            <a:off x="8611999" y="4526481"/>
            <a:ext cx="539563" cy="420785"/>
            <a:chOff x="3251316" y="2649443"/>
            <a:chExt cx="735796" cy="573820"/>
          </a:xfrm>
        </p:grpSpPr>
        <p:sp>
          <p:nvSpPr>
            <p:cNvPr id="916" name="Google Shape;916;p3"/>
            <p:cNvSpPr/>
            <p:nvPr/>
          </p:nvSpPr>
          <p:spPr>
            <a:xfrm>
              <a:off x="3457147" y="2649443"/>
              <a:ext cx="469784" cy="535818"/>
            </a:xfrm>
            <a:custGeom>
              <a:avLst/>
              <a:gdLst/>
              <a:ahLst/>
              <a:cxnLst/>
              <a:rect l="l" t="t" r="r" b="b"/>
              <a:pathLst>
                <a:path w="10273" h="11717" extrusionOk="0">
                  <a:moveTo>
                    <a:pt x="3098" y="1"/>
                  </a:moveTo>
                  <a:cubicBezTo>
                    <a:pt x="2053" y="1"/>
                    <a:pt x="994" y="261"/>
                    <a:pt x="1" y="959"/>
                  </a:cubicBezTo>
                  <a:lnTo>
                    <a:pt x="7965" y="11716"/>
                  </a:lnTo>
                  <a:cubicBezTo>
                    <a:pt x="10272" y="9701"/>
                    <a:pt x="9223" y="4648"/>
                    <a:pt x="9702" y="2703"/>
                  </a:cubicBezTo>
                  <a:cubicBezTo>
                    <a:pt x="9769" y="2433"/>
                    <a:pt x="9629" y="2154"/>
                    <a:pt x="9370" y="2050"/>
                  </a:cubicBezTo>
                  <a:cubicBezTo>
                    <a:pt x="8108" y="1541"/>
                    <a:pt x="5642" y="1"/>
                    <a:pt x="3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251316" y="2662567"/>
              <a:ext cx="735796" cy="560696"/>
            </a:xfrm>
            <a:custGeom>
              <a:avLst/>
              <a:gdLst/>
              <a:ahLst/>
              <a:cxnLst/>
              <a:rect l="l" t="t" r="r" b="b"/>
              <a:pathLst>
                <a:path w="16090" h="12261" extrusionOk="0">
                  <a:moveTo>
                    <a:pt x="6331" y="1"/>
                  </a:moveTo>
                  <a:cubicBezTo>
                    <a:pt x="5611" y="1"/>
                    <a:pt x="4908" y="267"/>
                    <a:pt x="4267" y="878"/>
                  </a:cubicBezTo>
                  <a:cubicBezTo>
                    <a:pt x="1" y="4946"/>
                    <a:pt x="5552" y="12261"/>
                    <a:pt x="10164" y="12261"/>
                  </a:cubicBezTo>
                  <a:cubicBezTo>
                    <a:pt x="10595" y="12261"/>
                    <a:pt x="11019" y="12197"/>
                    <a:pt x="11425" y="12060"/>
                  </a:cubicBezTo>
                  <a:cubicBezTo>
                    <a:pt x="16090" y="10490"/>
                    <a:pt x="10853" y="1"/>
                    <a:pt x="6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327685" y="2721422"/>
              <a:ext cx="586762" cy="448931"/>
            </a:xfrm>
            <a:custGeom>
              <a:avLst/>
              <a:gdLst/>
              <a:ahLst/>
              <a:cxnLst/>
              <a:rect l="l" t="t" r="r" b="b"/>
              <a:pathLst>
                <a:path w="12831" h="9817" extrusionOk="0">
                  <a:moveTo>
                    <a:pt x="5005" y="504"/>
                  </a:moveTo>
                  <a:cubicBezTo>
                    <a:pt x="8151" y="504"/>
                    <a:pt x="12192" y="8137"/>
                    <a:pt x="8979" y="9108"/>
                  </a:cubicBezTo>
                  <a:cubicBezTo>
                    <a:pt x="8741" y="9179"/>
                    <a:pt x="8493" y="9213"/>
                    <a:pt x="8238" y="9213"/>
                  </a:cubicBezTo>
                  <a:cubicBezTo>
                    <a:pt x="5024" y="9213"/>
                    <a:pt x="814" y="3818"/>
                    <a:pt x="3686" y="1059"/>
                  </a:cubicBezTo>
                  <a:cubicBezTo>
                    <a:pt x="4088" y="673"/>
                    <a:pt x="4537" y="504"/>
                    <a:pt x="5005" y="504"/>
                  </a:cubicBezTo>
                  <a:close/>
                  <a:moveTo>
                    <a:pt x="4757" y="1"/>
                  </a:moveTo>
                  <a:cubicBezTo>
                    <a:pt x="4225" y="1"/>
                    <a:pt x="3714" y="194"/>
                    <a:pt x="3255" y="634"/>
                  </a:cubicBezTo>
                  <a:cubicBezTo>
                    <a:pt x="0" y="3757"/>
                    <a:pt x="4715" y="9817"/>
                    <a:pt x="8345" y="9817"/>
                  </a:cubicBezTo>
                  <a:cubicBezTo>
                    <a:pt x="8638" y="9817"/>
                    <a:pt x="8924" y="9777"/>
                    <a:pt x="9198" y="9693"/>
                  </a:cubicBezTo>
                  <a:cubicBezTo>
                    <a:pt x="12830" y="8585"/>
                    <a:pt x="8311" y="1"/>
                    <a:pt x="47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437346" y="2809315"/>
              <a:ext cx="366800" cy="280645"/>
            </a:xfrm>
            <a:custGeom>
              <a:avLst/>
              <a:gdLst/>
              <a:ahLst/>
              <a:cxnLst/>
              <a:rect l="l" t="t" r="r" b="b"/>
              <a:pathLst>
                <a:path w="8021" h="6137" extrusionOk="0">
                  <a:moveTo>
                    <a:pt x="3097" y="691"/>
                  </a:moveTo>
                  <a:cubicBezTo>
                    <a:pt x="4880" y="691"/>
                    <a:pt x="7163" y="5010"/>
                    <a:pt x="5342" y="5562"/>
                  </a:cubicBezTo>
                  <a:cubicBezTo>
                    <a:pt x="5206" y="5603"/>
                    <a:pt x="5064" y="5622"/>
                    <a:pt x="4919" y="5622"/>
                  </a:cubicBezTo>
                  <a:cubicBezTo>
                    <a:pt x="3097" y="5622"/>
                    <a:pt x="719" y="2569"/>
                    <a:pt x="2348" y="1006"/>
                  </a:cubicBezTo>
                  <a:cubicBezTo>
                    <a:pt x="2577" y="787"/>
                    <a:pt x="2831" y="691"/>
                    <a:pt x="3097" y="691"/>
                  </a:cubicBezTo>
                  <a:close/>
                  <a:moveTo>
                    <a:pt x="2974" y="1"/>
                  </a:moveTo>
                  <a:cubicBezTo>
                    <a:pt x="2641" y="1"/>
                    <a:pt x="2322" y="121"/>
                    <a:pt x="2035" y="396"/>
                  </a:cubicBezTo>
                  <a:cubicBezTo>
                    <a:pt x="1" y="2350"/>
                    <a:pt x="2949" y="6137"/>
                    <a:pt x="5217" y="6137"/>
                  </a:cubicBezTo>
                  <a:cubicBezTo>
                    <a:pt x="5400" y="6137"/>
                    <a:pt x="5578" y="6112"/>
                    <a:pt x="5749" y="6060"/>
                  </a:cubicBezTo>
                  <a:cubicBezTo>
                    <a:pt x="8021" y="5367"/>
                    <a:pt x="5195" y="1"/>
                    <a:pt x="29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516322" y="2883444"/>
              <a:ext cx="189002" cy="144598"/>
            </a:xfrm>
            <a:custGeom>
              <a:avLst/>
              <a:gdLst/>
              <a:ahLst/>
              <a:cxnLst/>
              <a:rect l="l" t="t" r="r" b="b"/>
              <a:pathLst>
                <a:path w="4133" h="3162" extrusionOk="0">
                  <a:moveTo>
                    <a:pt x="1707" y="382"/>
                  </a:moveTo>
                  <a:cubicBezTo>
                    <a:pt x="2600" y="382"/>
                    <a:pt x="3744" y="2545"/>
                    <a:pt x="2831" y="2821"/>
                  </a:cubicBezTo>
                  <a:cubicBezTo>
                    <a:pt x="2763" y="2842"/>
                    <a:pt x="2692" y="2852"/>
                    <a:pt x="2620" y="2852"/>
                  </a:cubicBezTo>
                  <a:cubicBezTo>
                    <a:pt x="1708" y="2852"/>
                    <a:pt x="515" y="1322"/>
                    <a:pt x="1332" y="540"/>
                  </a:cubicBezTo>
                  <a:cubicBezTo>
                    <a:pt x="1446" y="430"/>
                    <a:pt x="1574" y="382"/>
                    <a:pt x="1707" y="382"/>
                  </a:cubicBezTo>
                  <a:close/>
                  <a:moveTo>
                    <a:pt x="1533" y="0"/>
                  </a:moveTo>
                  <a:cubicBezTo>
                    <a:pt x="1361" y="0"/>
                    <a:pt x="1197" y="63"/>
                    <a:pt x="1049" y="204"/>
                  </a:cubicBezTo>
                  <a:cubicBezTo>
                    <a:pt x="0" y="1209"/>
                    <a:pt x="1519" y="3161"/>
                    <a:pt x="2687" y="3161"/>
                  </a:cubicBezTo>
                  <a:cubicBezTo>
                    <a:pt x="2782" y="3161"/>
                    <a:pt x="2874" y="3149"/>
                    <a:pt x="2962" y="3122"/>
                  </a:cubicBezTo>
                  <a:cubicBezTo>
                    <a:pt x="4132" y="2765"/>
                    <a:pt x="2677" y="0"/>
                    <a:pt x="15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477680" y="3013820"/>
              <a:ext cx="289242" cy="179307"/>
            </a:xfrm>
            <a:custGeom>
              <a:avLst/>
              <a:gdLst/>
              <a:ahLst/>
              <a:cxnLst/>
              <a:rect l="l" t="t" r="r" b="b"/>
              <a:pathLst>
                <a:path w="6325" h="3921" extrusionOk="0">
                  <a:moveTo>
                    <a:pt x="752" y="0"/>
                  </a:moveTo>
                  <a:cubicBezTo>
                    <a:pt x="465" y="0"/>
                    <a:pt x="274" y="115"/>
                    <a:pt x="235" y="386"/>
                  </a:cubicBezTo>
                  <a:cubicBezTo>
                    <a:pt x="0" y="2037"/>
                    <a:pt x="2804" y="3921"/>
                    <a:pt x="4380" y="3921"/>
                  </a:cubicBezTo>
                  <a:cubicBezTo>
                    <a:pt x="4602" y="3921"/>
                    <a:pt x="4800" y="3883"/>
                    <a:pt x="4961" y="3802"/>
                  </a:cubicBezTo>
                  <a:cubicBezTo>
                    <a:pt x="6325" y="3119"/>
                    <a:pt x="2244" y="0"/>
                    <a:pt x="752" y="0"/>
                  </a:cubicBezTo>
                  <a:close/>
                </a:path>
              </a:pathLst>
            </a:custGeom>
            <a:solidFill>
              <a:srgbClr val="F9F7E4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503700" y="2686621"/>
              <a:ext cx="13125" cy="9237"/>
            </a:xfrm>
            <a:custGeom>
              <a:avLst/>
              <a:gdLst/>
              <a:ahLst/>
              <a:cxnLst/>
              <a:rect l="l" t="t" r="r" b="b"/>
              <a:pathLst>
                <a:path w="287" h="202" extrusionOk="0">
                  <a:moveTo>
                    <a:pt x="140" y="1"/>
                  </a:moveTo>
                  <a:cubicBezTo>
                    <a:pt x="119" y="1"/>
                    <a:pt x="97" y="8"/>
                    <a:pt x="76" y="27"/>
                  </a:cubicBezTo>
                  <a:cubicBezTo>
                    <a:pt x="1" y="94"/>
                    <a:pt x="67" y="202"/>
                    <a:pt x="146" y="202"/>
                  </a:cubicBezTo>
                  <a:cubicBezTo>
                    <a:pt x="167" y="202"/>
                    <a:pt x="189" y="194"/>
                    <a:pt x="209" y="177"/>
                  </a:cubicBezTo>
                  <a:cubicBezTo>
                    <a:pt x="286" y="110"/>
                    <a:pt x="219" y="1"/>
                    <a:pt x="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530132" y="2680494"/>
              <a:ext cx="13125" cy="9237"/>
            </a:xfrm>
            <a:custGeom>
              <a:avLst/>
              <a:gdLst/>
              <a:ahLst/>
              <a:cxnLst/>
              <a:rect l="l" t="t" r="r" b="b"/>
              <a:pathLst>
                <a:path w="287" h="202" extrusionOk="0">
                  <a:moveTo>
                    <a:pt x="141" y="1"/>
                  </a:moveTo>
                  <a:cubicBezTo>
                    <a:pt x="120" y="1"/>
                    <a:pt x="98" y="8"/>
                    <a:pt x="78" y="26"/>
                  </a:cubicBezTo>
                  <a:cubicBezTo>
                    <a:pt x="1" y="93"/>
                    <a:pt x="68" y="202"/>
                    <a:pt x="148" y="202"/>
                  </a:cubicBezTo>
                  <a:cubicBezTo>
                    <a:pt x="169" y="202"/>
                    <a:pt x="190" y="194"/>
                    <a:pt x="211" y="176"/>
                  </a:cubicBezTo>
                  <a:cubicBezTo>
                    <a:pt x="286" y="110"/>
                    <a:pt x="220" y="1"/>
                    <a:pt x="1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508090" y="2796282"/>
              <a:ext cx="13125" cy="9192"/>
            </a:xfrm>
            <a:custGeom>
              <a:avLst/>
              <a:gdLst/>
              <a:ahLst/>
              <a:cxnLst/>
              <a:rect l="l" t="t" r="r" b="b"/>
              <a:pathLst>
                <a:path w="287" h="201" extrusionOk="0">
                  <a:moveTo>
                    <a:pt x="141" y="0"/>
                  </a:moveTo>
                  <a:cubicBezTo>
                    <a:pt x="120" y="0"/>
                    <a:pt x="98" y="8"/>
                    <a:pt x="78" y="25"/>
                  </a:cubicBezTo>
                  <a:cubicBezTo>
                    <a:pt x="1" y="92"/>
                    <a:pt x="68" y="200"/>
                    <a:pt x="147" y="200"/>
                  </a:cubicBezTo>
                  <a:cubicBezTo>
                    <a:pt x="168" y="200"/>
                    <a:pt x="190" y="193"/>
                    <a:pt x="210" y="175"/>
                  </a:cubicBezTo>
                  <a:cubicBezTo>
                    <a:pt x="286" y="108"/>
                    <a:pt x="220" y="0"/>
                    <a:pt x="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540147" y="2781374"/>
              <a:ext cx="13079" cy="9192"/>
            </a:xfrm>
            <a:custGeom>
              <a:avLst/>
              <a:gdLst/>
              <a:ahLst/>
              <a:cxnLst/>
              <a:rect l="l" t="t" r="r" b="b"/>
              <a:pathLst>
                <a:path w="286" h="201" extrusionOk="0">
                  <a:moveTo>
                    <a:pt x="140" y="0"/>
                  </a:moveTo>
                  <a:cubicBezTo>
                    <a:pt x="119" y="0"/>
                    <a:pt x="98" y="8"/>
                    <a:pt x="78" y="25"/>
                  </a:cubicBezTo>
                  <a:cubicBezTo>
                    <a:pt x="1" y="92"/>
                    <a:pt x="68" y="201"/>
                    <a:pt x="147" y="201"/>
                  </a:cubicBezTo>
                  <a:cubicBezTo>
                    <a:pt x="167" y="201"/>
                    <a:pt x="189" y="193"/>
                    <a:pt x="209" y="176"/>
                  </a:cubicBezTo>
                  <a:cubicBezTo>
                    <a:pt x="286" y="108"/>
                    <a:pt x="219" y="0"/>
                    <a:pt x="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632293" y="2986565"/>
              <a:ext cx="13125" cy="9192"/>
            </a:xfrm>
            <a:custGeom>
              <a:avLst/>
              <a:gdLst/>
              <a:ahLst/>
              <a:cxnLst/>
              <a:rect l="l" t="t" r="r" b="b"/>
              <a:pathLst>
                <a:path w="287" h="201" extrusionOk="0">
                  <a:moveTo>
                    <a:pt x="141" y="0"/>
                  </a:moveTo>
                  <a:cubicBezTo>
                    <a:pt x="120" y="0"/>
                    <a:pt x="98" y="8"/>
                    <a:pt x="78" y="25"/>
                  </a:cubicBezTo>
                  <a:cubicBezTo>
                    <a:pt x="1" y="92"/>
                    <a:pt x="68" y="201"/>
                    <a:pt x="147" y="201"/>
                  </a:cubicBezTo>
                  <a:cubicBezTo>
                    <a:pt x="168" y="201"/>
                    <a:pt x="190" y="193"/>
                    <a:pt x="210" y="175"/>
                  </a:cubicBezTo>
                  <a:cubicBezTo>
                    <a:pt x="286" y="108"/>
                    <a:pt x="220" y="0"/>
                    <a:pt x="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611120" y="2975681"/>
              <a:ext cx="13079" cy="9192"/>
            </a:xfrm>
            <a:custGeom>
              <a:avLst/>
              <a:gdLst/>
              <a:ahLst/>
              <a:cxnLst/>
              <a:rect l="l" t="t" r="r" b="b"/>
              <a:pathLst>
                <a:path w="286" h="201" extrusionOk="0">
                  <a:moveTo>
                    <a:pt x="139" y="0"/>
                  </a:moveTo>
                  <a:cubicBezTo>
                    <a:pt x="118" y="0"/>
                    <a:pt x="96" y="8"/>
                    <a:pt x="76" y="25"/>
                  </a:cubicBezTo>
                  <a:cubicBezTo>
                    <a:pt x="0" y="92"/>
                    <a:pt x="67" y="200"/>
                    <a:pt x="146" y="200"/>
                  </a:cubicBezTo>
                  <a:cubicBezTo>
                    <a:pt x="167" y="200"/>
                    <a:pt x="189" y="193"/>
                    <a:pt x="209" y="175"/>
                  </a:cubicBezTo>
                  <a:cubicBezTo>
                    <a:pt x="286" y="108"/>
                    <a:pt x="219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3"/>
          <p:cNvGrpSpPr/>
          <p:nvPr/>
        </p:nvGrpSpPr>
        <p:grpSpPr>
          <a:xfrm rot="-8878882">
            <a:off x="8371920" y="3406261"/>
            <a:ext cx="705620" cy="1423174"/>
            <a:chOff x="4243844" y="2649404"/>
            <a:chExt cx="962480" cy="1941240"/>
          </a:xfrm>
        </p:grpSpPr>
        <p:sp>
          <p:nvSpPr>
            <p:cNvPr id="929" name="Google Shape;929;p3"/>
            <p:cNvSpPr/>
            <p:nvPr/>
          </p:nvSpPr>
          <p:spPr>
            <a:xfrm>
              <a:off x="4723781" y="3271973"/>
              <a:ext cx="482543" cy="824603"/>
            </a:xfrm>
            <a:custGeom>
              <a:avLst/>
              <a:gdLst/>
              <a:ahLst/>
              <a:cxnLst/>
              <a:rect l="l" t="t" r="r" b="b"/>
              <a:pathLst>
                <a:path w="10552" h="18032" extrusionOk="0">
                  <a:moveTo>
                    <a:pt x="1" y="0"/>
                  </a:moveTo>
                  <a:cubicBezTo>
                    <a:pt x="1" y="0"/>
                    <a:pt x="2640" y="11052"/>
                    <a:pt x="7401" y="17659"/>
                  </a:cubicBezTo>
                  <a:cubicBezTo>
                    <a:pt x="7576" y="17900"/>
                    <a:pt x="7850" y="18031"/>
                    <a:pt x="8131" y="18031"/>
                  </a:cubicBezTo>
                  <a:cubicBezTo>
                    <a:pt x="8272" y="18031"/>
                    <a:pt x="8414" y="17998"/>
                    <a:pt x="8546" y="17929"/>
                  </a:cubicBezTo>
                  <a:cubicBezTo>
                    <a:pt x="9009" y="17688"/>
                    <a:pt x="9619" y="17334"/>
                    <a:pt x="10114" y="16923"/>
                  </a:cubicBezTo>
                  <a:cubicBezTo>
                    <a:pt x="10493" y="16610"/>
                    <a:pt x="10552" y="16053"/>
                    <a:pt x="10245" y="15668"/>
                  </a:cubicBezTo>
                  <a:cubicBezTo>
                    <a:pt x="8631" y="13637"/>
                    <a:pt x="3453" y="6816"/>
                    <a:pt x="1211" y="1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4805638" y="3515257"/>
              <a:ext cx="198514" cy="411753"/>
            </a:xfrm>
            <a:custGeom>
              <a:avLst/>
              <a:gdLst/>
              <a:ahLst/>
              <a:cxnLst/>
              <a:rect l="l" t="t" r="r" b="b"/>
              <a:pathLst>
                <a:path w="4341" h="9004" fill="none" extrusionOk="0">
                  <a:moveTo>
                    <a:pt x="4340" y="9004"/>
                  </a:moveTo>
                  <a:cubicBezTo>
                    <a:pt x="2001" y="4964"/>
                    <a:pt x="1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4740198" y="3415520"/>
              <a:ext cx="413216" cy="1050418"/>
            </a:xfrm>
            <a:custGeom>
              <a:avLst/>
              <a:gdLst/>
              <a:ahLst/>
              <a:cxnLst/>
              <a:rect l="l" t="t" r="r" b="b"/>
              <a:pathLst>
                <a:path w="9036" h="22970" extrusionOk="0">
                  <a:moveTo>
                    <a:pt x="1" y="0"/>
                  </a:moveTo>
                  <a:cubicBezTo>
                    <a:pt x="1" y="1"/>
                    <a:pt x="775" y="13574"/>
                    <a:pt x="4986" y="22360"/>
                  </a:cubicBezTo>
                  <a:cubicBezTo>
                    <a:pt x="5169" y="22742"/>
                    <a:pt x="5552" y="22969"/>
                    <a:pt x="5957" y="22969"/>
                  </a:cubicBezTo>
                  <a:cubicBezTo>
                    <a:pt x="6063" y="22969"/>
                    <a:pt x="6171" y="22954"/>
                    <a:pt x="6278" y="22921"/>
                  </a:cubicBezTo>
                  <a:cubicBezTo>
                    <a:pt x="6873" y="22734"/>
                    <a:pt x="7667" y="22446"/>
                    <a:pt x="8336" y="22068"/>
                  </a:cubicBezTo>
                  <a:cubicBezTo>
                    <a:pt x="8848" y="21779"/>
                    <a:pt x="9035" y="21134"/>
                    <a:pt x="8756" y="20617"/>
                  </a:cubicBezTo>
                  <a:cubicBezTo>
                    <a:pt x="7283" y="17885"/>
                    <a:pt x="2628" y="8756"/>
                    <a:pt x="1398" y="4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4764024" y="3596519"/>
              <a:ext cx="169292" cy="614200"/>
            </a:xfrm>
            <a:custGeom>
              <a:avLst/>
              <a:gdLst/>
              <a:ahLst/>
              <a:cxnLst/>
              <a:rect l="l" t="t" r="r" b="b"/>
              <a:pathLst>
                <a:path w="3702" h="13431" fill="none" extrusionOk="0">
                  <a:moveTo>
                    <a:pt x="3702" y="13430"/>
                  </a:moveTo>
                  <a:cubicBezTo>
                    <a:pt x="625" y="5217"/>
                    <a:pt x="1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4600676" y="3431342"/>
              <a:ext cx="290751" cy="1159301"/>
            </a:xfrm>
            <a:custGeom>
              <a:avLst/>
              <a:gdLst/>
              <a:ahLst/>
              <a:cxnLst/>
              <a:rect l="l" t="t" r="r" b="b"/>
              <a:pathLst>
                <a:path w="6358" h="25351" extrusionOk="0">
                  <a:moveTo>
                    <a:pt x="3314" y="1"/>
                  </a:moveTo>
                  <a:lnTo>
                    <a:pt x="1997" y="826"/>
                  </a:lnTo>
                  <a:cubicBezTo>
                    <a:pt x="3090" y="9750"/>
                    <a:pt x="884" y="20454"/>
                    <a:pt x="141" y="23683"/>
                  </a:cubicBezTo>
                  <a:cubicBezTo>
                    <a:pt x="1" y="24293"/>
                    <a:pt x="376" y="24903"/>
                    <a:pt x="984" y="25056"/>
                  </a:cubicBezTo>
                  <a:cubicBezTo>
                    <a:pt x="1779" y="25255"/>
                    <a:pt x="2677" y="25327"/>
                    <a:pt x="3343" y="25350"/>
                  </a:cubicBezTo>
                  <a:cubicBezTo>
                    <a:pt x="3356" y="25350"/>
                    <a:pt x="3369" y="25350"/>
                    <a:pt x="3382" y="25350"/>
                  </a:cubicBezTo>
                  <a:cubicBezTo>
                    <a:pt x="3934" y="25350"/>
                    <a:pt x="4413" y="24957"/>
                    <a:pt x="4511" y="24409"/>
                  </a:cubicBezTo>
                  <a:cubicBezTo>
                    <a:pt x="6357" y="14181"/>
                    <a:pt x="3314" y="1"/>
                    <a:pt x="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4762835" y="3559844"/>
              <a:ext cx="41889" cy="720385"/>
            </a:xfrm>
            <a:custGeom>
              <a:avLst/>
              <a:gdLst/>
              <a:ahLst/>
              <a:cxnLst/>
              <a:rect l="l" t="t" r="r" b="b"/>
              <a:pathLst>
                <a:path w="916" h="15753" fill="none" extrusionOk="0">
                  <a:moveTo>
                    <a:pt x="458" y="1"/>
                  </a:moveTo>
                  <a:cubicBezTo>
                    <a:pt x="916" y="9584"/>
                    <a:pt x="1" y="15752"/>
                    <a:pt x="1" y="15752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4535948" y="3128044"/>
              <a:ext cx="287687" cy="1086270"/>
            </a:xfrm>
            <a:custGeom>
              <a:avLst/>
              <a:gdLst/>
              <a:ahLst/>
              <a:cxnLst/>
              <a:rect l="l" t="t" r="r" b="b"/>
              <a:pathLst>
                <a:path w="6291" h="23754" extrusionOk="0">
                  <a:moveTo>
                    <a:pt x="3906" y="0"/>
                  </a:moveTo>
                  <a:lnTo>
                    <a:pt x="2645" y="731"/>
                  </a:lnTo>
                  <a:cubicBezTo>
                    <a:pt x="3375" y="9127"/>
                    <a:pt x="954" y="19084"/>
                    <a:pt x="153" y="22082"/>
                  </a:cubicBezTo>
                  <a:cubicBezTo>
                    <a:pt x="1" y="22651"/>
                    <a:pt x="331" y="23233"/>
                    <a:pt x="897" y="23398"/>
                  </a:cubicBezTo>
                  <a:cubicBezTo>
                    <a:pt x="1634" y="23612"/>
                    <a:pt x="2474" y="23708"/>
                    <a:pt x="3095" y="23751"/>
                  </a:cubicBezTo>
                  <a:cubicBezTo>
                    <a:pt x="3120" y="23753"/>
                    <a:pt x="3146" y="23753"/>
                    <a:pt x="3170" y="23753"/>
                  </a:cubicBezTo>
                  <a:cubicBezTo>
                    <a:pt x="3673" y="23753"/>
                    <a:pt x="4115" y="23405"/>
                    <a:pt x="4223" y="22908"/>
                  </a:cubicBezTo>
                  <a:cubicBezTo>
                    <a:pt x="6290" y="13387"/>
                    <a:pt x="3906" y="0"/>
                    <a:pt x="3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4695520" y="3446250"/>
              <a:ext cx="35029" cy="500423"/>
            </a:xfrm>
            <a:custGeom>
              <a:avLst/>
              <a:gdLst/>
              <a:ahLst/>
              <a:cxnLst/>
              <a:rect l="l" t="t" r="r" b="b"/>
              <a:pathLst>
                <a:path w="766" h="10943" fill="none" extrusionOk="0">
                  <a:moveTo>
                    <a:pt x="1" y="10942"/>
                  </a:moveTo>
                  <a:cubicBezTo>
                    <a:pt x="766" y="6295"/>
                    <a:pt x="55" y="0"/>
                    <a:pt x="5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4447846" y="2649404"/>
              <a:ext cx="250738" cy="101749"/>
            </a:xfrm>
            <a:custGeom>
              <a:avLst/>
              <a:gdLst/>
              <a:ahLst/>
              <a:cxnLst/>
              <a:rect l="l" t="t" r="r" b="b"/>
              <a:pathLst>
                <a:path w="5483" h="2225" extrusionOk="0">
                  <a:moveTo>
                    <a:pt x="4190" y="0"/>
                  </a:moveTo>
                  <a:cubicBezTo>
                    <a:pt x="3672" y="0"/>
                    <a:pt x="3183" y="1169"/>
                    <a:pt x="3183" y="1169"/>
                  </a:cubicBezTo>
                  <a:cubicBezTo>
                    <a:pt x="3183" y="1169"/>
                    <a:pt x="2044" y="103"/>
                    <a:pt x="1476" y="103"/>
                  </a:cubicBezTo>
                  <a:cubicBezTo>
                    <a:pt x="1417" y="103"/>
                    <a:pt x="1364" y="114"/>
                    <a:pt x="1320" y="140"/>
                  </a:cubicBezTo>
                  <a:cubicBezTo>
                    <a:pt x="844" y="411"/>
                    <a:pt x="1901" y="1179"/>
                    <a:pt x="1901" y="1179"/>
                  </a:cubicBezTo>
                  <a:cubicBezTo>
                    <a:pt x="1901" y="1179"/>
                    <a:pt x="1381" y="1037"/>
                    <a:pt x="916" y="1037"/>
                  </a:cubicBezTo>
                  <a:cubicBezTo>
                    <a:pt x="607" y="1037"/>
                    <a:pt x="323" y="1099"/>
                    <a:pt x="231" y="1308"/>
                  </a:cubicBezTo>
                  <a:cubicBezTo>
                    <a:pt x="1" y="1831"/>
                    <a:pt x="2353" y="2225"/>
                    <a:pt x="2353" y="2225"/>
                  </a:cubicBezTo>
                  <a:lnTo>
                    <a:pt x="4285" y="1941"/>
                  </a:lnTo>
                  <a:cubicBezTo>
                    <a:pt x="4285" y="1941"/>
                    <a:pt x="5482" y="1064"/>
                    <a:pt x="5347" y="799"/>
                  </a:cubicBezTo>
                  <a:cubicBezTo>
                    <a:pt x="5326" y="758"/>
                    <a:pt x="5284" y="740"/>
                    <a:pt x="5228" y="740"/>
                  </a:cubicBezTo>
                  <a:cubicBezTo>
                    <a:pt x="4925" y="740"/>
                    <a:pt x="4211" y="1254"/>
                    <a:pt x="4211" y="1254"/>
                  </a:cubicBezTo>
                  <a:cubicBezTo>
                    <a:pt x="4211" y="1254"/>
                    <a:pt x="4737" y="34"/>
                    <a:pt x="4211" y="1"/>
                  </a:cubicBezTo>
                  <a:cubicBezTo>
                    <a:pt x="4204" y="0"/>
                    <a:pt x="4197" y="0"/>
                    <a:pt x="4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4243844" y="2727922"/>
              <a:ext cx="860776" cy="1034413"/>
            </a:xfrm>
            <a:custGeom>
              <a:avLst/>
              <a:gdLst/>
              <a:ahLst/>
              <a:cxnLst/>
              <a:rect l="l" t="t" r="r" b="b"/>
              <a:pathLst>
                <a:path w="18823" h="22620" extrusionOk="0">
                  <a:moveTo>
                    <a:pt x="9653" y="0"/>
                  </a:moveTo>
                  <a:cubicBezTo>
                    <a:pt x="5669" y="0"/>
                    <a:pt x="1541" y="1821"/>
                    <a:pt x="995" y="5044"/>
                  </a:cubicBezTo>
                  <a:cubicBezTo>
                    <a:pt x="1" y="10920"/>
                    <a:pt x="5235" y="13524"/>
                    <a:pt x="6458" y="14781"/>
                  </a:cubicBezTo>
                  <a:cubicBezTo>
                    <a:pt x="7545" y="15898"/>
                    <a:pt x="7987" y="18590"/>
                    <a:pt x="7330" y="21132"/>
                  </a:cubicBezTo>
                  <a:cubicBezTo>
                    <a:pt x="7290" y="21286"/>
                    <a:pt x="7413" y="21402"/>
                    <a:pt x="7541" y="21402"/>
                  </a:cubicBezTo>
                  <a:cubicBezTo>
                    <a:pt x="7600" y="21402"/>
                    <a:pt x="7661" y="21377"/>
                    <a:pt x="7706" y="21319"/>
                  </a:cubicBezTo>
                  <a:cubicBezTo>
                    <a:pt x="8503" y="20307"/>
                    <a:pt x="9704" y="18284"/>
                    <a:pt x="9520" y="15447"/>
                  </a:cubicBezTo>
                  <a:lnTo>
                    <a:pt x="9520" y="15447"/>
                  </a:lnTo>
                  <a:cubicBezTo>
                    <a:pt x="9520" y="15447"/>
                    <a:pt x="10988" y="19480"/>
                    <a:pt x="11273" y="22426"/>
                  </a:cubicBezTo>
                  <a:cubicBezTo>
                    <a:pt x="11285" y="22552"/>
                    <a:pt x="11386" y="22619"/>
                    <a:pt x="11487" y="22619"/>
                  </a:cubicBezTo>
                  <a:cubicBezTo>
                    <a:pt x="11575" y="22619"/>
                    <a:pt x="11663" y="22568"/>
                    <a:pt x="11693" y="22461"/>
                  </a:cubicBezTo>
                  <a:cubicBezTo>
                    <a:pt x="12116" y="20923"/>
                    <a:pt x="12661" y="18110"/>
                    <a:pt x="12014" y="15327"/>
                  </a:cubicBezTo>
                  <a:lnTo>
                    <a:pt x="12014" y="15327"/>
                  </a:lnTo>
                  <a:cubicBezTo>
                    <a:pt x="12015" y="15328"/>
                    <a:pt x="12982" y="18739"/>
                    <a:pt x="15896" y="20280"/>
                  </a:cubicBezTo>
                  <a:cubicBezTo>
                    <a:pt x="15929" y="20298"/>
                    <a:pt x="15963" y="20305"/>
                    <a:pt x="15995" y="20305"/>
                  </a:cubicBezTo>
                  <a:cubicBezTo>
                    <a:pt x="16151" y="20305"/>
                    <a:pt x="16274" y="20120"/>
                    <a:pt x="16170" y="19968"/>
                  </a:cubicBezTo>
                  <a:cubicBezTo>
                    <a:pt x="15096" y="18370"/>
                    <a:pt x="14139" y="16732"/>
                    <a:pt x="14406" y="14691"/>
                  </a:cubicBezTo>
                  <a:cubicBezTo>
                    <a:pt x="14834" y="11397"/>
                    <a:pt x="18822" y="8490"/>
                    <a:pt x="17122" y="3933"/>
                  </a:cubicBezTo>
                  <a:cubicBezTo>
                    <a:pt x="16114" y="1233"/>
                    <a:pt x="12933" y="0"/>
                    <a:pt x="96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4393884" y="295085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1"/>
                  </a:cubicBezTo>
                  <a:cubicBezTo>
                    <a:pt x="0" y="20"/>
                    <a:pt x="20" y="266"/>
                    <a:pt x="175" y="266"/>
                  </a:cubicBezTo>
                  <a:cubicBezTo>
                    <a:pt x="181" y="266"/>
                    <a:pt x="187" y="266"/>
                    <a:pt x="192" y="265"/>
                  </a:cubicBezTo>
                  <a:cubicBezTo>
                    <a:pt x="356" y="248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"/>
            <p:cNvSpPr/>
            <p:nvPr/>
          </p:nvSpPr>
          <p:spPr>
            <a:xfrm>
              <a:off x="4433944" y="3008705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70" y="0"/>
                    <a:pt x="164" y="1"/>
                  </a:cubicBezTo>
                  <a:cubicBezTo>
                    <a:pt x="1" y="20"/>
                    <a:pt x="22" y="265"/>
                    <a:pt x="177" y="265"/>
                  </a:cubicBezTo>
                  <a:cubicBezTo>
                    <a:pt x="182" y="265"/>
                    <a:pt x="188" y="265"/>
                    <a:pt x="193" y="264"/>
                  </a:cubicBezTo>
                  <a:cubicBezTo>
                    <a:pt x="357" y="246"/>
                    <a:pt x="335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"/>
            <p:cNvSpPr/>
            <p:nvPr/>
          </p:nvSpPr>
          <p:spPr>
            <a:xfrm>
              <a:off x="4378245" y="2998187"/>
              <a:ext cx="16326" cy="12073"/>
            </a:xfrm>
            <a:custGeom>
              <a:avLst/>
              <a:gdLst/>
              <a:ahLst/>
              <a:cxnLst/>
              <a:rect l="l" t="t" r="r" b="b"/>
              <a:pathLst>
                <a:path w="357" h="264" extrusionOk="0">
                  <a:moveTo>
                    <a:pt x="181" y="0"/>
                  </a:moveTo>
                  <a:cubicBezTo>
                    <a:pt x="176" y="0"/>
                    <a:pt x="170" y="0"/>
                    <a:pt x="164" y="1"/>
                  </a:cubicBezTo>
                  <a:cubicBezTo>
                    <a:pt x="1" y="18"/>
                    <a:pt x="22" y="264"/>
                    <a:pt x="176" y="264"/>
                  </a:cubicBezTo>
                  <a:cubicBezTo>
                    <a:pt x="181" y="264"/>
                    <a:pt x="187" y="264"/>
                    <a:pt x="193" y="263"/>
                  </a:cubicBezTo>
                  <a:cubicBezTo>
                    <a:pt x="356" y="246"/>
                    <a:pt x="335" y="0"/>
                    <a:pt x="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4789770" y="317040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2"/>
                  </a:cubicBezTo>
                  <a:cubicBezTo>
                    <a:pt x="0" y="20"/>
                    <a:pt x="22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7" y="247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4799099" y="313560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2" y="0"/>
                  </a:moveTo>
                  <a:cubicBezTo>
                    <a:pt x="176" y="0"/>
                    <a:pt x="170" y="0"/>
                    <a:pt x="164" y="1"/>
                  </a:cubicBezTo>
                  <a:cubicBezTo>
                    <a:pt x="1" y="18"/>
                    <a:pt x="22" y="265"/>
                    <a:pt x="177" y="265"/>
                  </a:cubicBezTo>
                  <a:cubicBezTo>
                    <a:pt x="182" y="265"/>
                    <a:pt x="188" y="265"/>
                    <a:pt x="193" y="265"/>
                  </a:cubicBezTo>
                  <a:cubicBezTo>
                    <a:pt x="356" y="246"/>
                    <a:pt x="335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4627016" y="3382731"/>
              <a:ext cx="16326" cy="12210"/>
            </a:xfrm>
            <a:custGeom>
              <a:avLst/>
              <a:gdLst/>
              <a:ahLst/>
              <a:cxnLst/>
              <a:rect l="l" t="t" r="r" b="b"/>
              <a:pathLst>
                <a:path w="357" h="267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0" y="19"/>
                    <a:pt x="22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4627108" y="3338556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70" y="1"/>
                    <a:pt x="164" y="2"/>
                  </a:cubicBezTo>
                  <a:cubicBezTo>
                    <a:pt x="0" y="19"/>
                    <a:pt x="20" y="265"/>
                    <a:pt x="175" y="265"/>
                  </a:cubicBezTo>
                  <a:cubicBezTo>
                    <a:pt x="181" y="265"/>
                    <a:pt x="186" y="264"/>
                    <a:pt x="192" y="264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4598984" y="3353327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1"/>
                  </a:cubicBezTo>
                  <a:cubicBezTo>
                    <a:pt x="0" y="20"/>
                    <a:pt x="22" y="266"/>
                    <a:pt x="177" y="266"/>
                  </a:cubicBezTo>
                  <a:cubicBezTo>
                    <a:pt x="182" y="266"/>
                    <a:pt x="187" y="265"/>
                    <a:pt x="193" y="265"/>
                  </a:cubicBezTo>
                  <a:cubicBezTo>
                    <a:pt x="356" y="246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4564320" y="2835068"/>
              <a:ext cx="16280" cy="12164"/>
            </a:xfrm>
            <a:custGeom>
              <a:avLst/>
              <a:gdLst/>
              <a:ahLst/>
              <a:cxnLst/>
              <a:rect l="l" t="t" r="r" b="b"/>
              <a:pathLst>
                <a:path w="356" h="266" extrusionOk="0">
                  <a:moveTo>
                    <a:pt x="179" y="0"/>
                  </a:moveTo>
                  <a:cubicBezTo>
                    <a:pt x="174" y="0"/>
                    <a:pt x="169" y="1"/>
                    <a:pt x="163" y="1"/>
                  </a:cubicBezTo>
                  <a:cubicBezTo>
                    <a:pt x="0" y="20"/>
                    <a:pt x="21" y="266"/>
                    <a:pt x="175" y="266"/>
                  </a:cubicBezTo>
                  <a:cubicBezTo>
                    <a:pt x="180" y="266"/>
                    <a:pt x="186" y="265"/>
                    <a:pt x="192" y="265"/>
                  </a:cubicBezTo>
                  <a:cubicBezTo>
                    <a:pt x="356" y="248"/>
                    <a:pt x="334" y="0"/>
                    <a:pt x="1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4622489" y="2881255"/>
              <a:ext cx="16326" cy="12210"/>
            </a:xfrm>
            <a:custGeom>
              <a:avLst/>
              <a:gdLst/>
              <a:ahLst/>
              <a:cxnLst/>
              <a:rect l="l" t="t" r="r" b="b"/>
              <a:pathLst>
                <a:path w="357" h="267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0" y="19"/>
                    <a:pt x="20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4545663" y="2860585"/>
              <a:ext cx="16326" cy="12118"/>
            </a:xfrm>
            <a:custGeom>
              <a:avLst/>
              <a:gdLst/>
              <a:ahLst/>
              <a:cxnLst/>
              <a:rect l="l" t="t" r="r" b="b"/>
              <a:pathLst>
                <a:path w="357" h="265" extrusionOk="0">
                  <a:moveTo>
                    <a:pt x="182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1" y="19"/>
                    <a:pt x="21" y="265"/>
                    <a:pt x="176" y="265"/>
                  </a:cubicBezTo>
                  <a:cubicBezTo>
                    <a:pt x="181" y="265"/>
                    <a:pt x="187" y="264"/>
                    <a:pt x="193" y="264"/>
                  </a:cubicBezTo>
                  <a:cubicBezTo>
                    <a:pt x="356" y="247"/>
                    <a:pt x="335" y="1"/>
                    <a:pt x="1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4847893" y="277607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69" y="0"/>
                    <a:pt x="164" y="1"/>
                  </a:cubicBezTo>
                  <a:cubicBezTo>
                    <a:pt x="1" y="19"/>
                    <a:pt x="22" y="265"/>
                    <a:pt x="175" y="265"/>
                  </a:cubicBezTo>
                  <a:cubicBezTo>
                    <a:pt x="181" y="265"/>
                    <a:pt x="187" y="265"/>
                    <a:pt x="193" y="264"/>
                  </a:cubicBezTo>
                  <a:cubicBezTo>
                    <a:pt x="357" y="247"/>
                    <a:pt x="336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4878852" y="2794139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1" y="19"/>
                    <a:pt x="22" y="265"/>
                    <a:pt x="175" y="265"/>
                  </a:cubicBezTo>
                  <a:cubicBezTo>
                    <a:pt x="181" y="265"/>
                    <a:pt x="187" y="264"/>
                    <a:pt x="193" y="264"/>
                  </a:cubicBezTo>
                  <a:cubicBezTo>
                    <a:pt x="356" y="247"/>
                    <a:pt x="336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4843228" y="3447073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70" y="1"/>
                    <a:pt x="164" y="2"/>
                  </a:cubicBezTo>
                  <a:cubicBezTo>
                    <a:pt x="0" y="18"/>
                    <a:pt x="20" y="264"/>
                    <a:pt x="175" y="264"/>
                  </a:cubicBezTo>
                  <a:cubicBezTo>
                    <a:pt x="181" y="264"/>
                    <a:pt x="187" y="264"/>
                    <a:pt x="193" y="263"/>
                  </a:cubicBezTo>
                  <a:cubicBezTo>
                    <a:pt x="356" y="246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4843365" y="3410444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69" y="0"/>
                    <a:pt x="164" y="1"/>
                  </a:cubicBezTo>
                  <a:cubicBezTo>
                    <a:pt x="0" y="20"/>
                    <a:pt x="22" y="265"/>
                    <a:pt x="177" y="265"/>
                  </a:cubicBezTo>
                  <a:cubicBezTo>
                    <a:pt x="182" y="265"/>
                    <a:pt x="187" y="265"/>
                    <a:pt x="193" y="264"/>
                  </a:cubicBezTo>
                  <a:cubicBezTo>
                    <a:pt x="356" y="246"/>
                    <a:pt x="335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4989107" y="3072864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2"/>
                  </a:cubicBezTo>
                  <a:cubicBezTo>
                    <a:pt x="1" y="20"/>
                    <a:pt x="22" y="266"/>
                    <a:pt x="175" y="266"/>
                  </a:cubicBezTo>
                  <a:cubicBezTo>
                    <a:pt x="181" y="266"/>
                    <a:pt x="187" y="266"/>
                    <a:pt x="193" y="265"/>
                  </a:cubicBezTo>
                  <a:cubicBezTo>
                    <a:pt x="357" y="248"/>
                    <a:pt x="336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5004244" y="3020869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69" y="1"/>
                    <a:pt x="163" y="2"/>
                  </a:cubicBezTo>
                  <a:cubicBezTo>
                    <a:pt x="0" y="19"/>
                    <a:pt x="21" y="265"/>
                    <a:pt x="175" y="265"/>
                  </a:cubicBezTo>
                  <a:cubicBezTo>
                    <a:pt x="181" y="265"/>
                    <a:pt x="186" y="264"/>
                    <a:pt x="192" y="264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4767682" y="2763317"/>
              <a:ext cx="178987" cy="695370"/>
            </a:xfrm>
            <a:custGeom>
              <a:avLst/>
              <a:gdLst/>
              <a:ahLst/>
              <a:cxnLst/>
              <a:rect l="l" t="t" r="r" b="b"/>
              <a:pathLst>
                <a:path w="3914" h="15206" fill="none" extrusionOk="0">
                  <a:moveTo>
                    <a:pt x="0" y="1"/>
                  </a:moveTo>
                  <a:cubicBezTo>
                    <a:pt x="2373" y="1248"/>
                    <a:pt x="3914" y="3927"/>
                    <a:pt x="3799" y="6604"/>
                  </a:cubicBezTo>
                  <a:cubicBezTo>
                    <a:pt x="3737" y="8067"/>
                    <a:pt x="3227" y="9467"/>
                    <a:pt x="2849" y="10880"/>
                  </a:cubicBezTo>
                  <a:cubicBezTo>
                    <a:pt x="2469" y="12295"/>
                    <a:pt x="2220" y="13813"/>
                    <a:pt x="2670" y="15206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4343444" y="2814489"/>
              <a:ext cx="276941" cy="689197"/>
            </a:xfrm>
            <a:custGeom>
              <a:avLst/>
              <a:gdLst/>
              <a:ahLst/>
              <a:cxnLst/>
              <a:rect l="l" t="t" r="r" b="b"/>
              <a:pathLst>
                <a:path w="6056" h="15071" fill="none" extrusionOk="0">
                  <a:moveTo>
                    <a:pt x="6007" y="15070"/>
                  </a:moveTo>
                  <a:cubicBezTo>
                    <a:pt x="6055" y="13892"/>
                    <a:pt x="5592" y="12741"/>
                    <a:pt x="4947" y="11754"/>
                  </a:cubicBezTo>
                  <a:cubicBezTo>
                    <a:pt x="4304" y="10766"/>
                    <a:pt x="3480" y="9911"/>
                    <a:pt x="2707" y="9019"/>
                  </a:cubicBezTo>
                  <a:cubicBezTo>
                    <a:pt x="1934" y="8128"/>
                    <a:pt x="1197" y="7178"/>
                    <a:pt x="775" y="6078"/>
                  </a:cubicBezTo>
                  <a:cubicBezTo>
                    <a:pt x="1" y="4061"/>
                    <a:pt x="425" y="1633"/>
                    <a:pt x="1840" y="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4490741" y="2807767"/>
              <a:ext cx="264731" cy="712931"/>
            </a:xfrm>
            <a:custGeom>
              <a:avLst/>
              <a:gdLst/>
              <a:ahLst/>
              <a:cxnLst/>
              <a:rect l="l" t="t" r="r" b="b"/>
              <a:pathLst>
                <a:path w="5789" h="15590" fill="none" extrusionOk="0">
                  <a:moveTo>
                    <a:pt x="377" y="1"/>
                  </a:moveTo>
                  <a:cubicBezTo>
                    <a:pt x="0" y="1521"/>
                    <a:pt x="66" y="3134"/>
                    <a:pt x="449" y="4652"/>
                  </a:cubicBezTo>
                  <a:cubicBezTo>
                    <a:pt x="832" y="6171"/>
                    <a:pt x="1527" y="7600"/>
                    <a:pt x="2384" y="8910"/>
                  </a:cubicBezTo>
                  <a:cubicBezTo>
                    <a:pt x="3077" y="9972"/>
                    <a:pt x="3878" y="10961"/>
                    <a:pt x="4539" y="12042"/>
                  </a:cubicBezTo>
                  <a:cubicBezTo>
                    <a:pt x="5201" y="13123"/>
                    <a:pt x="5726" y="14323"/>
                    <a:pt x="5788" y="15589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4600401" y="2779231"/>
              <a:ext cx="145330" cy="551047"/>
            </a:xfrm>
            <a:custGeom>
              <a:avLst/>
              <a:gdLst/>
              <a:ahLst/>
              <a:cxnLst/>
              <a:rect l="l" t="t" r="r" b="b"/>
              <a:pathLst>
                <a:path w="3178" h="12050" fill="none" extrusionOk="0">
                  <a:moveTo>
                    <a:pt x="3178" y="12049"/>
                  </a:moveTo>
                  <a:cubicBezTo>
                    <a:pt x="3167" y="7850"/>
                    <a:pt x="2060" y="3659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4694285" y="2776670"/>
              <a:ext cx="157494" cy="611273"/>
            </a:xfrm>
            <a:custGeom>
              <a:avLst/>
              <a:gdLst/>
              <a:ahLst/>
              <a:cxnLst/>
              <a:rect l="l" t="t" r="r" b="b"/>
              <a:pathLst>
                <a:path w="3444" h="13367" fill="none" extrusionOk="0">
                  <a:moveTo>
                    <a:pt x="1" y="1"/>
                  </a:moveTo>
                  <a:cubicBezTo>
                    <a:pt x="1618" y="1403"/>
                    <a:pt x="2718" y="3391"/>
                    <a:pt x="3044" y="5508"/>
                  </a:cubicBezTo>
                  <a:cubicBezTo>
                    <a:pt x="3443" y="8102"/>
                    <a:pt x="2713" y="10745"/>
                    <a:pt x="2846" y="13367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4846887" y="2870463"/>
              <a:ext cx="156625" cy="307123"/>
            </a:xfrm>
            <a:custGeom>
              <a:avLst/>
              <a:gdLst/>
              <a:ahLst/>
              <a:cxnLst/>
              <a:rect l="l" t="t" r="r" b="b"/>
              <a:pathLst>
                <a:path w="3425" h="6716" extrusionOk="0">
                  <a:moveTo>
                    <a:pt x="1342" y="1"/>
                  </a:moveTo>
                  <a:cubicBezTo>
                    <a:pt x="1267" y="1"/>
                    <a:pt x="1191" y="9"/>
                    <a:pt x="1117" y="27"/>
                  </a:cubicBezTo>
                  <a:cubicBezTo>
                    <a:pt x="770" y="112"/>
                    <a:pt x="497" y="393"/>
                    <a:pt x="344" y="714"/>
                  </a:cubicBezTo>
                  <a:cubicBezTo>
                    <a:pt x="189" y="1035"/>
                    <a:pt x="138" y="1394"/>
                    <a:pt x="100" y="1748"/>
                  </a:cubicBezTo>
                  <a:cubicBezTo>
                    <a:pt x="14" y="2572"/>
                    <a:pt x="1" y="3409"/>
                    <a:pt x="130" y="4230"/>
                  </a:cubicBezTo>
                  <a:cubicBezTo>
                    <a:pt x="237" y="4919"/>
                    <a:pt x="430" y="5865"/>
                    <a:pt x="940" y="6380"/>
                  </a:cubicBezTo>
                  <a:cubicBezTo>
                    <a:pt x="1138" y="6581"/>
                    <a:pt x="1418" y="6716"/>
                    <a:pt x="1694" y="6716"/>
                  </a:cubicBezTo>
                  <a:cubicBezTo>
                    <a:pt x="1781" y="6716"/>
                    <a:pt x="1867" y="6703"/>
                    <a:pt x="1950" y="6674"/>
                  </a:cubicBezTo>
                  <a:cubicBezTo>
                    <a:pt x="2859" y="6363"/>
                    <a:pt x="3145" y="4860"/>
                    <a:pt x="3261" y="4049"/>
                  </a:cubicBezTo>
                  <a:cubicBezTo>
                    <a:pt x="3424" y="2920"/>
                    <a:pt x="3240" y="1708"/>
                    <a:pt x="2576" y="779"/>
                  </a:cubicBezTo>
                  <a:cubicBezTo>
                    <a:pt x="2407" y="543"/>
                    <a:pt x="2206" y="324"/>
                    <a:pt x="1955" y="177"/>
                  </a:cubicBezTo>
                  <a:cubicBezTo>
                    <a:pt x="1770" y="68"/>
                    <a:pt x="1556" y="1"/>
                    <a:pt x="134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3"/>
          <p:cNvGrpSpPr/>
          <p:nvPr/>
        </p:nvGrpSpPr>
        <p:grpSpPr>
          <a:xfrm rot="-2141895">
            <a:off x="7407156" y="3826774"/>
            <a:ext cx="843467" cy="566693"/>
            <a:chOff x="1655277" y="1307879"/>
            <a:chExt cx="907741" cy="609876"/>
          </a:xfrm>
        </p:grpSpPr>
        <p:sp>
          <p:nvSpPr>
            <p:cNvPr id="963" name="Google Shape;963;p3"/>
            <p:cNvSpPr/>
            <p:nvPr/>
          </p:nvSpPr>
          <p:spPr>
            <a:xfrm>
              <a:off x="1660193" y="1307879"/>
              <a:ext cx="902825" cy="597486"/>
            </a:xfrm>
            <a:custGeom>
              <a:avLst/>
              <a:gdLst/>
              <a:ahLst/>
              <a:cxnLst/>
              <a:rect l="l" t="t" r="r" b="b"/>
              <a:pathLst>
                <a:path w="17998" h="11911" extrusionOk="0">
                  <a:moveTo>
                    <a:pt x="11105" y="0"/>
                  </a:moveTo>
                  <a:cubicBezTo>
                    <a:pt x="10057" y="0"/>
                    <a:pt x="8890" y="550"/>
                    <a:pt x="7695" y="1896"/>
                  </a:cubicBezTo>
                  <a:cubicBezTo>
                    <a:pt x="6975" y="1672"/>
                    <a:pt x="6331" y="1571"/>
                    <a:pt x="5760" y="1571"/>
                  </a:cubicBezTo>
                  <a:cubicBezTo>
                    <a:pt x="1" y="1571"/>
                    <a:pt x="1648" y="11910"/>
                    <a:pt x="7324" y="11910"/>
                  </a:cubicBezTo>
                  <a:cubicBezTo>
                    <a:pt x="8258" y="11910"/>
                    <a:pt x="9300" y="11631"/>
                    <a:pt x="10437" y="10980"/>
                  </a:cubicBezTo>
                  <a:cubicBezTo>
                    <a:pt x="17997" y="10491"/>
                    <a:pt x="15683" y="0"/>
                    <a:pt x="11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655277" y="1320219"/>
              <a:ext cx="902775" cy="597536"/>
            </a:xfrm>
            <a:custGeom>
              <a:avLst/>
              <a:gdLst/>
              <a:ahLst/>
              <a:cxnLst/>
              <a:rect l="l" t="t" r="r" b="b"/>
              <a:pathLst>
                <a:path w="17997" h="11912" extrusionOk="0">
                  <a:moveTo>
                    <a:pt x="11104" y="1"/>
                  </a:moveTo>
                  <a:cubicBezTo>
                    <a:pt x="10056" y="1"/>
                    <a:pt x="8889" y="551"/>
                    <a:pt x="7694" y="1896"/>
                  </a:cubicBezTo>
                  <a:cubicBezTo>
                    <a:pt x="6974" y="1672"/>
                    <a:pt x="6331" y="1571"/>
                    <a:pt x="5759" y="1571"/>
                  </a:cubicBezTo>
                  <a:cubicBezTo>
                    <a:pt x="1" y="1571"/>
                    <a:pt x="1647" y="11912"/>
                    <a:pt x="7325" y="11912"/>
                  </a:cubicBezTo>
                  <a:cubicBezTo>
                    <a:pt x="8258" y="11912"/>
                    <a:pt x="9301" y="11632"/>
                    <a:pt x="10437" y="10981"/>
                  </a:cubicBezTo>
                  <a:cubicBezTo>
                    <a:pt x="17997" y="10491"/>
                    <a:pt x="15683" y="1"/>
                    <a:pt x="11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812935" y="1472160"/>
              <a:ext cx="413489" cy="388157"/>
            </a:xfrm>
            <a:custGeom>
              <a:avLst/>
              <a:gdLst/>
              <a:ahLst/>
              <a:cxnLst/>
              <a:rect l="l" t="t" r="r" b="b"/>
              <a:pathLst>
                <a:path w="8243" h="7738" extrusionOk="0">
                  <a:moveTo>
                    <a:pt x="3035" y="1"/>
                  </a:moveTo>
                  <a:cubicBezTo>
                    <a:pt x="2811" y="1"/>
                    <a:pt x="2531" y="91"/>
                    <a:pt x="2182" y="304"/>
                  </a:cubicBezTo>
                  <a:cubicBezTo>
                    <a:pt x="1" y="1632"/>
                    <a:pt x="810" y="7737"/>
                    <a:pt x="3794" y="7737"/>
                  </a:cubicBezTo>
                  <a:cubicBezTo>
                    <a:pt x="4049" y="7737"/>
                    <a:pt x="4320" y="7692"/>
                    <a:pt x="4607" y="7596"/>
                  </a:cubicBezTo>
                  <a:cubicBezTo>
                    <a:pt x="8243" y="6375"/>
                    <a:pt x="3705" y="3231"/>
                    <a:pt x="3705" y="3231"/>
                  </a:cubicBezTo>
                  <a:cubicBezTo>
                    <a:pt x="3705" y="3231"/>
                    <a:pt x="4370" y="1"/>
                    <a:pt x="30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2058428" y="1386684"/>
              <a:ext cx="377623" cy="404410"/>
            </a:xfrm>
            <a:custGeom>
              <a:avLst/>
              <a:gdLst/>
              <a:ahLst/>
              <a:cxnLst/>
              <a:rect l="l" t="t" r="r" b="b"/>
              <a:pathLst>
                <a:path w="7528" h="8062" extrusionOk="0">
                  <a:moveTo>
                    <a:pt x="2663" y="0"/>
                  </a:moveTo>
                  <a:cubicBezTo>
                    <a:pt x="0" y="0"/>
                    <a:pt x="2656" y="3775"/>
                    <a:pt x="2656" y="3775"/>
                  </a:cubicBezTo>
                  <a:cubicBezTo>
                    <a:pt x="2656" y="3775"/>
                    <a:pt x="960" y="8061"/>
                    <a:pt x="3562" y="8061"/>
                  </a:cubicBezTo>
                  <a:cubicBezTo>
                    <a:pt x="3696" y="8061"/>
                    <a:pt x="3842" y="8050"/>
                    <a:pt x="4000" y="8026"/>
                  </a:cubicBezTo>
                  <a:cubicBezTo>
                    <a:pt x="7527" y="7488"/>
                    <a:pt x="5543" y="103"/>
                    <a:pt x="2773" y="3"/>
                  </a:cubicBezTo>
                  <a:cubicBezTo>
                    <a:pt x="2735" y="1"/>
                    <a:pt x="2698" y="0"/>
                    <a:pt x="26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2019502" y="1494030"/>
              <a:ext cx="7976" cy="110408"/>
            </a:xfrm>
            <a:custGeom>
              <a:avLst/>
              <a:gdLst/>
              <a:ahLst/>
              <a:cxnLst/>
              <a:rect l="l" t="t" r="r" b="b"/>
              <a:pathLst>
                <a:path w="159" h="2201" fill="none" extrusionOk="0">
                  <a:moveTo>
                    <a:pt x="33" y="0"/>
                  </a:moveTo>
                  <a:cubicBezTo>
                    <a:pt x="159" y="727"/>
                    <a:pt x="148" y="1477"/>
                    <a:pt x="1" y="2201"/>
                  </a:cubicBezTo>
                </a:path>
              </a:pathLst>
            </a:custGeom>
            <a:solidFill>
              <a:schemeClr val="dk1"/>
            </a:solidFill>
            <a:ln w="325" cap="rnd" cmpd="sng">
              <a:solidFill>
                <a:srgbClr val="2130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2140944" y="1592799"/>
              <a:ext cx="26285" cy="122497"/>
            </a:xfrm>
            <a:custGeom>
              <a:avLst/>
              <a:gdLst/>
              <a:ahLst/>
              <a:cxnLst/>
              <a:rect l="l" t="t" r="r" b="b"/>
              <a:pathLst>
                <a:path w="524" h="2442" fill="none" extrusionOk="0">
                  <a:moveTo>
                    <a:pt x="524" y="0"/>
                  </a:moveTo>
                  <a:cubicBezTo>
                    <a:pt x="141" y="746"/>
                    <a:pt x="0" y="1614"/>
                    <a:pt x="128" y="2442"/>
                  </a:cubicBezTo>
                </a:path>
              </a:pathLst>
            </a:custGeom>
            <a:solidFill>
              <a:schemeClr val="dk1"/>
            </a:solidFill>
            <a:ln w="325" cap="rnd" cmpd="sng">
              <a:solidFill>
                <a:srgbClr val="2130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2284758" y="1690464"/>
              <a:ext cx="36869" cy="19363"/>
            </a:xfrm>
            <a:custGeom>
              <a:avLst/>
              <a:gdLst/>
              <a:ahLst/>
              <a:cxnLst/>
              <a:rect l="l" t="t" r="r" b="b"/>
              <a:pathLst>
                <a:path w="735" h="386" extrusionOk="0">
                  <a:moveTo>
                    <a:pt x="288" y="0"/>
                  </a:moveTo>
                  <a:cubicBezTo>
                    <a:pt x="135" y="0"/>
                    <a:pt x="0" y="38"/>
                    <a:pt x="4" y="111"/>
                  </a:cubicBezTo>
                  <a:cubicBezTo>
                    <a:pt x="13" y="291"/>
                    <a:pt x="218" y="385"/>
                    <a:pt x="403" y="385"/>
                  </a:cubicBezTo>
                  <a:cubicBezTo>
                    <a:pt x="543" y="385"/>
                    <a:pt x="672" y="332"/>
                    <a:pt x="699" y="220"/>
                  </a:cubicBezTo>
                  <a:cubicBezTo>
                    <a:pt x="735" y="71"/>
                    <a:pt x="495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2198630" y="1514597"/>
              <a:ext cx="39628" cy="25934"/>
            </a:xfrm>
            <a:custGeom>
              <a:avLst/>
              <a:gdLst/>
              <a:ahLst/>
              <a:cxnLst/>
              <a:rect l="l" t="t" r="r" b="b"/>
              <a:pathLst>
                <a:path w="790" h="517" extrusionOk="0">
                  <a:moveTo>
                    <a:pt x="576" y="0"/>
                  </a:moveTo>
                  <a:cubicBezTo>
                    <a:pt x="367" y="0"/>
                    <a:pt x="0" y="351"/>
                    <a:pt x="100" y="450"/>
                  </a:cubicBezTo>
                  <a:cubicBezTo>
                    <a:pt x="148" y="497"/>
                    <a:pt x="208" y="517"/>
                    <a:pt x="272" y="517"/>
                  </a:cubicBezTo>
                  <a:cubicBezTo>
                    <a:pt x="506" y="517"/>
                    <a:pt x="789" y="246"/>
                    <a:pt x="686" y="62"/>
                  </a:cubicBezTo>
                  <a:cubicBezTo>
                    <a:pt x="663" y="18"/>
                    <a:pt x="623" y="0"/>
                    <a:pt x="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2195921" y="1439655"/>
              <a:ext cx="39628" cy="25934"/>
            </a:xfrm>
            <a:custGeom>
              <a:avLst/>
              <a:gdLst/>
              <a:ahLst/>
              <a:cxnLst/>
              <a:rect l="l" t="t" r="r" b="b"/>
              <a:pathLst>
                <a:path w="790" h="517" extrusionOk="0">
                  <a:moveTo>
                    <a:pt x="576" y="1"/>
                  </a:moveTo>
                  <a:cubicBezTo>
                    <a:pt x="367" y="1"/>
                    <a:pt x="0" y="351"/>
                    <a:pt x="100" y="449"/>
                  </a:cubicBezTo>
                  <a:cubicBezTo>
                    <a:pt x="148" y="497"/>
                    <a:pt x="208" y="517"/>
                    <a:pt x="272" y="517"/>
                  </a:cubicBezTo>
                  <a:cubicBezTo>
                    <a:pt x="507" y="517"/>
                    <a:pt x="789" y="246"/>
                    <a:pt x="688" y="63"/>
                  </a:cubicBezTo>
                  <a:cubicBezTo>
                    <a:pt x="664" y="19"/>
                    <a:pt x="624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2234696" y="1653144"/>
              <a:ext cx="23275" cy="13544"/>
            </a:xfrm>
            <a:custGeom>
              <a:avLst/>
              <a:gdLst/>
              <a:ahLst/>
              <a:cxnLst/>
              <a:rect l="l" t="t" r="r" b="b"/>
              <a:pathLst>
                <a:path w="464" h="270" extrusionOk="0">
                  <a:moveTo>
                    <a:pt x="344" y="0"/>
                  </a:moveTo>
                  <a:cubicBezTo>
                    <a:pt x="215" y="0"/>
                    <a:pt x="0" y="140"/>
                    <a:pt x="42" y="205"/>
                  </a:cubicBezTo>
                  <a:cubicBezTo>
                    <a:pt x="73" y="251"/>
                    <a:pt x="122" y="269"/>
                    <a:pt x="176" y="269"/>
                  </a:cubicBezTo>
                  <a:cubicBezTo>
                    <a:pt x="307" y="269"/>
                    <a:pt x="463" y="159"/>
                    <a:pt x="430" y="52"/>
                  </a:cubicBezTo>
                  <a:cubicBezTo>
                    <a:pt x="419" y="15"/>
                    <a:pt x="386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2265646" y="1581212"/>
              <a:ext cx="36769" cy="19262"/>
            </a:xfrm>
            <a:custGeom>
              <a:avLst/>
              <a:gdLst/>
              <a:ahLst/>
              <a:cxnLst/>
              <a:rect l="l" t="t" r="r" b="b"/>
              <a:pathLst>
                <a:path w="733" h="384" extrusionOk="0">
                  <a:moveTo>
                    <a:pt x="446" y="1"/>
                  </a:moveTo>
                  <a:cubicBezTo>
                    <a:pt x="240" y="1"/>
                    <a:pt x="0" y="81"/>
                    <a:pt x="24" y="177"/>
                  </a:cubicBezTo>
                  <a:cubicBezTo>
                    <a:pt x="58" y="320"/>
                    <a:pt x="211" y="383"/>
                    <a:pt x="365" y="383"/>
                  </a:cubicBezTo>
                  <a:cubicBezTo>
                    <a:pt x="541" y="383"/>
                    <a:pt x="720" y="300"/>
                    <a:pt x="727" y="158"/>
                  </a:cubicBezTo>
                  <a:cubicBezTo>
                    <a:pt x="732" y="44"/>
                    <a:pt x="598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2276581" y="1499949"/>
              <a:ext cx="20968" cy="13644"/>
            </a:xfrm>
            <a:custGeom>
              <a:avLst/>
              <a:gdLst/>
              <a:ahLst/>
              <a:cxnLst/>
              <a:rect l="l" t="t" r="r" b="b"/>
              <a:pathLst>
                <a:path w="418" h="272" extrusionOk="0">
                  <a:moveTo>
                    <a:pt x="305" y="1"/>
                  </a:moveTo>
                  <a:cubicBezTo>
                    <a:pt x="194" y="1"/>
                    <a:pt x="0" y="182"/>
                    <a:pt x="52" y="235"/>
                  </a:cubicBezTo>
                  <a:cubicBezTo>
                    <a:pt x="78" y="261"/>
                    <a:pt x="110" y="272"/>
                    <a:pt x="144" y="272"/>
                  </a:cubicBezTo>
                  <a:cubicBezTo>
                    <a:pt x="268" y="272"/>
                    <a:pt x="418" y="132"/>
                    <a:pt x="365" y="34"/>
                  </a:cubicBezTo>
                  <a:cubicBezTo>
                    <a:pt x="352" y="11"/>
                    <a:pt x="331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947419" y="1773833"/>
              <a:ext cx="40933" cy="26586"/>
            </a:xfrm>
            <a:custGeom>
              <a:avLst/>
              <a:gdLst/>
              <a:ahLst/>
              <a:cxnLst/>
              <a:rect l="l" t="t" r="r" b="b"/>
              <a:pathLst>
                <a:path w="816" h="530" extrusionOk="0">
                  <a:moveTo>
                    <a:pt x="632" y="0"/>
                  </a:moveTo>
                  <a:cubicBezTo>
                    <a:pt x="444" y="0"/>
                    <a:pt x="0" y="308"/>
                    <a:pt x="152" y="472"/>
                  </a:cubicBezTo>
                  <a:cubicBezTo>
                    <a:pt x="189" y="512"/>
                    <a:pt x="239" y="529"/>
                    <a:pt x="295" y="529"/>
                  </a:cubicBezTo>
                  <a:cubicBezTo>
                    <a:pt x="514" y="529"/>
                    <a:pt x="816" y="260"/>
                    <a:pt x="705" y="35"/>
                  </a:cubicBezTo>
                  <a:cubicBezTo>
                    <a:pt x="693" y="11"/>
                    <a:pt x="667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939945" y="1587482"/>
              <a:ext cx="36719" cy="19463"/>
            </a:xfrm>
            <a:custGeom>
              <a:avLst/>
              <a:gdLst/>
              <a:ahLst/>
              <a:cxnLst/>
              <a:rect l="l" t="t" r="r" b="b"/>
              <a:pathLst>
                <a:path w="732" h="388" extrusionOk="0">
                  <a:moveTo>
                    <a:pt x="257" y="1"/>
                  </a:moveTo>
                  <a:cubicBezTo>
                    <a:pt x="118" y="1"/>
                    <a:pt x="1" y="41"/>
                    <a:pt x="1" y="148"/>
                  </a:cubicBezTo>
                  <a:cubicBezTo>
                    <a:pt x="3" y="296"/>
                    <a:pt x="193" y="387"/>
                    <a:pt x="376" y="387"/>
                  </a:cubicBezTo>
                  <a:cubicBezTo>
                    <a:pt x="523" y="387"/>
                    <a:pt x="665" y="329"/>
                    <a:pt x="704" y="194"/>
                  </a:cubicBezTo>
                  <a:cubicBezTo>
                    <a:pt x="732" y="95"/>
                    <a:pt x="469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905384" y="1520967"/>
              <a:ext cx="36769" cy="19413"/>
            </a:xfrm>
            <a:custGeom>
              <a:avLst/>
              <a:gdLst/>
              <a:ahLst/>
              <a:cxnLst/>
              <a:rect l="l" t="t" r="r" b="b"/>
              <a:pathLst>
                <a:path w="733" h="387" extrusionOk="0">
                  <a:moveTo>
                    <a:pt x="257" y="0"/>
                  </a:moveTo>
                  <a:cubicBezTo>
                    <a:pt x="118" y="0"/>
                    <a:pt x="1" y="41"/>
                    <a:pt x="2" y="147"/>
                  </a:cubicBezTo>
                  <a:cubicBezTo>
                    <a:pt x="3" y="295"/>
                    <a:pt x="194" y="387"/>
                    <a:pt x="377" y="387"/>
                  </a:cubicBezTo>
                  <a:cubicBezTo>
                    <a:pt x="524" y="387"/>
                    <a:pt x="666" y="329"/>
                    <a:pt x="705" y="195"/>
                  </a:cubicBezTo>
                  <a:cubicBezTo>
                    <a:pt x="732" y="94"/>
                    <a:pt x="469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986897" y="1720009"/>
              <a:ext cx="21821" cy="11487"/>
            </a:xfrm>
            <a:custGeom>
              <a:avLst/>
              <a:gdLst/>
              <a:ahLst/>
              <a:cxnLst/>
              <a:rect l="l" t="t" r="r" b="b"/>
              <a:pathLst>
                <a:path w="435" h="229" extrusionOk="0">
                  <a:moveTo>
                    <a:pt x="255" y="1"/>
                  </a:moveTo>
                  <a:cubicBezTo>
                    <a:pt x="134" y="1"/>
                    <a:pt x="0" y="41"/>
                    <a:pt x="20" y="127"/>
                  </a:cubicBezTo>
                  <a:cubicBezTo>
                    <a:pt x="35" y="195"/>
                    <a:pt x="113" y="228"/>
                    <a:pt x="197" y="228"/>
                  </a:cubicBezTo>
                  <a:cubicBezTo>
                    <a:pt x="305" y="228"/>
                    <a:pt x="424" y="174"/>
                    <a:pt x="432" y="70"/>
                  </a:cubicBezTo>
                  <a:cubicBezTo>
                    <a:pt x="435" y="25"/>
                    <a:pt x="349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909497" y="1671904"/>
              <a:ext cx="40030" cy="23476"/>
            </a:xfrm>
            <a:custGeom>
              <a:avLst/>
              <a:gdLst/>
              <a:ahLst/>
              <a:cxnLst/>
              <a:rect l="l" t="t" r="r" b="b"/>
              <a:pathLst>
                <a:path w="798" h="468" extrusionOk="0">
                  <a:moveTo>
                    <a:pt x="625" y="0"/>
                  </a:moveTo>
                  <a:cubicBezTo>
                    <a:pt x="417" y="0"/>
                    <a:pt x="1" y="203"/>
                    <a:pt x="113" y="381"/>
                  </a:cubicBezTo>
                  <a:cubicBezTo>
                    <a:pt x="151" y="441"/>
                    <a:pt x="220" y="467"/>
                    <a:pt x="298" y="467"/>
                  </a:cubicBezTo>
                  <a:cubicBezTo>
                    <a:pt x="511" y="467"/>
                    <a:pt x="797" y="273"/>
                    <a:pt x="734" y="52"/>
                  </a:cubicBezTo>
                  <a:cubicBezTo>
                    <a:pt x="724" y="16"/>
                    <a:pt x="68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878246" y="1607346"/>
              <a:ext cx="19463" cy="10283"/>
            </a:xfrm>
            <a:custGeom>
              <a:avLst/>
              <a:gdLst/>
              <a:ahLst/>
              <a:cxnLst/>
              <a:rect l="l" t="t" r="r" b="b"/>
              <a:pathLst>
                <a:path w="388" h="205" extrusionOk="0">
                  <a:moveTo>
                    <a:pt x="142" y="1"/>
                  </a:moveTo>
                  <a:cubicBezTo>
                    <a:pt x="66" y="1"/>
                    <a:pt x="0" y="23"/>
                    <a:pt x="2" y="81"/>
                  </a:cubicBezTo>
                  <a:cubicBezTo>
                    <a:pt x="3" y="158"/>
                    <a:pt x="102" y="204"/>
                    <a:pt x="198" y="204"/>
                  </a:cubicBezTo>
                  <a:cubicBezTo>
                    <a:pt x="277" y="204"/>
                    <a:pt x="354" y="173"/>
                    <a:pt x="374" y="100"/>
                  </a:cubicBezTo>
                  <a:cubicBezTo>
                    <a:pt x="388" y="48"/>
                    <a:pt x="253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83340" y="1467143"/>
              <a:ext cx="168847" cy="210432"/>
            </a:xfrm>
            <a:custGeom>
              <a:avLst/>
              <a:gdLst/>
              <a:ahLst/>
              <a:cxnLst/>
              <a:rect l="l" t="t" r="r" b="b"/>
              <a:pathLst>
                <a:path w="3366" h="4195" extrusionOk="0">
                  <a:moveTo>
                    <a:pt x="1867" y="0"/>
                  </a:moveTo>
                  <a:cubicBezTo>
                    <a:pt x="1812" y="0"/>
                    <a:pt x="1753" y="6"/>
                    <a:pt x="1691" y="18"/>
                  </a:cubicBezTo>
                  <a:cubicBezTo>
                    <a:pt x="22" y="332"/>
                    <a:pt x="0" y="3872"/>
                    <a:pt x="1102" y="4180"/>
                  </a:cubicBezTo>
                  <a:cubicBezTo>
                    <a:pt x="1136" y="4190"/>
                    <a:pt x="1170" y="4194"/>
                    <a:pt x="1205" y="4194"/>
                  </a:cubicBezTo>
                  <a:cubicBezTo>
                    <a:pt x="2245" y="4194"/>
                    <a:pt x="3366" y="0"/>
                    <a:pt x="1867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3"/>
          <p:cNvGrpSpPr/>
          <p:nvPr/>
        </p:nvGrpSpPr>
        <p:grpSpPr>
          <a:xfrm rot="6893482">
            <a:off x="6131263" y="4084682"/>
            <a:ext cx="993007" cy="929098"/>
            <a:chOff x="4581418" y="582238"/>
            <a:chExt cx="1463942" cy="1369725"/>
          </a:xfrm>
        </p:grpSpPr>
        <p:sp>
          <p:nvSpPr>
            <p:cNvPr id="983" name="Google Shape;983;p3"/>
            <p:cNvSpPr/>
            <p:nvPr/>
          </p:nvSpPr>
          <p:spPr>
            <a:xfrm>
              <a:off x="4692426" y="1390797"/>
              <a:ext cx="610879" cy="487279"/>
            </a:xfrm>
            <a:custGeom>
              <a:avLst/>
              <a:gdLst/>
              <a:ahLst/>
              <a:cxnLst/>
              <a:rect l="l" t="t" r="r" b="b"/>
              <a:pathLst>
                <a:path w="12178" h="9714" extrusionOk="0">
                  <a:moveTo>
                    <a:pt x="2738" y="1"/>
                  </a:moveTo>
                  <a:cubicBezTo>
                    <a:pt x="1915" y="1"/>
                    <a:pt x="1277" y="279"/>
                    <a:pt x="1005" y="998"/>
                  </a:cubicBezTo>
                  <a:cubicBezTo>
                    <a:pt x="0" y="3654"/>
                    <a:pt x="1240" y="6601"/>
                    <a:pt x="3898" y="6601"/>
                  </a:cubicBezTo>
                  <a:cubicBezTo>
                    <a:pt x="4403" y="6601"/>
                    <a:pt x="4959" y="6494"/>
                    <a:pt x="5561" y="6259"/>
                  </a:cubicBezTo>
                  <a:cubicBezTo>
                    <a:pt x="5561" y="6259"/>
                    <a:pt x="6012" y="9713"/>
                    <a:pt x="9033" y="9713"/>
                  </a:cubicBezTo>
                  <a:cubicBezTo>
                    <a:pt x="9869" y="9713"/>
                    <a:pt x="10902" y="9449"/>
                    <a:pt x="12177" y="8773"/>
                  </a:cubicBezTo>
                  <a:lnTo>
                    <a:pt x="10456" y="3202"/>
                  </a:lnTo>
                  <a:cubicBezTo>
                    <a:pt x="10456" y="3202"/>
                    <a:pt x="5531" y="1"/>
                    <a:pt x="2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4681491" y="1553823"/>
              <a:ext cx="480356" cy="398140"/>
            </a:xfrm>
            <a:custGeom>
              <a:avLst/>
              <a:gdLst/>
              <a:ahLst/>
              <a:cxnLst/>
              <a:rect l="l" t="t" r="r" b="b"/>
              <a:pathLst>
                <a:path w="9576" h="7937" extrusionOk="0">
                  <a:moveTo>
                    <a:pt x="3728" y="1"/>
                  </a:moveTo>
                  <a:cubicBezTo>
                    <a:pt x="3705" y="1"/>
                    <a:pt x="3693" y="1"/>
                    <a:pt x="3693" y="1"/>
                  </a:cubicBezTo>
                  <a:cubicBezTo>
                    <a:pt x="3693" y="1"/>
                    <a:pt x="3551" y="1839"/>
                    <a:pt x="5463" y="2883"/>
                  </a:cubicBezTo>
                  <a:cubicBezTo>
                    <a:pt x="5463" y="2883"/>
                    <a:pt x="3660" y="5233"/>
                    <a:pt x="1041" y="5233"/>
                  </a:cubicBezTo>
                  <a:cubicBezTo>
                    <a:pt x="974" y="5233"/>
                    <a:pt x="906" y="5232"/>
                    <a:pt x="839" y="5229"/>
                  </a:cubicBezTo>
                  <a:lnTo>
                    <a:pt x="839" y="5229"/>
                  </a:lnTo>
                  <a:cubicBezTo>
                    <a:pt x="838" y="5229"/>
                    <a:pt x="0" y="6530"/>
                    <a:pt x="1440" y="7937"/>
                  </a:cubicBezTo>
                  <a:cubicBezTo>
                    <a:pt x="1440" y="7937"/>
                    <a:pt x="5469" y="7257"/>
                    <a:pt x="6579" y="3501"/>
                  </a:cubicBezTo>
                  <a:cubicBezTo>
                    <a:pt x="6579" y="3501"/>
                    <a:pt x="6964" y="3989"/>
                    <a:pt x="7845" y="3989"/>
                  </a:cubicBezTo>
                  <a:cubicBezTo>
                    <a:pt x="8229" y="3989"/>
                    <a:pt x="8708" y="3897"/>
                    <a:pt x="9290" y="3630"/>
                  </a:cubicBezTo>
                  <a:cubicBezTo>
                    <a:pt x="9290" y="3630"/>
                    <a:pt x="9576" y="2647"/>
                    <a:pt x="7380" y="1291"/>
                  </a:cubicBezTo>
                  <a:cubicBezTo>
                    <a:pt x="5380" y="55"/>
                    <a:pt x="3962" y="1"/>
                    <a:pt x="3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4581418" y="582238"/>
              <a:ext cx="1463942" cy="1318521"/>
            </a:xfrm>
            <a:custGeom>
              <a:avLst/>
              <a:gdLst/>
              <a:ahLst/>
              <a:cxnLst/>
              <a:rect l="l" t="t" r="r" b="b"/>
              <a:pathLst>
                <a:path w="29184" h="26285" extrusionOk="0">
                  <a:moveTo>
                    <a:pt x="16691" y="0"/>
                  </a:moveTo>
                  <a:cubicBezTo>
                    <a:pt x="11304" y="0"/>
                    <a:pt x="648" y="5517"/>
                    <a:pt x="293" y="12653"/>
                  </a:cubicBezTo>
                  <a:cubicBezTo>
                    <a:pt x="0" y="18539"/>
                    <a:pt x="3915" y="19638"/>
                    <a:pt x="6880" y="19638"/>
                  </a:cubicBezTo>
                  <a:cubicBezTo>
                    <a:pt x="8647" y="19638"/>
                    <a:pt x="10078" y="19247"/>
                    <a:pt x="10078" y="19247"/>
                  </a:cubicBezTo>
                  <a:cubicBezTo>
                    <a:pt x="10078" y="19247"/>
                    <a:pt x="10534" y="26285"/>
                    <a:pt x="16261" y="26285"/>
                  </a:cubicBezTo>
                  <a:cubicBezTo>
                    <a:pt x="17154" y="26285"/>
                    <a:pt x="18175" y="26114"/>
                    <a:pt x="19342" y="25719"/>
                  </a:cubicBezTo>
                  <a:cubicBezTo>
                    <a:pt x="27997" y="22789"/>
                    <a:pt x="29184" y="4085"/>
                    <a:pt x="23091" y="3933"/>
                  </a:cubicBezTo>
                  <a:lnTo>
                    <a:pt x="19728" y="1786"/>
                  </a:lnTo>
                  <a:cubicBezTo>
                    <a:pt x="19575" y="554"/>
                    <a:pt x="18397" y="0"/>
                    <a:pt x="16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4613421" y="665757"/>
              <a:ext cx="1287621" cy="1062492"/>
            </a:xfrm>
            <a:custGeom>
              <a:avLst/>
              <a:gdLst/>
              <a:ahLst/>
              <a:cxnLst/>
              <a:rect l="l" t="t" r="r" b="b"/>
              <a:pathLst>
                <a:path w="25669" h="21181" extrusionOk="0">
                  <a:moveTo>
                    <a:pt x="20065" y="1"/>
                  </a:moveTo>
                  <a:cubicBezTo>
                    <a:pt x="14232" y="1"/>
                    <a:pt x="0" y="15107"/>
                    <a:pt x="6839" y="19893"/>
                  </a:cubicBezTo>
                  <a:cubicBezTo>
                    <a:pt x="8116" y="20787"/>
                    <a:pt x="9389" y="21180"/>
                    <a:pt x="10627" y="21180"/>
                  </a:cubicBezTo>
                  <a:cubicBezTo>
                    <a:pt x="18948" y="21180"/>
                    <a:pt x="25668" y="3393"/>
                    <a:pt x="21405" y="380"/>
                  </a:cubicBezTo>
                  <a:cubicBezTo>
                    <a:pt x="21039" y="121"/>
                    <a:pt x="20586" y="1"/>
                    <a:pt x="20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5036838" y="773204"/>
              <a:ext cx="328464" cy="318331"/>
            </a:xfrm>
            <a:custGeom>
              <a:avLst/>
              <a:gdLst/>
              <a:ahLst/>
              <a:cxnLst/>
              <a:rect l="l" t="t" r="r" b="b"/>
              <a:pathLst>
                <a:path w="6548" h="6346" fill="none" extrusionOk="0">
                  <a:moveTo>
                    <a:pt x="1" y="6346"/>
                  </a:moveTo>
                  <a:cubicBezTo>
                    <a:pt x="3269" y="2384"/>
                    <a:pt x="6547" y="0"/>
                    <a:pt x="654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5375580" y="1277281"/>
              <a:ext cx="271479" cy="363678"/>
            </a:xfrm>
            <a:custGeom>
              <a:avLst/>
              <a:gdLst/>
              <a:ahLst/>
              <a:cxnLst/>
              <a:rect l="l" t="t" r="r" b="b"/>
              <a:pathLst>
                <a:path w="5412" h="7250" fill="none" extrusionOk="0">
                  <a:moveTo>
                    <a:pt x="0" y="7250"/>
                  </a:moveTo>
                  <a:cubicBezTo>
                    <a:pt x="3513" y="4219"/>
                    <a:pt x="5411" y="1"/>
                    <a:pt x="5411" y="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4763506" y="1629417"/>
              <a:ext cx="178980" cy="165436"/>
            </a:xfrm>
            <a:custGeom>
              <a:avLst/>
              <a:gdLst/>
              <a:ahLst/>
              <a:cxnLst/>
              <a:rect l="l" t="t" r="r" b="b"/>
              <a:pathLst>
                <a:path w="3568" h="3298" extrusionOk="0">
                  <a:moveTo>
                    <a:pt x="1691" y="784"/>
                  </a:moveTo>
                  <a:cubicBezTo>
                    <a:pt x="1725" y="816"/>
                    <a:pt x="1755" y="851"/>
                    <a:pt x="1782" y="891"/>
                  </a:cubicBezTo>
                  <a:cubicBezTo>
                    <a:pt x="1911" y="1074"/>
                    <a:pt x="1940" y="1386"/>
                    <a:pt x="1717" y="1517"/>
                  </a:cubicBezTo>
                  <a:cubicBezTo>
                    <a:pt x="1678" y="1539"/>
                    <a:pt x="1635" y="1550"/>
                    <a:pt x="1593" y="1550"/>
                  </a:cubicBezTo>
                  <a:cubicBezTo>
                    <a:pt x="1472" y="1550"/>
                    <a:pt x="1359" y="1463"/>
                    <a:pt x="1367" y="1328"/>
                  </a:cubicBezTo>
                  <a:cubicBezTo>
                    <a:pt x="1380" y="1127"/>
                    <a:pt x="1554" y="926"/>
                    <a:pt x="1691" y="784"/>
                  </a:cubicBezTo>
                  <a:close/>
                  <a:moveTo>
                    <a:pt x="2370" y="1"/>
                  </a:moveTo>
                  <a:cubicBezTo>
                    <a:pt x="2257" y="1"/>
                    <a:pt x="2142" y="19"/>
                    <a:pt x="2025" y="59"/>
                  </a:cubicBezTo>
                  <a:cubicBezTo>
                    <a:pt x="1891" y="105"/>
                    <a:pt x="1768" y="176"/>
                    <a:pt x="1653" y="260"/>
                  </a:cubicBezTo>
                  <a:cubicBezTo>
                    <a:pt x="1547" y="209"/>
                    <a:pt x="1434" y="171"/>
                    <a:pt x="1319" y="150"/>
                  </a:cubicBezTo>
                  <a:cubicBezTo>
                    <a:pt x="1248" y="137"/>
                    <a:pt x="1178" y="131"/>
                    <a:pt x="1108" y="131"/>
                  </a:cubicBezTo>
                  <a:cubicBezTo>
                    <a:pt x="733" y="131"/>
                    <a:pt x="380" y="308"/>
                    <a:pt x="131" y="592"/>
                  </a:cubicBezTo>
                  <a:cubicBezTo>
                    <a:pt x="0" y="742"/>
                    <a:pt x="149" y="916"/>
                    <a:pt x="306" y="916"/>
                  </a:cubicBezTo>
                  <a:cubicBezTo>
                    <a:pt x="362" y="916"/>
                    <a:pt x="419" y="894"/>
                    <a:pt x="465" y="841"/>
                  </a:cubicBezTo>
                  <a:lnTo>
                    <a:pt x="465" y="843"/>
                  </a:lnTo>
                  <a:cubicBezTo>
                    <a:pt x="633" y="651"/>
                    <a:pt x="876" y="553"/>
                    <a:pt x="1117" y="553"/>
                  </a:cubicBezTo>
                  <a:cubicBezTo>
                    <a:pt x="1185" y="553"/>
                    <a:pt x="1253" y="560"/>
                    <a:pt x="1319" y="576"/>
                  </a:cubicBezTo>
                  <a:cubicBezTo>
                    <a:pt x="1278" y="624"/>
                    <a:pt x="1238" y="674"/>
                    <a:pt x="1201" y="723"/>
                  </a:cubicBezTo>
                  <a:cubicBezTo>
                    <a:pt x="1003" y="990"/>
                    <a:pt x="847" y="1352"/>
                    <a:pt x="1038" y="1665"/>
                  </a:cubicBezTo>
                  <a:cubicBezTo>
                    <a:pt x="1156" y="1860"/>
                    <a:pt x="1372" y="1963"/>
                    <a:pt x="1591" y="1963"/>
                  </a:cubicBezTo>
                  <a:cubicBezTo>
                    <a:pt x="1710" y="1963"/>
                    <a:pt x="1830" y="1933"/>
                    <a:pt x="1934" y="1870"/>
                  </a:cubicBezTo>
                  <a:cubicBezTo>
                    <a:pt x="2261" y="1672"/>
                    <a:pt x="2371" y="1255"/>
                    <a:pt x="2253" y="905"/>
                  </a:cubicBezTo>
                  <a:cubicBezTo>
                    <a:pt x="2204" y="758"/>
                    <a:pt x="2122" y="631"/>
                    <a:pt x="2018" y="522"/>
                  </a:cubicBezTo>
                  <a:cubicBezTo>
                    <a:pt x="2100" y="474"/>
                    <a:pt x="2186" y="437"/>
                    <a:pt x="2279" y="421"/>
                  </a:cubicBezTo>
                  <a:cubicBezTo>
                    <a:pt x="2315" y="415"/>
                    <a:pt x="2350" y="413"/>
                    <a:pt x="2385" y="413"/>
                  </a:cubicBezTo>
                  <a:cubicBezTo>
                    <a:pt x="2829" y="413"/>
                    <a:pt x="3123" y="888"/>
                    <a:pt x="3101" y="1308"/>
                  </a:cubicBezTo>
                  <a:cubicBezTo>
                    <a:pt x="3066" y="1997"/>
                    <a:pt x="2515" y="2496"/>
                    <a:pt x="2028" y="2919"/>
                  </a:cubicBezTo>
                  <a:cubicBezTo>
                    <a:pt x="1867" y="3059"/>
                    <a:pt x="1998" y="3298"/>
                    <a:pt x="2161" y="3298"/>
                  </a:cubicBezTo>
                  <a:cubicBezTo>
                    <a:pt x="2202" y="3298"/>
                    <a:pt x="2245" y="3283"/>
                    <a:pt x="2285" y="3248"/>
                  </a:cubicBezTo>
                  <a:cubicBezTo>
                    <a:pt x="2905" y="2709"/>
                    <a:pt x="3567" y="2050"/>
                    <a:pt x="3515" y="1159"/>
                  </a:cubicBezTo>
                  <a:cubicBezTo>
                    <a:pt x="3477" y="533"/>
                    <a:pt x="2972" y="1"/>
                    <a:pt x="2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5592280" y="709649"/>
              <a:ext cx="30198" cy="21118"/>
            </a:xfrm>
            <a:custGeom>
              <a:avLst/>
              <a:gdLst/>
              <a:ahLst/>
              <a:cxnLst/>
              <a:rect l="l" t="t" r="r" b="b"/>
              <a:pathLst>
                <a:path w="602" h="421" extrusionOk="0">
                  <a:moveTo>
                    <a:pt x="306" y="0"/>
                  </a:moveTo>
                  <a:cubicBezTo>
                    <a:pt x="134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7" y="420"/>
                    <a:pt x="601" y="174"/>
                    <a:pt x="426" y="43"/>
                  </a:cubicBezTo>
                  <a:cubicBezTo>
                    <a:pt x="386" y="13"/>
                    <a:pt x="345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5510265" y="73016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7" y="0"/>
                  </a:moveTo>
                  <a:cubicBezTo>
                    <a:pt x="135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2" y="174"/>
                    <a:pt x="427" y="42"/>
                  </a:cubicBezTo>
                  <a:cubicBezTo>
                    <a:pt x="387" y="13"/>
                    <a:pt x="346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5574773" y="797131"/>
              <a:ext cx="30148" cy="21068"/>
            </a:xfrm>
            <a:custGeom>
              <a:avLst/>
              <a:gdLst/>
              <a:ahLst/>
              <a:cxnLst/>
              <a:rect l="l" t="t" r="r" b="b"/>
              <a:pathLst>
                <a:path w="601" h="420" extrusionOk="0">
                  <a:moveTo>
                    <a:pt x="305" y="0"/>
                  </a:moveTo>
                  <a:cubicBezTo>
                    <a:pt x="133" y="0"/>
                    <a:pt x="0" y="246"/>
                    <a:pt x="176" y="378"/>
                  </a:cubicBezTo>
                  <a:cubicBezTo>
                    <a:pt x="215" y="407"/>
                    <a:pt x="256" y="420"/>
                    <a:pt x="295" y="420"/>
                  </a:cubicBezTo>
                  <a:cubicBezTo>
                    <a:pt x="466" y="420"/>
                    <a:pt x="601" y="174"/>
                    <a:pt x="425" y="42"/>
                  </a:cubicBezTo>
                  <a:cubicBezTo>
                    <a:pt x="385" y="13"/>
                    <a:pt x="344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5066182" y="1645118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6" y="1"/>
                  </a:moveTo>
                  <a:cubicBezTo>
                    <a:pt x="134" y="1"/>
                    <a:pt x="0" y="247"/>
                    <a:pt x="176" y="378"/>
                  </a:cubicBezTo>
                  <a:cubicBezTo>
                    <a:pt x="216" y="408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3"/>
                  </a:cubicBezTo>
                  <a:cubicBezTo>
                    <a:pt x="385" y="13"/>
                    <a:pt x="345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5186219" y="166588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6" y="0"/>
                  </a:moveTo>
                  <a:cubicBezTo>
                    <a:pt x="135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2"/>
                  </a:cubicBezTo>
                  <a:cubicBezTo>
                    <a:pt x="386" y="13"/>
                    <a:pt x="345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5102198" y="1599822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5" y="1"/>
                  </a:moveTo>
                  <a:cubicBezTo>
                    <a:pt x="134" y="1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4"/>
                  </a:cubicBezTo>
                  <a:cubicBezTo>
                    <a:pt x="386" y="14"/>
                    <a:pt x="344" y="1"/>
                    <a:pt x="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5206334" y="158532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6" y="1"/>
                  </a:moveTo>
                  <a:cubicBezTo>
                    <a:pt x="134" y="1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7" y="44"/>
                  </a:cubicBezTo>
                  <a:cubicBezTo>
                    <a:pt x="387" y="14"/>
                    <a:pt x="345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5100292" y="1139536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4" y="1"/>
                  </a:moveTo>
                  <a:cubicBezTo>
                    <a:pt x="133" y="1"/>
                    <a:pt x="1" y="246"/>
                    <a:pt x="176" y="377"/>
                  </a:cubicBezTo>
                  <a:cubicBezTo>
                    <a:pt x="216" y="407"/>
                    <a:pt x="257" y="420"/>
                    <a:pt x="297" y="420"/>
                  </a:cubicBezTo>
                  <a:cubicBezTo>
                    <a:pt x="468" y="420"/>
                    <a:pt x="600" y="175"/>
                    <a:pt x="425" y="44"/>
                  </a:cubicBezTo>
                  <a:cubicBezTo>
                    <a:pt x="385" y="14"/>
                    <a:pt x="344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5147495" y="1061434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4" y="1"/>
                  </a:moveTo>
                  <a:cubicBezTo>
                    <a:pt x="133" y="1"/>
                    <a:pt x="0" y="246"/>
                    <a:pt x="175" y="378"/>
                  </a:cubicBezTo>
                  <a:cubicBezTo>
                    <a:pt x="215" y="408"/>
                    <a:pt x="257" y="420"/>
                    <a:pt x="296" y="420"/>
                  </a:cubicBezTo>
                  <a:cubicBezTo>
                    <a:pt x="467" y="420"/>
                    <a:pt x="600" y="174"/>
                    <a:pt x="425" y="44"/>
                  </a:cubicBezTo>
                  <a:cubicBezTo>
                    <a:pt x="385" y="14"/>
                    <a:pt x="344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5266100" y="1564537"/>
              <a:ext cx="482538" cy="299988"/>
            </a:xfrm>
            <a:custGeom>
              <a:avLst/>
              <a:gdLst/>
              <a:ahLst/>
              <a:cxnLst/>
              <a:rect l="l" t="t" r="r" b="b"/>
              <a:pathLst>
                <a:path w="10390" h="6459" extrusionOk="0">
                  <a:moveTo>
                    <a:pt x="7497" y="0"/>
                  </a:moveTo>
                  <a:cubicBezTo>
                    <a:pt x="4592" y="0"/>
                    <a:pt x="1" y="3472"/>
                    <a:pt x="1534" y="5676"/>
                  </a:cubicBezTo>
                  <a:cubicBezTo>
                    <a:pt x="1909" y="6213"/>
                    <a:pt x="2692" y="6458"/>
                    <a:pt x="3633" y="6458"/>
                  </a:cubicBezTo>
                  <a:cubicBezTo>
                    <a:pt x="6356" y="6458"/>
                    <a:pt x="10390" y="4402"/>
                    <a:pt x="9581" y="1438"/>
                  </a:cubicBezTo>
                  <a:cubicBezTo>
                    <a:pt x="9302" y="414"/>
                    <a:pt x="8500" y="0"/>
                    <a:pt x="7497" y="0"/>
                  </a:cubicBezTo>
                  <a:close/>
                </a:path>
              </a:pathLst>
            </a:custGeom>
            <a:solidFill>
              <a:srgbClr val="F9F7E4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0" name="Google Shape;1000;p3"/>
          <p:cNvGrpSpPr/>
          <p:nvPr/>
        </p:nvGrpSpPr>
        <p:grpSpPr>
          <a:xfrm rot="296845">
            <a:off x="8602189" y="421565"/>
            <a:ext cx="993032" cy="929122"/>
            <a:chOff x="4581418" y="582238"/>
            <a:chExt cx="1463942" cy="1369725"/>
          </a:xfrm>
        </p:grpSpPr>
        <p:sp>
          <p:nvSpPr>
            <p:cNvPr id="1001" name="Google Shape;1001;p3"/>
            <p:cNvSpPr/>
            <p:nvPr/>
          </p:nvSpPr>
          <p:spPr>
            <a:xfrm>
              <a:off x="4692426" y="1390797"/>
              <a:ext cx="610879" cy="487279"/>
            </a:xfrm>
            <a:custGeom>
              <a:avLst/>
              <a:gdLst/>
              <a:ahLst/>
              <a:cxnLst/>
              <a:rect l="l" t="t" r="r" b="b"/>
              <a:pathLst>
                <a:path w="12178" h="9714" extrusionOk="0">
                  <a:moveTo>
                    <a:pt x="2738" y="1"/>
                  </a:moveTo>
                  <a:cubicBezTo>
                    <a:pt x="1915" y="1"/>
                    <a:pt x="1277" y="279"/>
                    <a:pt x="1005" y="998"/>
                  </a:cubicBezTo>
                  <a:cubicBezTo>
                    <a:pt x="0" y="3654"/>
                    <a:pt x="1240" y="6601"/>
                    <a:pt x="3898" y="6601"/>
                  </a:cubicBezTo>
                  <a:cubicBezTo>
                    <a:pt x="4403" y="6601"/>
                    <a:pt x="4959" y="6494"/>
                    <a:pt x="5561" y="6259"/>
                  </a:cubicBezTo>
                  <a:cubicBezTo>
                    <a:pt x="5561" y="6259"/>
                    <a:pt x="6012" y="9713"/>
                    <a:pt x="9033" y="9713"/>
                  </a:cubicBezTo>
                  <a:cubicBezTo>
                    <a:pt x="9869" y="9713"/>
                    <a:pt x="10902" y="9449"/>
                    <a:pt x="12177" y="8773"/>
                  </a:cubicBezTo>
                  <a:lnTo>
                    <a:pt x="10456" y="3202"/>
                  </a:lnTo>
                  <a:cubicBezTo>
                    <a:pt x="10456" y="3202"/>
                    <a:pt x="5531" y="1"/>
                    <a:pt x="2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4681491" y="1553823"/>
              <a:ext cx="480356" cy="398140"/>
            </a:xfrm>
            <a:custGeom>
              <a:avLst/>
              <a:gdLst/>
              <a:ahLst/>
              <a:cxnLst/>
              <a:rect l="l" t="t" r="r" b="b"/>
              <a:pathLst>
                <a:path w="9576" h="7937" extrusionOk="0">
                  <a:moveTo>
                    <a:pt x="3728" y="1"/>
                  </a:moveTo>
                  <a:cubicBezTo>
                    <a:pt x="3705" y="1"/>
                    <a:pt x="3693" y="1"/>
                    <a:pt x="3693" y="1"/>
                  </a:cubicBezTo>
                  <a:cubicBezTo>
                    <a:pt x="3693" y="1"/>
                    <a:pt x="3551" y="1839"/>
                    <a:pt x="5463" y="2883"/>
                  </a:cubicBezTo>
                  <a:cubicBezTo>
                    <a:pt x="5463" y="2883"/>
                    <a:pt x="3660" y="5233"/>
                    <a:pt x="1041" y="5233"/>
                  </a:cubicBezTo>
                  <a:cubicBezTo>
                    <a:pt x="974" y="5233"/>
                    <a:pt x="906" y="5232"/>
                    <a:pt x="839" y="5229"/>
                  </a:cubicBezTo>
                  <a:lnTo>
                    <a:pt x="839" y="5229"/>
                  </a:lnTo>
                  <a:cubicBezTo>
                    <a:pt x="838" y="5229"/>
                    <a:pt x="0" y="6530"/>
                    <a:pt x="1440" y="7937"/>
                  </a:cubicBezTo>
                  <a:cubicBezTo>
                    <a:pt x="1440" y="7937"/>
                    <a:pt x="5469" y="7257"/>
                    <a:pt x="6579" y="3501"/>
                  </a:cubicBezTo>
                  <a:cubicBezTo>
                    <a:pt x="6579" y="3501"/>
                    <a:pt x="6964" y="3989"/>
                    <a:pt x="7845" y="3989"/>
                  </a:cubicBezTo>
                  <a:cubicBezTo>
                    <a:pt x="8229" y="3989"/>
                    <a:pt x="8708" y="3897"/>
                    <a:pt x="9290" y="3630"/>
                  </a:cubicBezTo>
                  <a:cubicBezTo>
                    <a:pt x="9290" y="3630"/>
                    <a:pt x="9576" y="2647"/>
                    <a:pt x="7380" y="1291"/>
                  </a:cubicBezTo>
                  <a:cubicBezTo>
                    <a:pt x="5380" y="55"/>
                    <a:pt x="3962" y="1"/>
                    <a:pt x="3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4581418" y="582238"/>
              <a:ext cx="1463942" cy="1318521"/>
            </a:xfrm>
            <a:custGeom>
              <a:avLst/>
              <a:gdLst/>
              <a:ahLst/>
              <a:cxnLst/>
              <a:rect l="l" t="t" r="r" b="b"/>
              <a:pathLst>
                <a:path w="29184" h="26285" extrusionOk="0">
                  <a:moveTo>
                    <a:pt x="16691" y="0"/>
                  </a:moveTo>
                  <a:cubicBezTo>
                    <a:pt x="11304" y="0"/>
                    <a:pt x="648" y="5517"/>
                    <a:pt x="293" y="12653"/>
                  </a:cubicBezTo>
                  <a:cubicBezTo>
                    <a:pt x="0" y="18539"/>
                    <a:pt x="3915" y="19638"/>
                    <a:pt x="6880" y="19638"/>
                  </a:cubicBezTo>
                  <a:cubicBezTo>
                    <a:pt x="8647" y="19638"/>
                    <a:pt x="10078" y="19247"/>
                    <a:pt x="10078" y="19247"/>
                  </a:cubicBezTo>
                  <a:cubicBezTo>
                    <a:pt x="10078" y="19247"/>
                    <a:pt x="10534" y="26285"/>
                    <a:pt x="16261" y="26285"/>
                  </a:cubicBezTo>
                  <a:cubicBezTo>
                    <a:pt x="17154" y="26285"/>
                    <a:pt x="18175" y="26114"/>
                    <a:pt x="19342" y="25719"/>
                  </a:cubicBezTo>
                  <a:cubicBezTo>
                    <a:pt x="27997" y="22789"/>
                    <a:pt x="29184" y="4085"/>
                    <a:pt x="23091" y="3933"/>
                  </a:cubicBezTo>
                  <a:lnTo>
                    <a:pt x="19728" y="1786"/>
                  </a:lnTo>
                  <a:cubicBezTo>
                    <a:pt x="19575" y="554"/>
                    <a:pt x="18397" y="0"/>
                    <a:pt x="16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4613421" y="665757"/>
              <a:ext cx="1287621" cy="1062492"/>
            </a:xfrm>
            <a:custGeom>
              <a:avLst/>
              <a:gdLst/>
              <a:ahLst/>
              <a:cxnLst/>
              <a:rect l="l" t="t" r="r" b="b"/>
              <a:pathLst>
                <a:path w="25669" h="21181" extrusionOk="0">
                  <a:moveTo>
                    <a:pt x="20065" y="1"/>
                  </a:moveTo>
                  <a:cubicBezTo>
                    <a:pt x="14232" y="1"/>
                    <a:pt x="0" y="15107"/>
                    <a:pt x="6839" y="19893"/>
                  </a:cubicBezTo>
                  <a:cubicBezTo>
                    <a:pt x="8116" y="20787"/>
                    <a:pt x="9389" y="21180"/>
                    <a:pt x="10627" y="21180"/>
                  </a:cubicBezTo>
                  <a:cubicBezTo>
                    <a:pt x="18948" y="21180"/>
                    <a:pt x="25668" y="3393"/>
                    <a:pt x="21405" y="380"/>
                  </a:cubicBezTo>
                  <a:cubicBezTo>
                    <a:pt x="21039" y="121"/>
                    <a:pt x="20586" y="1"/>
                    <a:pt x="20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5036838" y="773204"/>
              <a:ext cx="328464" cy="318331"/>
            </a:xfrm>
            <a:custGeom>
              <a:avLst/>
              <a:gdLst/>
              <a:ahLst/>
              <a:cxnLst/>
              <a:rect l="l" t="t" r="r" b="b"/>
              <a:pathLst>
                <a:path w="6548" h="6346" fill="none" extrusionOk="0">
                  <a:moveTo>
                    <a:pt x="1" y="6346"/>
                  </a:moveTo>
                  <a:cubicBezTo>
                    <a:pt x="3269" y="2384"/>
                    <a:pt x="6547" y="0"/>
                    <a:pt x="654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5375580" y="1277281"/>
              <a:ext cx="271479" cy="363678"/>
            </a:xfrm>
            <a:custGeom>
              <a:avLst/>
              <a:gdLst/>
              <a:ahLst/>
              <a:cxnLst/>
              <a:rect l="l" t="t" r="r" b="b"/>
              <a:pathLst>
                <a:path w="5412" h="7250" fill="none" extrusionOk="0">
                  <a:moveTo>
                    <a:pt x="0" y="7250"/>
                  </a:moveTo>
                  <a:cubicBezTo>
                    <a:pt x="3513" y="4219"/>
                    <a:pt x="5411" y="1"/>
                    <a:pt x="5411" y="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4763506" y="1629417"/>
              <a:ext cx="178980" cy="165436"/>
            </a:xfrm>
            <a:custGeom>
              <a:avLst/>
              <a:gdLst/>
              <a:ahLst/>
              <a:cxnLst/>
              <a:rect l="l" t="t" r="r" b="b"/>
              <a:pathLst>
                <a:path w="3568" h="3298" extrusionOk="0">
                  <a:moveTo>
                    <a:pt x="1691" y="784"/>
                  </a:moveTo>
                  <a:cubicBezTo>
                    <a:pt x="1725" y="816"/>
                    <a:pt x="1755" y="851"/>
                    <a:pt x="1782" y="891"/>
                  </a:cubicBezTo>
                  <a:cubicBezTo>
                    <a:pt x="1911" y="1074"/>
                    <a:pt x="1940" y="1386"/>
                    <a:pt x="1717" y="1517"/>
                  </a:cubicBezTo>
                  <a:cubicBezTo>
                    <a:pt x="1678" y="1539"/>
                    <a:pt x="1635" y="1550"/>
                    <a:pt x="1593" y="1550"/>
                  </a:cubicBezTo>
                  <a:cubicBezTo>
                    <a:pt x="1472" y="1550"/>
                    <a:pt x="1359" y="1463"/>
                    <a:pt x="1367" y="1328"/>
                  </a:cubicBezTo>
                  <a:cubicBezTo>
                    <a:pt x="1380" y="1127"/>
                    <a:pt x="1554" y="926"/>
                    <a:pt x="1691" y="784"/>
                  </a:cubicBezTo>
                  <a:close/>
                  <a:moveTo>
                    <a:pt x="2370" y="1"/>
                  </a:moveTo>
                  <a:cubicBezTo>
                    <a:pt x="2257" y="1"/>
                    <a:pt x="2142" y="19"/>
                    <a:pt x="2025" y="59"/>
                  </a:cubicBezTo>
                  <a:cubicBezTo>
                    <a:pt x="1891" y="105"/>
                    <a:pt x="1768" y="176"/>
                    <a:pt x="1653" y="260"/>
                  </a:cubicBezTo>
                  <a:cubicBezTo>
                    <a:pt x="1547" y="209"/>
                    <a:pt x="1434" y="171"/>
                    <a:pt x="1319" y="150"/>
                  </a:cubicBezTo>
                  <a:cubicBezTo>
                    <a:pt x="1248" y="137"/>
                    <a:pt x="1178" y="131"/>
                    <a:pt x="1108" y="131"/>
                  </a:cubicBezTo>
                  <a:cubicBezTo>
                    <a:pt x="733" y="131"/>
                    <a:pt x="380" y="308"/>
                    <a:pt x="131" y="592"/>
                  </a:cubicBezTo>
                  <a:cubicBezTo>
                    <a:pt x="0" y="742"/>
                    <a:pt x="149" y="916"/>
                    <a:pt x="306" y="916"/>
                  </a:cubicBezTo>
                  <a:cubicBezTo>
                    <a:pt x="362" y="916"/>
                    <a:pt x="419" y="894"/>
                    <a:pt x="465" y="841"/>
                  </a:cubicBezTo>
                  <a:lnTo>
                    <a:pt x="465" y="843"/>
                  </a:lnTo>
                  <a:cubicBezTo>
                    <a:pt x="633" y="651"/>
                    <a:pt x="876" y="553"/>
                    <a:pt x="1117" y="553"/>
                  </a:cubicBezTo>
                  <a:cubicBezTo>
                    <a:pt x="1185" y="553"/>
                    <a:pt x="1253" y="560"/>
                    <a:pt x="1319" y="576"/>
                  </a:cubicBezTo>
                  <a:cubicBezTo>
                    <a:pt x="1278" y="624"/>
                    <a:pt x="1238" y="674"/>
                    <a:pt x="1201" y="723"/>
                  </a:cubicBezTo>
                  <a:cubicBezTo>
                    <a:pt x="1003" y="990"/>
                    <a:pt x="847" y="1352"/>
                    <a:pt x="1038" y="1665"/>
                  </a:cubicBezTo>
                  <a:cubicBezTo>
                    <a:pt x="1156" y="1860"/>
                    <a:pt x="1372" y="1963"/>
                    <a:pt x="1591" y="1963"/>
                  </a:cubicBezTo>
                  <a:cubicBezTo>
                    <a:pt x="1710" y="1963"/>
                    <a:pt x="1830" y="1933"/>
                    <a:pt x="1934" y="1870"/>
                  </a:cubicBezTo>
                  <a:cubicBezTo>
                    <a:pt x="2261" y="1672"/>
                    <a:pt x="2371" y="1255"/>
                    <a:pt x="2253" y="905"/>
                  </a:cubicBezTo>
                  <a:cubicBezTo>
                    <a:pt x="2204" y="758"/>
                    <a:pt x="2122" y="631"/>
                    <a:pt x="2018" y="522"/>
                  </a:cubicBezTo>
                  <a:cubicBezTo>
                    <a:pt x="2100" y="474"/>
                    <a:pt x="2186" y="437"/>
                    <a:pt x="2279" y="421"/>
                  </a:cubicBezTo>
                  <a:cubicBezTo>
                    <a:pt x="2315" y="415"/>
                    <a:pt x="2350" y="413"/>
                    <a:pt x="2385" y="413"/>
                  </a:cubicBezTo>
                  <a:cubicBezTo>
                    <a:pt x="2829" y="413"/>
                    <a:pt x="3123" y="888"/>
                    <a:pt x="3101" y="1308"/>
                  </a:cubicBezTo>
                  <a:cubicBezTo>
                    <a:pt x="3066" y="1997"/>
                    <a:pt x="2515" y="2496"/>
                    <a:pt x="2028" y="2919"/>
                  </a:cubicBezTo>
                  <a:cubicBezTo>
                    <a:pt x="1867" y="3059"/>
                    <a:pt x="1998" y="3298"/>
                    <a:pt x="2161" y="3298"/>
                  </a:cubicBezTo>
                  <a:cubicBezTo>
                    <a:pt x="2202" y="3298"/>
                    <a:pt x="2245" y="3283"/>
                    <a:pt x="2285" y="3248"/>
                  </a:cubicBezTo>
                  <a:cubicBezTo>
                    <a:pt x="2905" y="2709"/>
                    <a:pt x="3567" y="2050"/>
                    <a:pt x="3515" y="1159"/>
                  </a:cubicBezTo>
                  <a:cubicBezTo>
                    <a:pt x="3477" y="533"/>
                    <a:pt x="2972" y="1"/>
                    <a:pt x="2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5592280" y="709649"/>
              <a:ext cx="30198" cy="21118"/>
            </a:xfrm>
            <a:custGeom>
              <a:avLst/>
              <a:gdLst/>
              <a:ahLst/>
              <a:cxnLst/>
              <a:rect l="l" t="t" r="r" b="b"/>
              <a:pathLst>
                <a:path w="602" h="421" extrusionOk="0">
                  <a:moveTo>
                    <a:pt x="306" y="0"/>
                  </a:moveTo>
                  <a:cubicBezTo>
                    <a:pt x="134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7" y="420"/>
                    <a:pt x="601" y="174"/>
                    <a:pt x="426" y="43"/>
                  </a:cubicBezTo>
                  <a:cubicBezTo>
                    <a:pt x="386" y="13"/>
                    <a:pt x="345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5510265" y="73016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7" y="0"/>
                  </a:moveTo>
                  <a:cubicBezTo>
                    <a:pt x="135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2" y="174"/>
                    <a:pt x="427" y="42"/>
                  </a:cubicBezTo>
                  <a:cubicBezTo>
                    <a:pt x="387" y="13"/>
                    <a:pt x="346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5574773" y="797131"/>
              <a:ext cx="30148" cy="21068"/>
            </a:xfrm>
            <a:custGeom>
              <a:avLst/>
              <a:gdLst/>
              <a:ahLst/>
              <a:cxnLst/>
              <a:rect l="l" t="t" r="r" b="b"/>
              <a:pathLst>
                <a:path w="601" h="420" extrusionOk="0">
                  <a:moveTo>
                    <a:pt x="305" y="0"/>
                  </a:moveTo>
                  <a:cubicBezTo>
                    <a:pt x="133" y="0"/>
                    <a:pt x="0" y="246"/>
                    <a:pt x="176" y="378"/>
                  </a:cubicBezTo>
                  <a:cubicBezTo>
                    <a:pt x="215" y="407"/>
                    <a:pt x="256" y="420"/>
                    <a:pt x="295" y="420"/>
                  </a:cubicBezTo>
                  <a:cubicBezTo>
                    <a:pt x="466" y="420"/>
                    <a:pt x="601" y="174"/>
                    <a:pt x="425" y="42"/>
                  </a:cubicBezTo>
                  <a:cubicBezTo>
                    <a:pt x="385" y="13"/>
                    <a:pt x="344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5066182" y="1645118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6" y="1"/>
                  </a:moveTo>
                  <a:cubicBezTo>
                    <a:pt x="134" y="1"/>
                    <a:pt x="0" y="247"/>
                    <a:pt x="176" y="378"/>
                  </a:cubicBezTo>
                  <a:cubicBezTo>
                    <a:pt x="216" y="408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3"/>
                  </a:cubicBezTo>
                  <a:cubicBezTo>
                    <a:pt x="385" y="13"/>
                    <a:pt x="345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5186219" y="166588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6" y="0"/>
                  </a:moveTo>
                  <a:cubicBezTo>
                    <a:pt x="135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2"/>
                  </a:cubicBezTo>
                  <a:cubicBezTo>
                    <a:pt x="386" y="13"/>
                    <a:pt x="345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5102198" y="1599822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5" y="1"/>
                  </a:moveTo>
                  <a:cubicBezTo>
                    <a:pt x="134" y="1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4"/>
                  </a:cubicBezTo>
                  <a:cubicBezTo>
                    <a:pt x="386" y="14"/>
                    <a:pt x="344" y="1"/>
                    <a:pt x="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5206334" y="158532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6" y="1"/>
                  </a:moveTo>
                  <a:cubicBezTo>
                    <a:pt x="134" y="1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7" y="44"/>
                  </a:cubicBezTo>
                  <a:cubicBezTo>
                    <a:pt x="387" y="14"/>
                    <a:pt x="345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5100292" y="1139536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4" y="1"/>
                  </a:moveTo>
                  <a:cubicBezTo>
                    <a:pt x="133" y="1"/>
                    <a:pt x="1" y="246"/>
                    <a:pt x="176" y="377"/>
                  </a:cubicBezTo>
                  <a:cubicBezTo>
                    <a:pt x="216" y="407"/>
                    <a:pt x="257" y="420"/>
                    <a:pt x="297" y="420"/>
                  </a:cubicBezTo>
                  <a:cubicBezTo>
                    <a:pt x="468" y="420"/>
                    <a:pt x="600" y="175"/>
                    <a:pt x="425" y="44"/>
                  </a:cubicBezTo>
                  <a:cubicBezTo>
                    <a:pt x="385" y="14"/>
                    <a:pt x="344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5147495" y="1061434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4" y="1"/>
                  </a:moveTo>
                  <a:cubicBezTo>
                    <a:pt x="133" y="1"/>
                    <a:pt x="0" y="246"/>
                    <a:pt x="175" y="378"/>
                  </a:cubicBezTo>
                  <a:cubicBezTo>
                    <a:pt x="215" y="408"/>
                    <a:pt x="257" y="420"/>
                    <a:pt x="296" y="420"/>
                  </a:cubicBezTo>
                  <a:cubicBezTo>
                    <a:pt x="467" y="420"/>
                    <a:pt x="600" y="174"/>
                    <a:pt x="425" y="44"/>
                  </a:cubicBezTo>
                  <a:cubicBezTo>
                    <a:pt x="385" y="14"/>
                    <a:pt x="344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5266100" y="1564537"/>
              <a:ext cx="482538" cy="299988"/>
            </a:xfrm>
            <a:custGeom>
              <a:avLst/>
              <a:gdLst/>
              <a:ahLst/>
              <a:cxnLst/>
              <a:rect l="l" t="t" r="r" b="b"/>
              <a:pathLst>
                <a:path w="10390" h="6459" extrusionOk="0">
                  <a:moveTo>
                    <a:pt x="7497" y="0"/>
                  </a:moveTo>
                  <a:cubicBezTo>
                    <a:pt x="4592" y="0"/>
                    <a:pt x="1" y="3472"/>
                    <a:pt x="1534" y="5676"/>
                  </a:cubicBezTo>
                  <a:cubicBezTo>
                    <a:pt x="1909" y="6213"/>
                    <a:pt x="2692" y="6458"/>
                    <a:pt x="3633" y="6458"/>
                  </a:cubicBezTo>
                  <a:cubicBezTo>
                    <a:pt x="6356" y="6458"/>
                    <a:pt x="10390" y="4402"/>
                    <a:pt x="9581" y="1438"/>
                  </a:cubicBezTo>
                  <a:cubicBezTo>
                    <a:pt x="9302" y="414"/>
                    <a:pt x="8500" y="0"/>
                    <a:pt x="7497" y="0"/>
                  </a:cubicBezTo>
                  <a:close/>
                </a:path>
              </a:pathLst>
            </a:custGeom>
            <a:solidFill>
              <a:srgbClr val="F9F7E4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8" name="Google Shape;1018;p3"/>
          <p:cNvSpPr/>
          <p:nvPr/>
        </p:nvSpPr>
        <p:spPr>
          <a:xfrm rot="1419703">
            <a:off x="8871628" y="74151"/>
            <a:ext cx="194902" cy="191210"/>
          </a:xfrm>
          <a:custGeom>
            <a:avLst/>
            <a:gdLst/>
            <a:ahLst/>
            <a:cxnLst/>
            <a:rect l="l" t="t" r="r" b="b"/>
            <a:pathLst>
              <a:path w="4804" h="4713" extrusionOk="0">
                <a:moveTo>
                  <a:pt x="2402" y="1"/>
                </a:moveTo>
                <a:cubicBezTo>
                  <a:pt x="2310" y="1"/>
                  <a:pt x="2218" y="47"/>
                  <a:pt x="2168" y="139"/>
                </a:cubicBezTo>
                <a:lnTo>
                  <a:pt x="1504" y="1352"/>
                </a:lnTo>
                <a:cubicBezTo>
                  <a:pt x="1481" y="1397"/>
                  <a:pt x="1443" y="1436"/>
                  <a:pt x="1397" y="1458"/>
                </a:cubicBezTo>
                <a:lnTo>
                  <a:pt x="185" y="2123"/>
                </a:lnTo>
                <a:cubicBezTo>
                  <a:pt x="1" y="2223"/>
                  <a:pt x="1" y="2490"/>
                  <a:pt x="185" y="2590"/>
                </a:cubicBezTo>
                <a:lnTo>
                  <a:pt x="1397" y="3255"/>
                </a:lnTo>
                <a:cubicBezTo>
                  <a:pt x="1443" y="3278"/>
                  <a:pt x="1481" y="3316"/>
                  <a:pt x="1504" y="3358"/>
                </a:cubicBezTo>
                <a:lnTo>
                  <a:pt x="2168" y="4574"/>
                </a:lnTo>
                <a:cubicBezTo>
                  <a:pt x="2218" y="4666"/>
                  <a:pt x="2310" y="4712"/>
                  <a:pt x="2402" y="4712"/>
                </a:cubicBezTo>
                <a:cubicBezTo>
                  <a:pt x="2494" y="4712"/>
                  <a:pt x="2586" y="4666"/>
                  <a:pt x="2636" y="4574"/>
                </a:cubicBezTo>
                <a:lnTo>
                  <a:pt x="3301" y="3358"/>
                </a:lnTo>
                <a:cubicBezTo>
                  <a:pt x="3323" y="3316"/>
                  <a:pt x="3362" y="3278"/>
                  <a:pt x="3407" y="3255"/>
                </a:cubicBezTo>
                <a:lnTo>
                  <a:pt x="4620" y="2590"/>
                </a:lnTo>
                <a:cubicBezTo>
                  <a:pt x="4804" y="2490"/>
                  <a:pt x="4804" y="2223"/>
                  <a:pt x="4620" y="2123"/>
                </a:cubicBezTo>
                <a:lnTo>
                  <a:pt x="3407" y="1458"/>
                </a:lnTo>
                <a:cubicBezTo>
                  <a:pt x="3362" y="1436"/>
                  <a:pt x="3323" y="1397"/>
                  <a:pt x="3301" y="1352"/>
                </a:cubicBezTo>
                <a:lnTo>
                  <a:pt x="2636" y="139"/>
                </a:lnTo>
                <a:cubicBezTo>
                  <a:pt x="2586" y="47"/>
                  <a:pt x="2494" y="1"/>
                  <a:pt x="24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9" name="Google Shape;1019;p3"/>
          <p:cNvGrpSpPr/>
          <p:nvPr/>
        </p:nvGrpSpPr>
        <p:grpSpPr>
          <a:xfrm rot="-7252599">
            <a:off x="7867605" y="-100730"/>
            <a:ext cx="962904" cy="894964"/>
            <a:chOff x="5879807" y="1309936"/>
            <a:chExt cx="1080591" cy="1004347"/>
          </a:xfrm>
        </p:grpSpPr>
        <p:sp>
          <p:nvSpPr>
            <p:cNvPr id="1020" name="Google Shape;1020;p3"/>
            <p:cNvSpPr/>
            <p:nvPr/>
          </p:nvSpPr>
          <p:spPr>
            <a:xfrm>
              <a:off x="6178872" y="1435140"/>
              <a:ext cx="343613" cy="564830"/>
            </a:xfrm>
            <a:custGeom>
              <a:avLst/>
              <a:gdLst/>
              <a:ahLst/>
              <a:cxnLst/>
              <a:rect l="l" t="t" r="r" b="b"/>
              <a:pathLst>
                <a:path w="6850" h="11260" extrusionOk="0">
                  <a:moveTo>
                    <a:pt x="4962" y="0"/>
                  </a:moveTo>
                  <a:cubicBezTo>
                    <a:pt x="4612" y="0"/>
                    <a:pt x="4259" y="153"/>
                    <a:pt x="4042" y="430"/>
                  </a:cubicBezTo>
                  <a:cubicBezTo>
                    <a:pt x="3360" y="1301"/>
                    <a:pt x="2444" y="1971"/>
                    <a:pt x="1776" y="2853"/>
                  </a:cubicBezTo>
                  <a:cubicBezTo>
                    <a:pt x="1111" y="3736"/>
                    <a:pt x="561" y="4719"/>
                    <a:pt x="266" y="5786"/>
                  </a:cubicBezTo>
                  <a:cubicBezTo>
                    <a:pt x="86" y="6436"/>
                    <a:pt x="1" y="7119"/>
                    <a:pt x="79" y="7790"/>
                  </a:cubicBezTo>
                  <a:cubicBezTo>
                    <a:pt x="130" y="8238"/>
                    <a:pt x="253" y="8676"/>
                    <a:pt x="375" y="9112"/>
                  </a:cubicBezTo>
                  <a:cubicBezTo>
                    <a:pt x="555" y="9753"/>
                    <a:pt x="735" y="10395"/>
                    <a:pt x="916" y="11037"/>
                  </a:cubicBezTo>
                  <a:lnTo>
                    <a:pt x="911" y="10705"/>
                  </a:lnTo>
                  <a:lnTo>
                    <a:pt x="911" y="10705"/>
                  </a:lnTo>
                  <a:cubicBezTo>
                    <a:pt x="1238" y="11038"/>
                    <a:pt x="1690" y="11259"/>
                    <a:pt x="2157" y="11259"/>
                  </a:cubicBezTo>
                  <a:cubicBezTo>
                    <a:pt x="2162" y="11259"/>
                    <a:pt x="2167" y="11259"/>
                    <a:pt x="2172" y="11259"/>
                  </a:cubicBezTo>
                  <a:cubicBezTo>
                    <a:pt x="2643" y="11254"/>
                    <a:pt x="3118" y="11005"/>
                    <a:pt x="3348" y="10593"/>
                  </a:cubicBezTo>
                  <a:cubicBezTo>
                    <a:pt x="3578" y="10181"/>
                    <a:pt x="3526" y="9616"/>
                    <a:pt x="3191" y="9284"/>
                  </a:cubicBezTo>
                  <a:lnTo>
                    <a:pt x="3191" y="9284"/>
                  </a:lnTo>
                  <a:cubicBezTo>
                    <a:pt x="3263" y="9336"/>
                    <a:pt x="3350" y="9362"/>
                    <a:pt x="3439" y="9362"/>
                  </a:cubicBezTo>
                  <a:cubicBezTo>
                    <a:pt x="3556" y="9362"/>
                    <a:pt x="3674" y="9317"/>
                    <a:pt x="3755" y="9231"/>
                  </a:cubicBezTo>
                  <a:cubicBezTo>
                    <a:pt x="3897" y="9081"/>
                    <a:pt x="3906" y="8824"/>
                    <a:pt x="3776" y="8665"/>
                  </a:cubicBezTo>
                  <a:lnTo>
                    <a:pt x="3776" y="8665"/>
                  </a:lnTo>
                  <a:cubicBezTo>
                    <a:pt x="3805" y="8669"/>
                    <a:pt x="3834" y="8671"/>
                    <a:pt x="3863" y="8671"/>
                  </a:cubicBezTo>
                  <a:cubicBezTo>
                    <a:pt x="4166" y="8671"/>
                    <a:pt x="4443" y="8435"/>
                    <a:pt x="4599" y="8165"/>
                  </a:cubicBezTo>
                  <a:cubicBezTo>
                    <a:pt x="4834" y="7761"/>
                    <a:pt x="4882" y="7251"/>
                    <a:pt x="4729" y="6809"/>
                  </a:cubicBezTo>
                  <a:cubicBezTo>
                    <a:pt x="4574" y="6367"/>
                    <a:pt x="4219" y="6000"/>
                    <a:pt x="3782" y="5829"/>
                  </a:cubicBezTo>
                  <a:cubicBezTo>
                    <a:pt x="4044" y="5751"/>
                    <a:pt x="4245" y="5540"/>
                    <a:pt x="4317" y="5278"/>
                  </a:cubicBezTo>
                  <a:cubicBezTo>
                    <a:pt x="4390" y="5016"/>
                    <a:pt x="4320" y="4718"/>
                    <a:pt x="4138" y="4516"/>
                  </a:cubicBezTo>
                  <a:lnTo>
                    <a:pt x="4138" y="4516"/>
                  </a:lnTo>
                  <a:cubicBezTo>
                    <a:pt x="4304" y="4544"/>
                    <a:pt x="4473" y="4559"/>
                    <a:pt x="4642" y="4559"/>
                  </a:cubicBezTo>
                  <a:cubicBezTo>
                    <a:pt x="5051" y="4559"/>
                    <a:pt x="5458" y="4474"/>
                    <a:pt x="5816" y="4282"/>
                  </a:cubicBezTo>
                  <a:cubicBezTo>
                    <a:pt x="6322" y="4009"/>
                    <a:pt x="6717" y="3504"/>
                    <a:pt x="6782" y="2932"/>
                  </a:cubicBezTo>
                  <a:cubicBezTo>
                    <a:pt x="6849" y="2361"/>
                    <a:pt x="6547" y="1744"/>
                    <a:pt x="6022" y="1510"/>
                  </a:cubicBezTo>
                  <a:cubicBezTo>
                    <a:pt x="6198" y="1004"/>
                    <a:pt x="5960" y="387"/>
                    <a:pt x="5490" y="130"/>
                  </a:cubicBezTo>
                  <a:cubicBezTo>
                    <a:pt x="5328" y="42"/>
                    <a:pt x="5145" y="0"/>
                    <a:pt x="4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6240672" y="1571781"/>
              <a:ext cx="464655" cy="337794"/>
            </a:xfrm>
            <a:custGeom>
              <a:avLst/>
              <a:gdLst/>
              <a:ahLst/>
              <a:cxnLst/>
              <a:rect l="l" t="t" r="r" b="b"/>
              <a:pathLst>
                <a:path w="9263" h="6734" extrusionOk="0">
                  <a:moveTo>
                    <a:pt x="2093" y="1"/>
                  </a:moveTo>
                  <a:lnTo>
                    <a:pt x="1549" y="668"/>
                  </a:lnTo>
                  <a:cubicBezTo>
                    <a:pt x="2863" y="2016"/>
                    <a:pt x="4385" y="2666"/>
                    <a:pt x="4385" y="2666"/>
                  </a:cubicBezTo>
                  <a:cubicBezTo>
                    <a:pt x="4344" y="2667"/>
                    <a:pt x="4303" y="2668"/>
                    <a:pt x="4262" y="2668"/>
                  </a:cubicBezTo>
                  <a:cubicBezTo>
                    <a:pt x="2579" y="2668"/>
                    <a:pt x="522" y="1515"/>
                    <a:pt x="522" y="1515"/>
                  </a:cubicBezTo>
                  <a:lnTo>
                    <a:pt x="0" y="2380"/>
                  </a:lnTo>
                  <a:cubicBezTo>
                    <a:pt x="849" y="2940"/>
                    <a:pt x="3297" y="3759"/>
                    <a:pt x="3297" y="3759"/>
                  </a:cubicBezTo>
                  <a:cubicBezTo>
                    <a:pt x="2863" y="3689"/>
                    <a:pt x="2477" y="3663"/>
                    <a:pt x="2142" y="3663"/>
                  </a:cubicBezTo>
                  <a:cubicBezTo>
                    <a:pt x="1119" y="3663"/>
                    <a:pt x="572" y="3910"/>
                    <a:pt x="572" y="3910"/>
                  </a:cubicBezTo>
                  <a:lnTo>
                    <a:pt x="802" y="4824"/>
                  </a:lnTo>
                  <a:cubicBezTo>
                    <a:pt x="1208" y="4671"/>
                    <a:pt x="1635" y="4605"/>
                    <a:pt x="2067" y="4605"/>
                  </a:cubicBezTo>
                  <a:cubicBezTo>
                    <a:pt x="4181" y="4605"/>
                    <a:pt x="6420" y="6175"/>
                    <a:pt x="7059" y="6656"/>
                  </a:cubicBezTo>
                  <a:cubicBezTo>
                    <a:pt x="7127" y="6708"/>
                    <a:pt x="7208" y="6734"/>
                    <a:pt x="7290" y="6734"/>
                  </a:cubicBezTo>
                  <a:cubicBezTo>
                    <a:pt x="7352" y="6734"/>
                    <a:pt x="7414" y="6719"/>
                    <a:pt x="7471" y="6689"/>
                  </a:cubicBezTo>
                  <a:cubicBezTo>
                    <a:pt x="9021" y="5883"/>
                    <a:pt x="9262" y="3759"/>
                    <a:pt x="9100" y="2924"/>
                  </a:cubicBezTo>
                  <a:cubicBezTo>
                    <a:pt x="9068" y="2765"/>
                    <a:pt x="8938" y="2642"/>
                    <a:pt x="8777" y="2621"/>
                  </a:cubicBezTo>
                  <a:cubicBezTo>
                    <a:pt x="3778" y="1998"/>
                    <a:pt x="2093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5879807" y="1309936"/>
              <a:ext cx="593422" cy="704081"/>
            </a:xfrm>
            <a:custGeom>
              <a:avLst/>
              <a:gdLst/>
              <a:ahLst/>
              <a:cxnLst/>
              <a:rect l="l" t="t" r="r" b="b"/>
              <a:pathLst>
                <a:path w="11830" h="14036" extrusionOk="0">
                  <a:moveTo>
                    <a:pt x="6828" y="1"/>
                  </a:moveTo>
                  <a:cubicBezTo>
                    <a:pt x="6636" y="1"/>
                    <a:pt x="6444" y="28"/>
                    <a:pt x="6260" y="81"/>
                  </a:cubicBezTo>
                  <a:cubicBezTo>
                    <a:pt x="5671" y="250"/>
                    <a:pt x="5171" y="670"/>
                    <a:pt x="4845" y="1189"/>
                  </a:cubicBezTo>
                  <a:cubicBezTo>
                    <a:pt x="4520" y="1708"/>
                    <a:pt x="4358" y="2320"/>
                    <a:pt x="4320" y="2931"/>
                  </a:cubicBezTo>
                  <a:cubicBezTo>
                    <a:pt x="4148" y="2824"/>
                    <a:pt x="3951" y="2775"/>
                    <a:pt x="3751" y="2775"/>
                  </a:cubicBezTo>
                  <a:cubicBezTo>
                    <a:pt x="3364" y="2775"/>
                    <a:pt x="2968" y="2961"/>
                    <a:pt x="2731" y="3275"/>
                  </a:cubicBezTo>
                  <a:cubicBezTo>
                    <a:pt x="2374" y="3749"/>
                    <a:pt x="2388" y="4413"/>
                    <a:pt x="2671" y="4937"/>
                  </a:cubicBezTo>
                  <a:cubicBezTo>
                    <a:pt x="2604" y="4930"/>
                    <a:pt x="2537" y="4927"/>
                    <a:pt x="2470" y="4927"/>
                  </a:cubicBezTo>
                  <a:cubicBezTo>
                    <a:pt x="1670" y="4927"/>
                    <a:pt x="877" y="5359"/>
                    <a:pt x="456" y="6042"/>
                  </a:cubicBezTo>
                  <a:cubicBezTo>
                    <a:pt x="1" y="6782"/>
                    <a:pt x="6" y="7780"/>
                    <a:pt x="466" y="8516"/>
                  </a:cubicBezTo>
                  <a:cubicBezTo>
                    <a:pt x="888" y="9191"/>
                    <a:pt x="1677" y="9616"/>
                    <a:pt x="2471" y="9616"/>
                  </a:cubicBezTo>
                  <a:cubicBezTo>
                    <a:pt x="2544" y="9616"/>
                    <a:pt x="2616" y="9613"/>
                    <a:pt x="2688" y="9605"/>
                  </a:cubicBezTo>
                  <a:lnTo>
                    <a:pt x="2688" y="9605"/>
                  </a:lnTo>
                  <a:cubicBezTo>
                    <a:pt x="2262" y="9989"/>
                    <a:pt x="2233" y="10713"/>
                    <a:pt x="2588" y="11164"/>
                  </a:cubicBezTo>
                  <a:cubicBezTo>
                    <a:pt x="2841" y="11486"/>
                    <a:pt x="3289" y="11660"/>
                    <a:pt x="3720" y="11660"/>
                  </a:cubicBezTo>
                  <a:cubicBezTo>
                    <a:pt x="3892" y="11660"/>
                    <a:pt x="4060" y="11632"/>
                    <a:pt x="4213" y="11576"/>
                  </a:cubicBezTo>
                  <a:lnTo>
                    <a:pt x="4213" y="11576"/>
                  </a:lnTo>
                  <a:cubicBezTo>
                    <a:pt x="3876" y="11992"/>
                    <a:pt x="3950" y="12637"/>
                    <a:pt x="4270" y="13067"/>
                  </a:cubicBezTo>
                  <a:cubicBezTo>
                    <a:pt x="4590" y="13497"/>
                    <a:pt x="5102" y="13742"/>
                    <a:pt x="5616" y="13891"/>
                  </a:cubicBezTo>
                  <a:cubicBezTo>
                    <a:pt x="5917" y="13977"/>
                    <a:pt x="6234" y="14036"/>
                    <a:pt x="6546" y="14036"/>
                  </a:cubicBezTo>
                  <a:cubicBezTo>
                    <a:pt x="6810" y="14036"/>
                    <a:pt x="7071" y="13994"/>
                    <a:pt x="7315" y="13892"/>
                  </a:cubicBezTo>
                  <a:cubicBezTo>
                    <a:pt x="7849" y="13671"/>
                    <a:pt x="8265" y="13101"/>
                    <a:pt x="8160" y="12534"/>
                  </a:cubicBezTo>
                  <a:cubicBezTo>
                    <a:pt x="8679" y="12414"/>
                    <a:pt x="9092" y="11930"/>
                    <a:pt x="9126" y="11398"/>
                  </a:cubicBezTo>
                  <a:cubicBezTo>
                    <a:pt x="9161" y="10868"/>
                    <a:pt x="8835" y="10294"/>
                    <a:pt x="8337" y="10110"/>
                  </a:cubicBezTo>
                  <a:cubicBezTo>
                    <a:pt x="8673" y="9829"/>
                    <a:pt x="8879" y="9399"/>
                    <a:pt x="8888" y="8962"/>
                  </a:cubicBezTo>
                  <a:cubicBezTo>
                    <a:pt x="8899" y="8524"/>
                    <a:pt x="8711" y="8085"/>
                    <a:pt x="8388" y="7790"/>
                  </a:cubicBezTo>
                  <a:lnTo>
                    <a:pt x="8388" y="7790"/>
                  </a:lnTo>
                  <a:cubicBezTo>
                    <a:pt x="8426" y="7796"/>
                    <a:pt x="8464" y="7799"/>
                    <a:pt x="8502" y="7799"/>
                  </a:cubicBezTo>
                  <a:cubicBezTo>
                    <a:pt x="8906" y="7799"/>
                    <a:pt x="9359" y="7476"/>
                    <a:pt x="9560" y="7134"/>
                  </a:cubicBezTo>
                  <a:cubicBezTo>
                    <a:pt x="9779" y="6758"/>
                    <a:pt x="9742" y="6249"/>
                    <a:pt x="9471" y="5909"/>
                  </a:cubicBezTo>
                  <a:lnTo>
                    <a:pt x="9471" y="5909"/>
                  </a:lnTo>
                  <a:cubicBezTo>
                    <a:pt x="9680" y="5952"/>
                    <a:pt x="9896" y="5978"/>
                    <a:pt x="10109" y="5978"/>
                  </a:cubicBezTo>
                  <a:cubicBezTo>
                    <a:pt x="10361" y="5978"/>
                    <a:pt x="10611" y="5942"/>
                    <a:pt x="10847" y="5855"/>
                  </a:cubicBezTo>
                  <a:cubicBezTo>
                    <a:pt x="11283" y="5692"/>
                    <a:pt x="11662" y="5329"/>
                    <a:pt x="11757" y="4874"/>
                  </a:cubicBezTo>
                  <a:cubicBezTo>
                    <a:pt x="11829" y="4526"/>
                    <a:pt x="11727" y="4146"/>
                    <a:pt x="11488" y="3883"/>
                  </a:cubicBezTo>
                  <a:cubicBezTo>
                    <a:pt x="11276" y="3647"/>
                    <a:pt x="10960" y="3511"/>
                    <a:pt x="10643" y="3511"/>
                  </a:cubicBezTo>
                  <a:cubicBezTo>
                    <a:pt x="10604" y="3511"/>
                    <a:pt x="10565" y="3513"/>
                    <a:pt x="10526" y="3517"/>
                  </a:cubicBezTo>
                  <a:cubicBezTo>
                    <a:pt x="10807" y="3078"/>
                    <a:pt x="10694" y="2435"/>
                    <a:pt x="10282" y="2119"/>
                  </a:cubicBezTo>
                  <a:cubicBezTo>
                    <a:pt x="10088" y="1970"/>
                    <a:pt x="9829" y="1893"/>
                    <a:pt x="9573" y="1893"/>
                  </a:cubicBezTo>
                  <a:cubicBezTo>
                    <a:pt x="9284" y="1893"/>
                    <a:pt x="8998" y="1991"/>
                    <a:pt x="8811" y="2194"/>
                  </a:cubicBezTo>
                  <a:cubicBezTo>
                    <a:pt x="8759" y="1520"/>
                    <a:pt x="8527" y="819"/>
                    <a:pt x="8000" y="396"/>
                  </a:cubicBezTo>
                  <a:cubicBezTo>
                    <a:pt x="7672" y="131"/>
                    <a:pt x="7251" y="1"/>
                    <a:pt x="68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6091440" y="1844511"/>
              <a:ext cx="46400" cy="49009"/>
            </a:xfrm>
            <a:custGeom>
              <a:avLst/>
              <a:gdLst/>
              <a:ahLst/>
              <a:cxnLst/>
              <a:rect l="l" t="t" r="r" b="b"/>
              <a:pathLst>
                <a:path w="925" h="977" fill="none" extrusionOk="0">
                  <a:moveTo>
                    <a:pt x="925" y="936"/>
                  </a:moveTo>
                  <a:cubicBezTo>
                    <a:pt x="748" y="976"/>
                    <a:pt x="558" y="967"/>
                    <a:pt x="393" y="892"/>
                  </a:cubicBezTo>
                  <a:cubicBezTo>
                    <a:pt x="229" y="816"/>
                    <a:pt x="93" y="671"/>
                    <a:pt x="47" y="497"/>
                  </a:cubicBezTo>
                  <a:cubicBezTo>
                    <a:pt x="0" y="322"/>
                    <a:pt x="50" y="120"/>
                    <a:pt x="187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6084468" y="1774836"/>
              <a:ext cx="55129" cy="79558"/>
            </a:xfrm>
            <a:custGeom>
              <a:avLst/>
              <a:gdLst/>
              <a:ahLst/>
              <a:cxnLst/>
              <a:rect l="l" t="t" r="r" b="b"/>
              <a:pathLst>
                <a:path w="1099" h="1586" fill="none" extrusionOk="0">
                  <a:moveTo>
                    <a:pt x="1099" y="1382"/>
                  </a:moveTo>
                  <a:cubicBezTo>
                    <a:pt x="947" y="1538"/>
                    <a:pt x="701" y="1586"/>
                    <a:pt x="497" y="1516"/>
                  </a:cubicBezTo>
                  <a:cubicBezTo>
                    <a:pt x="291" y="1444"/>
                    <a:pt x="131" y="1265"/>
                    <a:pt x="66" y="1057"/>
                  </a:cubicBezTo>
                  <a:cubicBezTo>
                    <a:pt x="0" y="850"/>
                    <a:pt x="26" y="620"/>
                    <a:pt x="117" y="424"/>
                  </a:cubicBezTo>
                  <a:cubicBezTo>
                    <a:pt x="206" y="232"/>
                    <a:pt x="365" y="66"/>
                    <a:pt x="566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6088481" y="1492676"/>
              <a:ext cx="28693" cy="37622"/>
            </a:xfrm>
            <a:custGeom>
              <a:avLst/>
              <a:gdLst/>
              <a:ahLst/>
              <a:cxnLst/>
              <a:rect l="l" t="t" r="r" b="b"/>
              <a:pathLst>
                <a:path w="572" h="750" fill="none" extrusionOk="0">
                  <a:moveTo>
                    <a:pt x="117" y="749"/>
                  </a:moveTo>
                  <a:cubicBezTo>
                    <a:pt x="40" y="661"/>
                    <a:pt x="0" y="543"/>
                    <a:pt x="7" y="427"/>
                  </a:cubicBezTo>
                  <a:cubicBezTo>
                    <a:pt x="11" y="310"/>
                    <a:pt x="63" y="197"/>
                    <a:pt x="147" y="115"/>
                  </a:cubicBezTo>
                  <a:cubicBezTo>
                    <a:pt x="203" y="61"/>
                    <a:pt x="275" y="21"/>
                    <a:pt x="353" y="10"/>
                  </a:cubicBezTo>
                  <a:cubicBezTo>
                    <a:pt x="431" y="0"/>
                    <a:pt x="514" y="23"/>
                    <a:pt x="572" y="7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6113361" y="1465438"/>
              <a:ext cx="72084" cy="59643"/>
            </a:xfrm>
            <a:custGeom>
              <a:avLst/>
              <a:gdLst/>
              <a:ahLst/>
              <a:cxnLst/>
              <a:rect l="l" t="t" r="r" b="b"/>
              <a:pathLst>
                <a:path w="1437" h="1189" fill="none" extrusionOk="0">
                  <a:moveTo>
                    <a:pt x="38" y="1188"/>
                  </a:moveTo>
                  <a:cubicBezTo>
                    <a:pt x="1" y="925"/>
                    <a:pt x="34" y="646"/>
                    <a:pt x="172" y="419"/>
                  </a:cubicBezTo>
                  <a:cubicBezTo>
                    <a:pt x="307" y="190"/>
                    <a:pt x="553" y="21"/>
                    <a:pt x="818" y="12"/>
                  </a:cubicBezTo>
                  <a:cubicBezTo>
                    <a:pt x="1083" y="0"/>
                    <a:pt x="1356" y="168"/>
                    <a:pt x="1436" y="42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6243029" y="1601176"/>
              <a:ext cx="39980" cy="55028"/>
            </a:xfrm>
            <a:custGeom>
              <a:avLst/>
              <a:gdLst/>
              <a:ahLst/>
              <a:cxnLst/>
              <a:rect l="l" t="t" r="r" b="b"/>
              <a:pathLst>
                <a:path w="797" h="1097" fill="none" extrusionOk="0">
                  <a:moveTo>
                    <a:pt x="1" y="1031"/>
                  </a:moveTo>
                  <a:cubicBezTo>
                    <a:pt x="260" y="1096"/>
                    <a:pt x="555" y="962"/>
                    <a:pt x="676" y="726"/>
                  </a:cubicBezTo>
                  <a:cubicBezTo>
                    <a:pt x="796" y="488"/>
                    <a:pt x="732" y="172"/>
                    <a:pt x="528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6235605" y="1640202"/>
              <a:ext cx="68622" cy="98971"/>
            </a:xfrm>
            <a:custGeom>
              <a:avLst/>
              <a:gdLst/>
              <a:ahLst/>
              <a:cxnLst/>
              <a:rect l="l" t="t" r="r" b="b"/>
              <a:pathLst>
                <a:path w="1368" h="1973" fill="none" extrusionOk="0">
                  <a:moveTo>
                    <a:pt x="776" y="0"/>
                  </a:moveTo>
                  <a:cubicBezTo>
                    <a:pt x="1069" y="173"/>
                    <a:pt x="1284" y="481"/>
                    <a:pt x="1326" y="818"/>
                  </a:cubicBezTo>
                  <a:cubicBezTo>
                    <a:pt x="1367" y="1156"/>
                    <a:pt x="1230" y="1514"/>
                    <a:pt x="960" y="1723"/>
                  </a:cubicBezTo>
                  <a:cubicBezTo>
                    <a:pt x="692" y="1931"/>
                    <a:pt x="299" y="1972"/>
                    <a:pt x="0" y="1808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6213735" y="1709074"/>
              <a:ext cx="27038" cy="29696"/>
            </a:xfrm>
            <a:custGeom>
              <a:avLst/>
              <a:gdLst/>
              <a:ahLst/>
              <a:cxnLst/>
              <a:rect l="l" t="t" r="r" b="b"/>
              <a:pathLst>
                <a:path w="539" h="592" fill="none" extrusionOk="0">
                  <a:moveTo>
                    <a:pt x="513" y="1"/>
                  </a:moveTo>
                  <a:cubicBezTo>
                    <a:pt x="539" y="149"/>
                    <a:pt x="511" y="314"/>
                    <a:pt x="411" y="429"/>
                  </a:cubicBezTo>
                  <a:cubicBezTo>
                    <a:pt x="312" y="543"/>
                    <a:pt x="133" y="591"/>
                    <a:pt x="1" y="518"/>
                  </a:cubicBezTo>
                </a:path>
              </a:pathLst>
            </a:custGeom>
            <a:solidFill>
              <a:schemeClr val="dk1"/>
            </a:solidFill>
            <a:ln w="275" cap="flat" cmpd="sng">
              <a:solidFill>
                <a:srgbClr val="21300A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6296251" y="1426111"/>
              <a:ext cx="42136" cy="27038"/>
            </a:xfrm>
            <a:custGeom>
              <a:avLst/>
              <a:gdLst/>
              <a:ahLst/>
              <a:cxnLst/>
              <a:rect l="l" t="t" r="r" b="b"/>
              <a:pathLst>
                <a:path w="840" h="539" fill="none" extrusionOk="0">
                  <a:moveTo>
                    <a:pt x="0" y="331"/>
                  </a:moveTo>
                  <a:cubicBezTo>
                    <a:pt x="37" y="192"/>
                    <a:pt x="152" y="77"/>
                    <a:pt x="291" y="39"/>
                  </a:cubicBezTo>
                  <a:cubicBezTo>
                    <a:pt x="431" y="0"/>
                    <a:pt x="588" y="40"/>
                    <a:pt x="691" y="141"/>
                  </a:cubicBezTo>
                  <a:cubicBezTo>
                    <a:pt x="795" y="242"/>
                    <a:pt x="840" y="400"/>
                    <a:pt x="805" y="53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6422007" y="1554425"/>
              <a:ext cx="15450" cy="12089"/>
            </a:xfrm>
            <a:custGeom>
              <a:avLst/>
              <a:gdLst/>
              <a:ahLst/>
              <a:cxnLst/>
              <a:rect l="l" t="t" r="r" b="b"/>
              <a:pathLst>
                <a:path w="308" h="241" extrusionOk="0">
                  <a:moveTo>
                    <a:pt x="147" y="0"/>
                  </a:moveTo>
                  <a:cubicBezTo>
                    <a:pt x="105" y="0"/>
                    <a:pt x="63" y="22"/>
                    <a:pt x="41" y="72"/>
                  </a:cubicBezTo>
                  <a:cubicBezTo>
                    <a:pt x="1" y="167"/>
                    <a:pt x="82" y="240"/>
                    <a:pt x="161" y="240"/>
                  </a:cubicBezTo>
                  <a:cubicBezTo>
                    <a:pt x="203" y="240"/>
                    <a:pt x="245" y="219"/>
                    <a:pt x="267" y="168"/>
                  </a:cubicBezTo>
                  <a:cubicBezTo>
                    <a:pt x="307" y="74"/>
                    <a:pt x="226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6383232" y="1547653"/>
              <a:ext cx="15350" cy="12139"/>
            </a:xfrm>
            <a:custGeom>
              <a:avLst/>
              <a:gdLst/>
              <a:ahLst/>
              <a:cxnLst/>
              <a:rect l="l" t="t" r="r" b="b"/>
              <a:pathLst>
                <a:path w="306" h="242" extrusionOk="0">
                  <a:moveTo>
                    <a:pt x="146" y="1"/>
                  </a:moveTo>
                  <a:cubicBezTo>
                    <a:pt x="104" y="1"/>
                    <a:pt x="62" y="22"/>
                    <a:pt x="40" y="73"/>
                  </a:cubicBezTo>
                  <a:cubicBezTo>
                    <a:pt x="1" y="168"/>
                    <a:pt x="82" y="241"/>
                    <a:pt x="160" y="241"/>
                  </a:cubicBezTo>
                  <a:cubicBezTo>
                    <a:pt x="203" y="241"/>
                    <a:pt x="244" y="220"/>
                    <a:pt x="265" y="169"/>
                  </a:cubicBezTo>
                  <a:cubicBezTo>
                    <a:pt x="306" y="74"/>
                    <a:pt x="225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6153641" y="1382069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6" y="0"/>
                  </a:moveTo>
                  <a:cubicBezTo>
                    <a:pt x="104" y="0"/>
                    <a:pt x="63" y="22"/>
                    <a:pt x="41" y="72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3" y="241"/>
                    <a:pt x="244" y="220"/>
                    <a:pt x="266" y="170"/>
                  </a:cubicBezTo>
                  <a:cubicBezTo>
                    <a:pt x="307" y="75"/>
                    <a:pt x="225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6199037" y="1346905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0"/>
                  </a:moveTo>
                  <a:cubicBezTo>
                    <a:pt x="105" y="0"/>
                    <a:pt x="63" y="21"/>
                    <a:pt x="41" y="72"/>
                  </a:cubicBezTo>
                  <a:cubicBezTo>
                    <a:pt x="1" y="167"/>
                    <a:pt x="82" y="240"/>
                    <a:pt x="160" y="240"/>
                  </a:cubicBezTo>
                  <a:cubicBezTo>
                    <a:pt x="203" y="240"/>
                    <a:pt x="245" y="219"/>
                    <a:pt x="266" y="168"/>
                  </a:cubicBezTo>
                  <a:cubicBezTo>
                    <a:pt x="307" y="74"/>
                    <a:pt x="226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6191764" y="1386985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1"/>
                  </a:moveTo>
                  <a:cubicBezTo>
                    <a:pt x="104" y="1"/>
                    <a:pt x="63" y="22"/>
                    <a:pt x="41" y="73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3" y="241"/>
                    <a:pt x="244" y="220"/>
                    <a:pt x="266" y="169"/>
                  </a:cubicBezTo>
                  <a:cubicBezTo>
                    <a:pt x="307" y="75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5991869" y="1705763"/>
              <a:ext cx="15350" cy="12089"/>
            </a:xfrm>
            <a:custGeom>
              <a:avLst/>
              <a:gdLst/>
              <a:ahLst/>
              <a:cxnLst/>
              <a:rect l="l" t="t" r="r" b="b"/>
              <a:pathLst>
                <a:path w="306" h="241" extrusionOk="0">
                  <a:moveTo>
                    <a:pt x="145" y="1"/>
                  </a:moveTo>
                  <a:cubicBezTo>
                    <a:pt x="103" y="1"/>
                    <a:pt x="62" y="22"/>
                    <a:pt x="41" y="73"/>
                  </a:cubicBezTo>
                  <a:cubicBezTo>
                    <a:pt x="0" y="167"/>
                    <a:pt x="81" y="241"/>
                    <a:pt x="160" y="241"/>
                  </a:cubicBezTo>
                  <a:cubicBezTo>
                    <a:pt x="202" y="241"/>
                    <a:pt x="244" y="220"/>
                    <a:pt x="266" y="169"/>
                  </a:cubicBezTo>
                  <a:cubicBezTo>
                    <a:pt x="305" y="74"/>
                    <a:pt x="224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5943463" y="1696483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1"/>
                  </a:moveTo>
                  <a:cubicBezTo>
                    <a:pt x="105" y="1"/>
                    <a:pt x="63" y="22"/>
                    <a:pt x="41" y="73"/>
                  </a:cubicBezTo>
                  <a:cubicBezTo>
                    <a:pt x="1" y="167"/>
                    <a:pt x="82" y="241"/>
                    <a:pt x="160" y="241"/>
                  </a:cubicBezTo>
                  <a:cubicBezTo>
                    <a:pt x="203" y="241"/>
                    <a:pt x="245" y="219"/>
                    <a:pt x="266" y="169"/>
                  </a:cubicBezTo>
                  <a:cubicBezTo>
                    <a:pt x="307" y="74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5964029" y="1648378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5" y="0"/>
                  </a:moveTo>
                  <a:cubicBezTo>
                    <a:pt x="103" y="0"/>
                    <a:pt x="62" y="22"/>
                    <a:pt x="40" y="72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4" y="241"/>
                    <a:pt x="245" y="220"/>
                    <a:pt x="267" y="170"/>
                  </a:cubicBezTo>
                  <a:cubicBezTo>
                    <a:pt x="306" y="75"/>
                    <a:pt x="22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6205609" y="1915440"/>
              <a:ext cx="15350" cy="12089"/>
            </a:xfrm>
            <a:custGeom>
              <a:avLst/>
              <a:gdLst/>
              <a:ahLst/>
              <a:cxnLst/>
              <a:rect l="l" t="t" r="r" b="b"/>
              <a:pathLst>
                <a:path w="306" h="241" extrusionOk="0">
                  <a:moveTo>
                    <a:pt x="145" y="0"/>
                  </a:moveTo>
                  <a:cubicBezTo>
                    <a:pt x="103" y="0"/>
                    <a:pt x="61" y="21"/>
                    <a:pt x="40" y="72"/>
                  </a:cubicBezTo>
                  <a:cubicBezTo>
                    <a:pt x="0" y="166"/>
                    <a:pt x="82" y="241"/>
                    <a:pt x="161" y="241"/>
                  </a:cubicBezTo>
                  <a:cubicBezTo>
                    <a:pt x="203" y="241"/>
                    <a:pt x="245" y="219"/>
                    <a:pt x="266" y="169"/>
                  </a:cubicBezTo>
                  <a:cubicBezTo>
                    <a:pt x="306" y="74"/>
                    <a:pt x="22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6234903" y="1919603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6" y="1"/>
                  </a:moveTo>
                  <a:cubicBezTo>
                    <a:pt x="104" y="1"/>
                    <a:pt x="62" y="22"/>
                    <a:pt x="40" y="73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4" y="241"/>
                    <a:pt x="245" y="220"/>
                    <a:pt x="267" y="169"/>
                  </a:cubicBezTo>
                  <a:cubicBezTo>
                    <a:pt x="306" y="74"/>
                    <a:pt x="225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6155296" y="1628514"/>
              <a:ext cx="15450" cy="12089"/>
            </a:xfrm>
            <a:custGeom>
              <a:avLst/>
              <a:gdLst/>
              <a:ahLst/>
              <a:cxnLst/>
              <a:rect l="l" t="t" r="r" b="b"/>
              <a:pathLst>
                <a:path w="308" h="241" extrusionOk="0">
                  <a:moveTo>
                    <a:pt x="146" y="0"/>
                  </a:moveTo>
                  <a:cubicBezTo>
                    <a:pt x="104" y="0"/>
                    <a:pt x="63" y="22"/>
                    <a:pt x="41" y="72"/>
                  </a:cubicBezTo>
                  <a:cubicBezTo>
                    <a:pt x="1" y="167"/>
                    <a:pt x="82" y="240"/>
                    <a:pt x="161" y="240"/>
                  </a:cubicBezTo>
                  <a:cubicBezTo>
                    <a:pt x="203" y="240"/>
                    <a:pt x="245" y="219"/>
                    <a:pt x="267" y="168"/>
                  </a:cubicBezTo>
                  <a:cubicBezTo>
                    <a:pt x="307" y="74"/>
                    <a:pt x="225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6180728" y="1583218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7" y="1"/>
                  </a:moveTo>
                  <a:cubicBezTo>
                    <a:pt x="104" y="1"/>
                    <a:pt x="62" y="22"/>
                    <a:pt x="41" y="73"/>
                  </a:cubicBezTo>
                  <a:cubicBezTo>
                    <a:pt x="0" y="167"/>
                    <a:pt x="81" y="241"/>
                    <a:pt x="160" y="241"/>
                  </a:cubicBezTo>
                  <a:cubicBezTo>
                    <a:pt x="202" y="241"/>
                    <a:pt x="244" y="220"/>
                    <a:pt x="266" y="169"/>
                  </a:cubicBezTo>
                  <a:cubicBezTo>
                    <a:pt x="306" y="74"/>
                    <a:pt x="225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5901327" y="1674763"/>
              <a:ext cx="125858" cy="87634"/>
            </a:xfrm>
            <a:custGeom>
              <a:avLst/>
              <a:gdLst/>
              <a:ahLst/>
              <a:cxnLst/>
              <a:rect l="l" t="t" r="r" b="b"/>
              <a:pathLst>
                <a:path w="2509" h="1747" extrusionOk="0">
                  <a:moveTo>
                    <a:pt x="498" y="0"/>
                  </a:moveTo>
                  <a:cubicBezTo>
                    <a:pt x="323" y="0"/>
                    <a:pt x="191" y="88"/>
                    <a:pt x="140" y="301"/>
                  </a:cubicBezTo>
                  <a:cubicBezTo>
                    <a:pt x="1" y="891"/>
                    <a:pt x="1176" y="1746"/>
                    <a:pt x="1831" y="1746"/>
                  </a:cubicBezTo>
                  <a:cubicBezTo>
                    <a:pt x="1949" y="1746"/>
                    <a:pt x="2050" y="1719"/>
                    <a:pt x="2123" y="1657"/>
                  </a:cubicBezTo>
                  <a:cubicBezTo>
                    <a:pt x="2509" y="1333"/>
                    <a:pt x="1180" y="0"/>
                    <a:pt x="498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"/>
            <p:cNvSpPr/>
            <p:nvPr/>
          </p:nvSpPr>
          <p:spPr>
            <a:xfrm>
              <a:off x="6111204" y="1936408"/>
              <a:ext cx="92399" cy="45598"/>
            </a:xfrm>
            <a:custGeom>
              <a:avLst/>
              <a:gdLst/>
              <a:ahLst/>
              <a:cxnLst/>
              <a:rect l="l" t="t" r="r" b="b"/>
              <a:pathLst>
                <a:path w="1842" h="909" extrusionOk="0">
                  <a:moveTo>
                    <a:pt x="412" y="1"/>
                  </a:moveTo>
                  <a:cubicBezTo>
                    <a:pt x="213" y="1"/>
                    <a:pt x="68" y="51"/>
                    <a:pt x="52" y="171"/>
                  </a:cubicBezTo>
                  <a:cubicBezTo>
                    <a:pt x="0" y="563"/>
                    <a:pt x="787" y="908"/>
                    <a:pt x="1307" y="908"/>
                  </a:cubicBezTo>
                  <a:cubicBezTo>
                    <a:pt x="1525" y="908"/>
                    <a:pt x="1696" y="848"/>
                    <a:pt x="1738" y="704"/>
                  </a:cubicBezTo>
                  <a:cubicBezTo>
                    <a:pt x="1841" y="352"/>
                    <a:pt x="938" y="1"/>
                    <a:pt x="41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"/>
            <p:cNvSpPr/>
            <p:nvPr/>
          </p:nvSpPr>
          <p:spPr>
            <a:xfrm>
              <a:off x="6114465" y="1332459"/>
              <a:ext cx="119587" cy="90644"/>
            </a:xfrm>
            <a:custGeom>
              <a:avLst/>
              <a:gdLst/>
              <a:ahLst/>
              <a:cxnLst/>
              <a:rect l="l" t="t" r="r" b="b"/>
              <a:pathLst>
                <a:path w="2384" h="1807" extrusionOk="0">
                  <a:moveTo>
                    <a:pt x="1756" y="0"/>
                  </a:moveTo>
                  <a:cubicBezTo>
                    <a:pt x="1093" y="0"/>
                    <a:pt x="1" y="1363"/>
                    <a:pt x="431" y="1743"/>
                  </a:cubicBezTo>
                  <a:cubicBezTo>
                    <a:pt x="480" y="1787"/>
                    <a:pt x="541" y="1806"/>
                    <a:pt x="610" y="1806"/>
                  </a:cubicBezTo>
                  <a:cubicBezTo>
                    <a:pt x="1204" y="1806"/>
                    <a:pt x="2383" y="323"/>
                    <a:pt x="1964" y="57"/>
                  </a:cubicBezTo>
                  <a:cubicBezTo>
                    <a:pt x="1902" y="18"/>
                    <a:pt x="1832" y="0"/>
                    <a:pt x="1756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"/>
            <p:cNvSpPr/>
            <p:nvPr/>
          </p:nvSpPr>
          <p:spPr>
            <a:xfrm>
              <a:off x="6444730" y="1905358"/>
              <a:ext cx="10484" cy="8728"/>
            </a:xfrm>
            <a:custGeom>
              <a:avLst/>
              <a:gdLst/>
              <a:ahLst/>
              <a:cxnLst/>
              <a:rect l="l" t="t" r="r" b="b"/>
              <a:pathLst>
                <a:path w="209" h="174" extrusionOk="0">
                  <a:moveTo>
                    <a:pt x="109" y="0"/>
                  </a:moveTo>
                  <a:cubicBezTo>
                    <a:pt x="56" y="0"/>
                    <a:pt x="1" y="43"/>
                    <a:pt x="18" y="110"/>
                  </a:cubicBezTo>
                  <a:cubicBezTo>
                    <a:pt x="30" y="154"/>
                    <a:pt x="65" y="174"/>
                    <a:pt x="101" y="174"/>
                  </a:cubicBezTo>
                  <a:cubicBezTo>
                    <a:pt x="154" y="174"/>
                    <a:pt x="209" y="130"/>
                    <a:pt x="190" y="63"/>
                  </a:cubicBezTo>
                  <a:cubicBezTo>
                    <a:pt x="179" y="19"/>
                    <a:pt x="145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7" name="Google Shape;1047;p3"/>
            <p:cNvGrpSpPr/>
            <p:nvPr/>
          </p:nvGrpSpPr>
          <p:grpSpPr>
            <a:xfrm>
              <a:off x="6388800" y="1848875"/>
              <a:ext cx="571599" cy="465408"/>
              <a:chOff x="6388800" y="1848875"/>
              <a:chExt cx="571599" cy="465408"/>
            </a:xfrm>
          </p:grpSpPr>
          <p:sp>
            <p:nvSpPr>
              <p:cNvPr id="1048" name="Google Shape;1048;p3"/>
              <p:cNvSpPr/>
              <p:nvPr/>
            </p:nvSpPr>
            <p:spPr>
              <a:xfrm>
                <a:off x="6585785" y="1848875"/>
                <a:ext cx="223273" cy="417803"/>
              </a:xfrm>
              <a:custGeom>
                <a:avLst/>
                <a:gdLst/>
                <a:ahLst/>
                <a:cxnLst/>
                <a:rect l="l" t="t" r="r" b="b"/>
                <a:pathLst>
                  <a:path w="4451" h="8329" extrusionOk="0">
                    <a:moveTo>
                      <a:pt x="1045" y="1"/>
                    </a:moveTo>
                    <a:cubicBezTo>
                      <a:pt x="1004" y="1"/>
                      <a:pt x="963" y="4"/>
                      <a:pt x="921" y="11"/>
                    </a:cubicBezTo>
                    <a:cubicBezTo>
                      <a:pt x="537" y="75"/>
                      <a:pt x="225" y="442"/>
                      <a:pt x="225" y="833"/>
                    </a:cubicBezTo>
                    <a:cubicBezTo>
                      <a:pt x="225" y="1640"/>
                      <a:pt x="0" y="2436"/>
                      <a:pt x="15" y="3243"/>
                    </a:cubicBezTo>
                    <a:cubicBezTo>
                      <a:pt x="27" y="4049"/>
                      <a:pt x="155" y="4862"/>
                      <a:pt x="465" y="5606"/>
                    </a:cubicBezTo>
                    <a:cubicBezTo>
                      <a:pt x="655" y="6061"/>
                      <a:pt x="913" y="6490"/>
                      <a:pt x="1258" y="6842"/>
                    </a:cubicBezTo>
                    <a:cubicBezTo>
                      <a:pt x="1490" y="7076"/>
                      <a:pt x="1758" y="7271"/>
                      <a:pt x="2023" y="7466"/>
                    </a:cubicBezTo>
                    <a:cubicBezTo>
                      <a:pt x="2416" y="7753"/>
                      <a:pt x="2809" y="8041"/>
                      <a:pt x="3200" y="8328"/>
                    </a:cubicBezTo>
                    <a:lnTo>
                      <a:pt x="3048" y="8141"/>
                    </a:lnTo>
                    <a:lnTo>
                      <a:pt x="3048" y="8141"/>
                    </a:lnTo>
                    <a:cubicBezTo>
                      <a:pt x="3109" y="8149"/>
                      <a:pt x="3170" y="8153"/>
                      <a:pt x="3232" y="8153"/>
                    </a:cubicBezTo>
                    <a:cubicBezTo>
                      <a:pt x="3515" y="8153"/>
                      <a:pt x="3800" y="8068"/>
                      <a:pt x="4021" y="7891"/>
                    </a:cubicBezTo>
                    <a:cubicBezTo>
                      <a:pt x="4290" y="7677"/>
                      <a:pt x="4450" y="7321"/>
                      <a:pt x="4397" y="6981"/>
                    </a:cubicBezTo>
                    <a:cubicBezTo>
                      <a:pt x="4343" y="6640"/>
                      <a:pt x="4059" y="6339"/>
                      <a:pt x="3717" y="6300"/>
                    </a:cubicBezTo>
                    <a:cubicBezTo>
                      <a:pt x="3869" y="6294"/>
                      <a:pt x="4005" y="6165"/>
                      <a:pt x="4017" y="6016"/>
                    </a:cubicBezTo>
                    <a:cubicBezTo>
                      <a:pt x="4032" y="5866"/>
                      <a:pt x="3922" y="5714"/>
                      <a:pt x="3775" y="5681"/>
                    </a:cubicBezTo>
                    <a:cubicBezTo>
                      <a:pt x="3992" y="5558"/>
                      <a:pt x="4057" y="5270"/>
                      <a:pt x="4024" y="5025"/>
                    </a:cubicBezTo>
                    <a:cubicBezTo>
                      <a:pt x="3976" y="4686"/>
                      <a:pt x="3775" y="4372"/>
                      <a:pt x="3487" y="4188"/>
                    </a:cubicBezTo>
                    <a:cubicBezTo>
                      <a:pt x="3296" y="4064"/>
                      <a:pt x="3068" y="4001"/>
                      <a:pt x="2840" y="4001"/>
                    </a:cubicBezTo>
                    <a:cubicBezTo>
                      <a:pt x="2727" y="4001"/>
                      <a:pt x="2613" y="4017"/>
                      <a:pt x="2504" y="4049"/>
                    </a:cubicBezTo>
                    <a:cubicBezTo>
                      <a:pt x="2619" y="3888"/>
                      <a:pt x="2639" y="3675"/>
                      <a:pt x="2563" y="3493"/>
                    </a:cubicBezTo>
                    <a:cubicBezTo>
                      <a:pt x="2488" y="3310"/>
                      <a:pt x="2314" y="3169"/>
                      <a:pt x="2117" y="3136"/>
                    </a:cubicBezTo>
                    <a:cubicBezTo>
                      <a:pt x="2486" y="2935"/>
                      <a:pt x="2807" y="2631"/>
                      <a:pt x="2975" y="2246"/>
                    </a:cubicBezTo>
                    <a:cubicBezTo>
                      <a:pt x="3144" y="1862"/>
                      <a:pt x="3142" y="1395"/>
                      <a:pt x="2924" y="1038"/>
                    </a:cubicBezTo>
                    <a:cubicBezTo>
                      <a:pt x="2741" y="739"/>
                      <a:pt x="2398" y="539"/>
                      <a:pt x="2053" y="539"/>
                    </a:cubicBezTo>
                    <a:cubicBezTo>
                      <a:pt x="1984" y="539"/>
                      <a:pt x="1915" y="547"/>
                      <a:pt x="1848" y="563"/>
                    </a:cubicBezTo>
                    <a:cubicBezTo>
                      <a:pt x="1735" y="232"/>
                      <a:pt x="1393" y="1"/>
                      <a:pt x="10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"/>
              <p:cNvSpPr/>
              <p:nvPr/>
            </p:nvSpPr>
            <p:spPr>
              <a:xfrm>
                <a:off x="6616986" y="1895676"/>
                <a:ext cx="343412" cy="245295"/>
              </a:xfrm>
              <a:custGeom>
                <a:avLst/>
                <a:gdLst/>
                <a:ahLst/>
                <a:cxnLst/>
                <a:rect l="l" t="t" r="r" b="b"/>
                <a:pathLst>
                  <a:path w="6846" h="4890" extrusionOk="0">
                    <a:moveTo>
                      <a:pt x="5378" y="1"/>
                    </a:moveTo>
                    <a:cubicBezTo>
                      <a:pt x="5330" y="1"/>
                      <a:pt x="5281" y="13"/>
                      <a:pt x="5238" y="39"/>
                    </a:cubicBezTo>
                    <a:cubicBezTo>
                      <a:pt x="3007" y="1378"/>
                      <a:pt x="1422" y="1573"/>
                      <a:pt x="686" y="1573"/>
                    </a:cubicBezTo>
                    <a:cubicBezTo>
                      <a:pt x="383" y="1573"/>
                      <a:pt x="224" y="1540"/>
                      <a:pt x="224" y="1540"/>
                    </a:cubicBezTo>
                    <a:lnTo>
                      <a:pt x="210" y="2168"/>
                    </a:lnTo>
                    <a:cubicBezTo>
                      <a:pt x="520" y="2209"/>
                      <a:pt x="820" y="2226"/>
                      <a:pt x="1098" y="2226"/>
                    </a:cubicBezTo>
                    <a:cubicBezTo>
                      <a:pt x="2041" y="2226"/>
                      <a:pt x="2736" y="2040"/>
                      <a:pt x="2736" y="2040"/>
                    </a:cubicBezTo>
                    <a:lnTo>
                      <a:pt x="2736" y="2040"/>
                    </a:lnTo>
                    <a:cubicBezTo>
                      <a:pt x="1784" y="2840"/>
                      <a:pt x="1" y="3116"/>
                      <a:pt x="1" y="3116"/>
                    </a:cubicBezTo>
                    <a:lnTo>
                      <a:pt x="92" y="3847"/>
                    </a:lnTo>
                    <a:cubicBezTo>
                      <a:pt x="831" y="3787"/>
                      <a:pt x="2603" y="3156"/>
                      <a:pt x="2603" y="3156"/>
                    </a:cubicBezTo>
                    <a:lnTo>
                      <a:pt x="2603" y="3156"/>
                    </a:lnTo>
                    <a:cubicBezTo>
                      <a:pt x="1465" y="3785"/>
                      <a:pt x="1107" y="4468"/>
                      <a:pt x="1107" y="4468"/>
                    </a:cubicBezTo>
                    <a:lnTo>
                      <a:pt x="1650" y="4890"/>
                    </a:lnTo>
                    <a:cubicBezTo>
                      <a:pt x="2619" y="3292"/>
                      <a:pt x="5364" y="3140"/>
                      <a:pt x="6067" y="3129"/>
                    </a:cubicBezTo>
                    <a:cubicBezTo>
                      <a:pt x="6175" y="3127"/>
                      <a:pt x="6273" y="3062"/>
                      <a:pt x="6317" y="2961"/>
                    </a:cubicBezTo>
                    <a:cubicBezTo>
                      <a:pt x="6846" y="1802"/>
                      <a:pt x="6030" y="473"/>
                      <a:pt x="5561" y="68"/>
                    </a:cubicBezTo>
                    <a:cubicBezTo>
                      <a:pt x="5509" y="24"/>
                      <a:pt x="5444" y="1"/>
                      <a:pt x="53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"/>
              <p:cNvSpPr/>
              <p:nvPr/>
            </p:nvSpPr>
            <p:spPr>
              <a:xfrm>
                <a:off x="6388800" y="1861115"/>
                <a:ext cx="388609" cy="453168"/>
              </a:xfrm>
              <a:custGeom>
                <a:avLst/>
                <a:gdLst/>
                <a:ahLst/>
                <a:cxnLst/>
                <a:rect l="l" t="t" r="r" b="b"/>
                <a:pathLst>
                  <a:path w="7747" h="9034" extrusionOk="0">
                    <a:moveTo>
                      <a:pt x="3954" y="0"/>
                    </a:moveTo>
                    <a:cubicBezTo>
                      <a:pt x="3952" y="0"/>
                      <a:pt x="3950" y="0"/>
                      <a:pt x="3948" y="0"/>
                    </a:cubicBezTo>
                    <a:cubicBezTo>
                      <a:pt x="3569" y="5"/>
                      <a:pt x="3167" y="326"/>
                      <a:pt x="3138" y="704"/>
                    </a:cubicBezTo>
                    <a:cubicBezTo>
                      <a:pt x="2805" y="342"/>
                      <a:pt x="2358" y="43"/>
                      <a:pt x="1864" y="37"/>
                    </a:cubicBezTo>
                    <a:cubicBezTo>
                      <a:pt x="1859" y="37"/>
                      <a:pt x="1853" y="37"/>
                      <a:pt x="1847" y="37"/>
                    </a:cubicBezTo>
                    <a:cubicBezTo>
                      <a:pt x="1406" y="37"/>
                      <a:pt x="981" y="281"/>
                      <a:pt x="723" y="639"/>
                    </a:cubicBezTo>
                    <a:cubicBezTo>
                      <a:pt x="462" y="1001"/>
                      <a:pt x="363" y="1467"/>
                      <a:pt x="410" y="1911"/>
                    </a:cubicBezTo>
                    <a:cubicBezTo>
                      <a:pt x="456" y="2357"/>
                      <a:pt x="638" y="2780"/>
                      <a:pt x="892" y="3149"/>
                    </a:cubicBezTo>
                    <a:cubicBezTo>
                      <a:pt x="461" y="3193"/>
                      <a:pt x="125" y="3625"/>
                      <a:pt x="133" y="4059"/>
                    </a:cubicBezTo>
                    <a:cubicBezTo>
                      <a:pt x="141" y="4492"/>
                      <a:pt x="448" y="4868"/>
                      <a:pt x="846" y="5041"/>
                    </a:cubicBezTo>
                    <a:cubicBezTo>
                      <a:pt x="312" y="5384"/>
                      <a:pt x="1" y="6042"/>
                      <a:pt x="73" y="6671"/>
                    </a:cubicBezTo>
                    <a:cubicBezTo>
                      <a:pt x="143" y="7302"/>
                      <a:pt x="595" y="7872"/>
                      <a:pt x="1190" y="8087"/>
                    </a:cubicBezTo>
                    <a:cubicBezTo>
                      <a:pt x="1372" y="8153"/>
                      <a:pt x="1564" y="8185"/>
                      <a:pt x="1756" y="8185"/>
                    </a:cubicBezTo>
                    <a:cubicBezTo>
                      <a:pt x="2196" y="8185"/>
                      <a:pt x="2637" y="8019"/>
                      <a:pt x="2955" y="7714"/>
                    </a:cubicBezTo>
                    <a:lnTo>
                      <a:pt x="2955" y="7714"/>
                    </a:lnTo>
                    <a:cubicBezTo>
                      <a:pt x="2883" y="8126"/>
                      <a:pt x="3193" y="8554"/>
                      <a:pt x="3598" y="8653"/>
                    </a:cubicBezTo>
                    <a:cubicBezTo>
                      <a:pt x="3661" y="8668"/>
                      <a:pt x="3726" y="8675"/>
                      <a:pt x="3792" y="8675"/>
                    </a:cubicBezTo>
                    <a:cubicBezTo>
                      <a:pt x="4151" y="8675"/>
                      <a:pt x="4533" y="8460"/>
                      <a:pt x="4718" y="8159"/>
                    </a:cubicBezTo>
                    <a:lnTo>
                      <a:pt x="4718" y="8159"/>
                    </a:lnTo>
                    <a:cubicBezTo>
                      <a:pt x="4710" y="8550"/>
                      <a:pt x="5043" y="8887"/>
                      <a:pt x="5420" y="8989"/>
                    </a:cubicBezTo>
                    <a:cubicBezTo>
                      <a:pt x="5532" y="9020"/>
                      <a:pt x="5647" y="9033"/>
                      <a:pt x="5763" y="9033"/>
                    </a:cubicBezTo>
                    <a:cubicBezTo>
                      <a:pt x="6034" y="9033"/>
                      <a:pt x="6309" y="8959"/>
                      <a:pt x="6563" y="8857"/>
                    </a:cubicBezTo>
                    <a:cubicBezTo>
                      <a:pt x="6954" y="8699"/>
                      <a:pt x="7333" y="8461"/>
                      <a:pt x="7539" y="8094"/>
                    </a:cubicBezTo>
                    <a:cubicBezTo>
                      <a:pt x="7746" y="7728"/>
                      <a:pt x="7729" y="7212"/>
                      <a:pt x="7413" y="6935"/>
                    </a:cubicBezTo>
                    <a:cubicBezTo>
                      <a:pt x="7657" y="6633"/>
                      <a:pt x="7676" y="6168"/>
                      <a:pt x="7457" y="5849"/>
                    </a:cubicBezTo>
                    <a:cubicBezTo>
                      <a:pt x="7284" y="5594"/>
                      <a:pt x="6968" y="5426"/>
                      <a:pt x="6661" y="5426"/>
                    </a:cubicBezTo>
                    <a:cubicBezTo>
                      <a:pt x="6581" y="5426"/>
                      <a:pt x="6501" y="5438"/>
                      <a:pt x="6424" y="5462"/>
                    </a:cubicBezTo>
                    <a:cubicBezTo>
                      <a:pt x="6491" y="5151"/>
                      <a:pt x="6416" y="4811"/>
                      <a:pt x="6225" y="4555"/>
                    </a:cubicBezTo>
                    <a:cubicBezTo>
                      <a:pt x="6035" y="4300"/>
                      <a:pt x="5730" y="4132"/>
                      <a:pt x="5412" y="4108"/>
                    </a:cubicBezTo>
                    <a:cubicBezTo>
                      <a:pt x="5690" y="3955"/>
                      <a:pt x="5832" y="3519"/>
                      <a:pt x="5789" y="3205"/>
                    </a:cubicBezTo>
                    <a:cubicBezTo>
                      <a:pt x="5747" y="2890"/>
                      <a:pt x="5497" y="2614"/>
                      <a:pt x="5189" y="2540"/>
                    </a:cubicBezTo>
                    <a:cubicBezTo>
                      <a:pt x="5492" y="2390"/>
                      <a:pt x="5776" y="2180"/>
                      <a:pt x="5953" y="1891"/>
                    </a:cubicBezTo>
                    <a:cubicBezTo>
                      <a:pt x="6131" y="1602"/>
                      <a:pt x="6185" y="1223"/>
                      <a:pt x="6035" y="920"/>
                    </a:cubicBezTo>
                    <a:cubicBezTo>
                      <a:pt x="5920" y="687"/>
                      <a:pt x="5690" y="514"/>
                      <a:pt x="5434" y="471"/>
                    </a:cubicBezTo>
                    <a:cubicBezTo>
                      <a:pt x="5389" y="463"/>
                      <a:pt x="5344" y="459"/>
                      <a:pt x="5298" y="459"/>
                    </a:cubicBezTo>
                    <a:cubicBezTo>
                      <a:pt x="5085" y="459"/>
                      <a:pt x="4871" y="543"/>
                      <a:pt x="4718" y="693"/>
                    </a:cubicBezTo>
                    <a:cubicBezTo>
                      <a:pt x="4683" y="318"/>
                      <a:pt x="4331" y="0"/>
                      <a:pt x="39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"/>
              <p:cNvSpPr/>
              <p:nvPr/>
            </p:nvSpPr>
            <p:spPr>
              <a:xfrm>
                <a:off x="6609010" y="2239636"/>
                <a:ext cx="43591" cy="22523"/>
              </a:xfrm>
              <a:custGeom>
                <a:avLst/>
                <a:gdLst/>
                <a:ahLst/>
                <a:cxnLst/>
                <a:rect l="l" t="t" r="r" b="b"/>
                <a:pathLst>
                  <a:path w="869" h="449" fill="none" extrusionOk="0">
                    <a:moveTo>
                      <a:pt x="869" y="204"/>
                    </a:moveTo>
                    <a:cubicBezTo>
                      <a:pt x="786" y="307"/>
                      <a:pt x="672" y="386"/>
                      <a:pt x="543" y="418"/>
                    </a:cubicBezTo>
                    <a:cubicBezTo>
                      <a:pt x="415" y="449"/>
                      <a:pt x="272" y="426"/>
                      <a:pt x="166" y="348"/>
                    </a:cubicBezTo>
                    <a:cubicBezTo>
                      <a:pt x="61" y="268"/>
                      <a:pt x="0" y="129"/>
                      <a:pt x="26" y="0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"/>
              <p:cNvSpPr/>
              <p:nvPr/>
            </p:nvSpPr>
            <p:spPr>
              <a:xfrm>
                <a:off x="6580619" y="2194190"/>
                <a:ext cx="51718" cy="478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953" fill="none" extrusionOk="0">
                    <a:moveTo>
                      <a:pt x="1031" y="553"/>
                    </a:moveTo>
                    <a:cubicBezTo>
                      <a:pt x="1015" y="711"/>
                      <a:pt x="895" y="849"/>
                      <a:pt x="745" y="901"/>
                    </a:cubicBezTo>
                    <a:cubicBezTo>
                      <a:pt x="595" y="952"/>
                      <a:pt x="422" y="922"/>
                      <a:pt x="292" y="833"/>
                    </a:cubicBezTo>
                    <a:cubicBezTo>
                      <a:pt x="161" y="742"/>
                      <a:pt x="73" y="598"/>
                      <a:pt x="36" y="445"/>
                    </a:cubicBezTo>
                    <a:cubicBezTo>
                      <a:pt x="1" y="295"/>
                      <a:pt x="17" y="128"/>
                      <a:pt x="103" y="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"/>
              <p:cNvSpPr/>
              <p:nvPr/>
            </p:nvSpPr>
            <p:spPr>
              <a:xfrm>
                <a:off x="6451151" y="2032167"/>
                <a:ext cx="14046" cy="29947"/>
              </a:xfrm>
              <a:custGeom>
                <a:avLst/>
                <a:gdLst/>
                <a:ahLst/>
                <a:cxnLst/>
                <a:rect l="l" t="t" r="r" b="b"/>
                <a:pathLst>
                  <a:path w="280" h="597" fill="none" extrusionOk="0">
                    <a:moveTo>
                      <a:pt x="280" y="596"/>
                    </a:moveTo>
                    <a:cubicBezTo>
                      <a:pt x="197" y="580"/>
                      <a:pt x="120" y="531"/>
                      <a:pt x="72" y="460"/>
                    </a:cubicBezTo>
                    <a:cubicBezTo>
                      <a:pt x="22" y="392"/>
                      <a:pt x="0" y="302"/>
                      <a:pt x="13" y="219"/>
                    </a:cubicBezTo>
                    <a:cubicBezTo>
                      <a:pt x="21" y="162"/>
                      <a:pt x="43" y="106"/>
                      <a:pt x="83" y="66"/>
                    </a:cubicBezTo>
                    <a:cubicBezTo>
                      <a:pt x="125" y="25"/>
                      <a:pt x="182" y="1"/>
                      <a:pt x="240" y="7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"/>
              <p:cNvSpPr/>
              <p:nvPr/>
            </p:nvSpPr>
            <p:spPr>
              <a:xfrm>
                <a:off x="6460080" y="1990532"/>
                <a:ext cx="37772" cy="59142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179" fill="none" extrusionOk="0">
                    <a:moveTo>
                      <a:pt x="295" y="1179"/>
                    </a:moveTo>
                    <a:cubicBezTo>
                      <a:pt x="154" y="1045"/>
                      <a:pt x="49" y="869"/>
                      <a:pt x="25" y="677"/>
                    </a:cubicBezTo>
                    <a:cubicBezTo>
                      <a:pt x="1" y="484"/>
                      <a:pt x="65" y="278"/>
                      <a:pt x="213" y="152"/>
                    </a:cubicBezTo>
                    <a:cubicBezTo>
                      <a:pt x="362" y="27"/>
                      <a:pt x="593" y="0"/>
                      <a:pt x="753" y="11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"/>
              <p:cNvSpPr/>
              <p:nvPr/>
            </p:nvSpPr>
            <p:spPr>
              <a:xfrm>
                <a:off x="6597623" y="2023990"/>
                <a:ext cx="22573" cy="4163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830" fill="none" extrusionOk="0">
                    <a:moveTo>
                      <a:pt x="162" y="829"/>
                    </a:moveTo>
                    <a:cubicBezTo>
                      <a:pt x="339" y="750"/>
                      <a:pt x="449" y="542"/>
                      <a:pt x="412" y="350"/>
                    </a:cubicBezTo>
                    <a:cubicBezTo>
                      <a:pt x="374" y="160"/>
                      <a:pt x="195" y="7"/>
                      <a:pt x="0" y="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"/>
              <p:cNvSpPr/>
              <p:nvPr/>
            </p:nvSpPr>
            <p:spPr>
              <a:xfrm>
                <a:off x="6618140" y="2042500"/>
                <a:ext cx="47203" cy="7133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422" fill="none" extrusionOk="0">
                    <a:moveTo>
                      <a:pt x="0" y="34"/>
                    </a:moveTo>
                    <a:cubicBezTo>
                      <a:pt x="246" y="1"/>
                      <a:pt x="506" y="82"/>
                      <a:pt x="682" y="256"/>
                    </a:cubicBezTo>
                    <a:cubicBezTo>
                      <a:pt x="859" y="432"/>
                      <a:pt x="941" y="700"/>
                      <a:pt x="880" y="939"/>
                    </a:cubicBezTo>
                    <a:cubicBezTo>
                      <a:pt x="819" y="1181"/>
                      <a:pt x="612" y="1380"/>
                      <a:pt x="367" y="1422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"/>
              <p:cNvSpPr/>
              <p:nvPr/>
            </p:nvSpPr>
            <p:spPr>
              <a:xfrm>
                <a:off x="6625814" y="2099434"/>
                <a:ext cx="10133" cy="26486"/>
              </a:xfrm>
              <a:custGeom>
                <a:avLst/>
                <a:gdLst/>
                <a:ahLst/>
                <a:cxnLst/>
                <a:rect l="l" t="t" r="r" b="b"/>
                <a:pathLst>
                  <a:path w="202" h="528" fill="none" extrusionOk="0">
                    <a:moveTo>
                      <a:pt x="61" y="1"/>
                    </a:moveTo>
                    <a:cubicBezTo>
                      <a:pt x="144" y="76"/>
                      <a:pt x="202" y="181"/>
                      <a:pt x="195" y="293"/>
                    </a:cubicBezTo>
                    <a:cubicBezTo>
                      <a:pt x="191" y="403"/>
                      <a:pt x="109" y="512"/>
                      <a:pt x="0" y="528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"/>
              <p:cNvSpPr/>
              <p:nvPr/>
            </p:nvSpPr>
            <p:spPr>
              <a:xfrm>
                <a:off x="6539636" y="1899388"/>
                <a:ext cx="29997" cy="2167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432" fill="none" extrusionOk="0">
                    <a:moveTo>
                      <a:pt x="42" y="431"/>
                    </a:moveTo>
                    <a:cubicBezTo>
                      <a:pt x="0" y="336"/>
                      <a:pt x="15" y="217"/>
                      <a:pt x="77" y="133"/>
                    </a:cubicBezTo>
                    <a:cubicBezTo>
                      <a:pt x="141" y="48"/>
                      <a:pt x="250" y="0"/>
                      <a:pt x="353" y="11"/>
                    </a:cubicBezTo>
                    <a:cubicBezTo>
                      <a:pt x="459" y="23"/>
                      <a:pt x="555" y="93"/>
                      <a:pt x="598" y="189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"/>
              <p:cNvSpPr/>
              <p:nvPr/>
            </p:nvSpPr>
            <p:spPr>
              <a:xfrm>
                <a:off x="6666094" y="1924218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8" y="110"/>
                    </a:cubicBezTo>
                    <a:cubicBezTo>
                      <a:pt x="30" y="155"/>
                      <a:pt x="65" y="175"/>
                      <a:pt x="100" y="175"/>
                    </a:cubicBezTo>
                    <a:cubicBezTo>
                      <a:pt x="154" y="175"/>
                      <a:pt x="209" y="131"/>
                      <a:pt x="191" y="64"/>
                    </a:cubicBezTo>
                    <a:cubicBezTo>
                      <a:pt x="178" y="20"/>
                      <a:pt x="143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"/>
              <p:cNvSpPr/>
              <p:nvPr/>
            </p:nvSpPr>
            <p:spPr>
              <a:xfrm>
                <a:off x="6640763" y="1937812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0"/>
                    </a:moveTo>
                    <a:cubicBezTo>
                      <a:pt x="55" y="0"/>
                      <a:pt x="0" y="44"/>
                      <a:pt x="19" y="111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2"/>
                      <a:pt x="191" y="65"/>
                    </a:cubicBezTo>
                    <a:cubicBezTo>
                      <a:pt x="179" y="20"/>
                      <a:pt x="144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"/>
              <p:cNvSpPr/>
              <p:nvPr/>
            </p:nvSpPr>
            <p:spPr>
              <a:xfrm>
                <a:off x="6434497" y="1945989"/>
                <a:ext cx="10484" cy="872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4" extrusionOk="0">
                    <a:moveTo>
                      <a:pt x="109" y="0"/>
                    </a:moveTo>
                    <a:cubicBezTo>
                      <a:pt x="56" y="0"/>
                      <a:pt x="1" y="44"/>
                      <a:pt x="19" y="111"/>
                    </a:cubicBezTo>
                    <a:cubicBezTo>
                      <a:pt x="31" y="155"/>
                      <a:pt x="65" y="174"/>
                      <a:pt x="100" y="174"/>
                    </a:cubicBezTo>
                    <a:cubicBezTo>
                      <a:pt x="154" y="174"/>
                      <a:pt x="209" y="131"/>
                      <a:pt x="192" y="64"/>
                    </a:cubicBezTo>
                    <a:cubicBezTo>
                      <a:pt x="179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"/>
              <p:cNvSpPr/>
              <p:nvPr/>
            </p:nvSpPr>
            <p:spPr>
              <a:xfrm>
                <a:off x="6458575" y="1931642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9" y="0"/>
                    </a:moveTo>
                    <a:cubicBezTo>
                      <a:pt x="56" y="0"/>
                      <a:pt x="1" y="44"/>
                      <a:pt x="18" y="111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2"/>
                      <a:pt x="191" y="65"/>
                    </a:cubicBezTo>
                    <a:cubicBezTo>
                      <a:pt x="179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"/>
              <p:cNvSpPr/>
              <p:nvPr/>
            </p:nvSpPr>
            <p:spPr>
              <a:xfrm>
                <a:off x="6487117" y="2204573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10" y="1"/>
                    </a:moveTo>
                    <a:cubicBezTo>
                      <a:pt x="57" y="1"/>
                      <a:pt x="1" y="44"/>
                      <a:pt x="19" y="110"/>
                    </a:cubicBezTo>
                    <a:cubicBezTo>
                      <a:pt x="31" y="155"/>
                      <a:pt x="66" y="174"/>
                      <a:pt x="101" y="174"/>
                    </a:cubicBezTo>
                    <a:cubicBezTo>
                      <a:pt x="155" y="174"/>
                      <a:pt x="210" y="131"/>
                      <a:pt x="192" y="64"/>
                    </a:cubicBezTo>
                    <a:cubicBezTo>
                      <a:pt x="180" y="20"/>
                      <a:pt x="146" y="1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"/>
              <p:cNvSpPr/>
              <p:nvPr/>
            </p:nvSpPr>
            <p:spPr>
              <a:xfrm>
                <a:off x="6455164" y="2220976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9" y="0"/>
                    </a:moveTo>
                    <a:cubicBezTo>
                      <a:pt x="56" y="0"/>
                      <a:pt x="1" y="43"/>
                      <a:pt x="19" y="110"/>
                    </a:cubicBezTo>
                    <a:cubicBezTo>
                      <a:pt x="31" y="155"/>
                      <a:pt x="66" y="174"/>
                      <a:pt x="102" y="174"/>
                    </a:cubicBezTo>
                    <a:cubicBezTo>
                      <a:pt x="155" y="174"/>
                      <a:pt x="210" y="131"/>
                      <a:pt x="192" y="64"/>
                    </a:cubicBezTo>
                    <a:cubicBezTo>
                      <a:pt x="180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"/>
              <p:cNvSpPr/>
              <p:nvPr/>
            </p:nvSpPr>
            <p:spPr>
              <a:xfrm>
                <a:off x="6445382" y="2184107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9" y="1"/>
                    </a:moveTo>
                    <a:cubicBezTo>
                      <a:pt x="55" y="1"/>
                      <a:pt x="1" y="44"/>
                      <a:pt x="18" y="111"/>
                    </a:cubicBezTo>
                    <a:cubicBezTo>
                      <a:pt x="30" y="155"/>
                      <a:pt x="65" y="175"/>
                      <a:pt x="101" y="175"/>
                    </a:cubicBezTo>
                    <a:cubicBezTo>
                      <a:pt x="154" y="175"/>
                      <a:pt x="209" y="131"/>
                      <a:pt x="192" y="64"/>
                    </a:cubicBezTo>
                    <a:cubicBezTo>
                      <a:pt x="180" y="20"/>
                      <a:pt x="145" y="1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"/>
              <p:cNvSpPr/>
              <p:nvPr/>
            </p:nvSpPr>
            <p:spPr>
              <a:xfrm>
                <a:off x="6704117" y="2228801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9" y="0"/>
                    </a:moveTo>
                    <a:cubicBezTo>
                      <a:pt x="56" y="0"/>
                      <a:pt x="0" y="44"/>
                      <a:pt x="19" y="111"/>
                    </a:cubicBezTo>
                    <a:cubicBezTo>
                      <a:pt x="31" y="155"/>
                      <a:pt x="66" y="175"/>
                      <a:pt x="101" y="175"/>
                    </a:cubicBezTo>
                    <a:cubicBezTo>
                      <a:pt x="155" y="175"/>
                      <a:pt x="209" y="131"/>
                      <a:pt x="191" y="64"/>
                    </a:cubicBezTo>
                    <a:cubicBezTo>
                      <a:pt x="180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"/>
              <p:cNvSpPr/>
              <p:nvPr/>
            </p:nvSpPr>
            <p:spPr>
              <a:xfrm>
                <a:off x="6722878" y="2218067"/>
                <a:ext cx="10434" cy="8728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74" extrusionOk="0">
                    <a:moveTo>
                      <a:pt x="108" y="0"/>
                    </a:moveTo>
                    <a:cubicBezTo>
                      <a:pt x="55" y="0"/>
                      <a:pt x="0" y="43"/>
                      <a:pt x="18" y="109"/>
                    </a:cubicBezTo>
                    <a:cubicBezTo>
                      <a:pt x="30" y="154"/>
                      <a:pt x="65" y="173"/>
                      <a:pt x="100" y="173"/>
                    </a:cubicBezTo>
                    <a:cubicBezTo>
                      <a:pt x="153" y="173"/>
                      <a:pt x="208" y="130"/>
                      <a:pt x="191" y="64"/>
                    </a:cubicBezTo>
                    <a:cubicBezTo>
                      <a:pt x="179" y="20"/>
                      <a:pt x="143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"/>
              <p:cNvSpPr/>
              <p:nvPr/>
            </p:nvSpPr>
            <p:spPr>
              <a:xfrm>
                <a:off x="6546258" y="2086693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9" y="111"/>
                    </a:cubicBezTo>
                    <a:cubicBezTo>
                      <a:pt x="30" y="155"/>
                      <a:pt x="65" y="175"/>
                      <a:pt x="101" y="175"/>
                    </a:cubicBezTo>
                    <a:cubicBezTo>
                      <a:pt x="154" y="175"/>
                      <a:pt x="209" y="132"/>
                      <a:pt x="191" y="65"/>
                    </a:cubicBezTo>
                    <a:cubicBezTo>
                      <a:pt x="179" y="20"/>
                      <a:pt x="144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"/>
              <p:cNvSpPr/>
              <p:nvPr/>
            </p:nvSpPr>
            <p:spPr>
              <a:xfrm>
                <a:off x="6540489" y="2049272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9" y="110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1"/>
                      <a:pt x="191" y="65"/>
                    </a:cubicBezTo>
                    <a:cubicBezTo>
                      <a:pt x="179" y="20"/>
                      <a:pt x="144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"/>
              <p:cNvSpPr/>
              <p:nvPr/>
            </p:nvSpPr>
            <p:spPr>
              <a:xfrm>
                <a:off x="6422007" y="2212599"/>
                <a:ext cx="98318" cy="39628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790" extrusionOk="0">
                    <a:moveTo>
                      <a:pt x="928" y="0"/>
                    </a:moveTo>
                    <a:cubicBezTo>
                      <a:pt x="446" y="0"/>
                      <a:pt x="1" y="143"/>
                      <a:pt x="163" y="494"/>
                    </a:cubicBezTo>
                    <a:cubicBezTo>
                      <a:pt x="258" y="699"/>
                      <a:pt x="580" y="789"/>
                      <a:pt x="924" y="789"/>
                    </a:cubicBezTo>
                    <a:cubicBezTo>
                      <a:pt x="1373" y="789"/>
                      <a:pt x="1858" y="635"/>
                      <a:pt x="1911" y="379"/>
                    </a:cubicBezTo>
                    <a:cubicBezTo>
                      <a:pt x="1960" y="151"/>
                      <a:pt x="1425" y="0"/>
                      <a:pt x="928" y="0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"/>
              <p:cNvSpPr/>
              <p:nvPr/>
            </p:nvSpPr>
            <p:spPr>
              <a:xfrm>
                <a:off x="6656564" y="2263062"/>
                <a:ext cx="72084" cy="34712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692" extrusionOk="0">
                    <a:moveTo>
                      <a:pt x="1088" y="1"/>
                    </a:moveTo>
                    <a:cubicBezTo>
                      <a:pt x="694" y="1"/>
                      <a:pt x="1" y="353"/>
                      <a:pt x="125" y="565"/>
                    </a:cubicBezTo>
                    <a:cubicBezTo>
                      <a:pt x="178" y="654"/>
                      <a:pt x="291" y="692"/>
                      <a:pt x="428" y="692"/>
                    </a:cubicBezTo>
                    <a:cubicBezTo>
                      <a:pt x="829" y="692"/>
                      <a:pt x="1436" y="369"/>
                      <a:pt x="1334" y="114"/>
                    </a:cubicBezTo>
                    <a:cubicBezTo>
                      <a:pt x="1302" y="34"/>
                      <a:pt x="1209" y="1"/>
                      <a:pt x="1088" y="1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"/>
              <p:cNvSpPr/>
              <p:nvPr/>
            </p:nvSpPr>
            <p:spPr>
              <a:xfrm>
                <a:off x="6416138" y="1896780"/>
                <a:ext cx="49460" cy="83169"/>
              </a:xfrm>
              <a:custGeom>
                <a:avLst/>
                <a:gdLst/>
                <a:ahLst/>
                <a:cxnLst/>
                <a:rect l="l" t="t" r="r" b="b"/>
                <a:pathLst>
                  <a:path w="986" h="1658" extrusionOk="0">
                    <a:moveTo>
                      <a:pt x="602" y="1"/>
                    </a:moveTo>
                    <a:cubicBezTo>
                      <a:pt x="597" y="1"/>
                      <a:pt x="593" y="1"/>
                      <a:pt x="588" y="1"/>
                    </a:cubicBezTo>
                    <a:cubicBezTo>
                      <a:pt x="72" y="52"/>
                      <a:pt x="0" y="1631"/>
                      <a:pt x="467" y="1657"/>
                    </a:cubicBezTo>
                    <a:cubicBezTo>
                      <a:pt x="470" y="1657"/>
                      <a:pt x="474" y="1657"/>
                      <a:pt x="477" y="1657"/>
                    </a:cubicBezTo>
                    <a:cubicBezTo>
                      <a:pt x="927" y="1657"/>
                      <a:pt x="986" y="1"/>
                      <a:pt x="602" y="1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3" name="Google Shape;1073;p3"/>
          <p:cNvGrpSpPr/>
          <p:nvPr/>
        </p:nvGrpSpPr>
        <p:grpSpPr>
          <a:xfrm rot="-1063456">
            <a:off x="6767644" y="20592"/>
            <a:ext cx="1086556" cy="765456"/>
            <a:chOff x="2494785" y="587053"/>
            <a:chExt cx="1411208" cy="1053812"/>
          </a:xfrm>
        </p:grpSpPr>
        <p:sp>
          <p:nvSpPr>
            <p:cNvPr id="1074" name="Google Shape;1074;p3"/>
            <p:cNvSpPr/>
            <p:nvPr/>
          </p:nvSpPr>
          <p:spPr>
            <a:xfrm>
              <a:off x="3545375" y="853012"/>
              <a:ext cx="360618" cy="322996"/>
            </a:xfrm>
            <a:custGeom>
              <a:avLst/>
              <a:gdLst/>
              <a:ahLst/>
              <a:cxnLst/>
              <a:rect l="l" t="t" r="r" b="b"/>
              <a:pathLst>
                <a:path w="7189" h="6439" extrusionOk="0">
                  <a:moveTo>
                    <a:pt x="2080" y="0"/>
                  </a:moveTo>
                  <a:cubicBezTo>
                    <a:pt x="1875" y="0"/>
                    <a:pt x="1692" y="88"/>
                    <a:pt x="1543" y="285"/>
                  </a:cubicBezTo>
                  <a:cubicBezTo>
                    <a:pt x="0" y="2323"/>
                    <a:pt x="1707" y="5401"/>
                    <a:pt x="4009" y="6262"/>
                  </a:cubicBezTo>
                  <a:cubicBezTo>
                    <a:pt x="4334" y="6383"/>
                    <a:pt x="4603" y="6439"/>
                    <a:pt x="4823" y="6439"/>
                  </a:cubicBezTo>
                  <a:cubicBezTo>
                    <a:pt x="7188" y="6439"/>
                    <a:pt x="3832" y="0"/>
                    <a:pt x="20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"/>
            <p:cNvSpPr/>
            <p:nvPr/>
          </p:nvSpPr>
          <p:spPr>
            <a:xfrm>
              <a:off x="2811558" y="897455"/>
              <a:ext cx="984088" cy="717775"/>
            </a:xfrm>
            <a:custGeom>
              <a:avLst/>
              <a:gdLst/>
              <a:ahLst/>
              <a:cxnLst/>
              <a:rect l="l" t="t" r="r" b="b"/>
              <a:pathLst>
                <a:path w="19618" h="14309" extrusionOk="0">
                  <a:moveTo>
                    <a:pt x="11258" y="1"/>
                  </a:moveTo>
                  <a:cubicBezTo>
                    <a:pt x="9900" y="1"/>
                    <a:pt x="8592" y="499"/>
                    <a:pt x="7340" y="1033"/>
                  </a:cubicBezTo>
                  <a:cubicBezTo>
                    <a:pt x="5578" y="1782"/>
                    <a:pt x="3820" y="2634"/>
                    <a:pt x="2419" y="3940"/>
                  </a:cubicBezTo>
                  <a:cubicBezTo>
                    <a:pt x="1017" y="5246"/>
                    <a:pt x="0" y="7079"/>
                    <a:pt x="74" y="8994"/>
                  </a:cubicBezTo>
                  <a:cubicBezTo>
                    <a:pt x="131" y="10532"/>
                    <a:pt x="871" y="11965"/>
                    <a:pt x="1760" y="13222"/>
                  </a:cubicBezTo>
                  <a:cubicBezTo>
                    <a:pt x="2134" y="13750"/>
                    <a:pt x="2660" y="14308"/>
                    <a:pt x="3279" y="14308"/>
                  </a:cubicBezTo>
                  <a:cubicBezTo>
                    <a:pt x="3340" y="14308"/>
                    <a:pt x="3401" y="14303"/>
                    <a:pt x="3464" y="14292"/>
                  </a:cubicBezTo>
                  <a:cubicBezTo>
                    <a:pt x="4246" y="14150"/>
                    <a:pt x="4728" y="13119"/>
                    <a:pt x="5490" y="13119"/>
                  </a:cubicBezTo>
                  <a:cubicBezTo>
                    <a:pt x="5525" y="13119"/>
                    <a:pt x="5561" y="13121"/>
                    <a:pt x="5598" y="13126"/>
                  </a:cubicBezTo>
                  <a:cubicBezTo>
                    <a:pt x="6191" y="13203"/>
                    <a:pt x="6574" y="13910"/>
                    <a:pt x="7171" y="13928"/>
                  </a:cubicBezTo>
                  <a:cubicBezTo>
                    <a:pt x="7179" y="13928"/>
                    <a:pt x="7187" y="13928"/>
                    <a:pt x="7195" y="13928"/>
                  </a:cubicBezTo>
                  <a:cubicBezTo>
                    <a:pt x="7576" y="13928"/>
                    <a:pt x="7899" y="13637"/>
                    <a:pt x="8123" y="13324"/>
                  </a:cubicBezTo>
                  <a:cubicBezTo>
                    <a:pt x="8349" y="13006"/>
                    <a:pt x="8523" y="12641"/>
                    <a:pt x="8824" y="12388"/>
                  </a:cubicBezTo>
                  <a:cubicBezTo>
                    <a:pt x="9131" y="12133"/>
                    <a:pt x="9527" y="12034"/>
                    <a:pt x="9932" y="12034"/>
                  </a:cubicBezTo>
                  <a:cubicBezTo>
                    <a:pt x="10162" y="12034"/>
                    <a:pt x="10396" y="12066"/>
                    <a:pt x="10617" y="12120"/>
                  </a:cubicBezTo>
                  <a:cubicBezTo>
                    <a:pt x="11227" y="12270"/>
                    <a:pt x="11795" y="12559"/>
                    <a:pt x="12403" y="12709"/>
                  </a:cubicBezTo>
                  <a:cubicBezTo>
                    <a:pt x="12628" y="12765"/>
                    <a:pt x="12864" y="12798"/>
                    <a:pt x="13098" y="12798"/>
                  </a:cubicBezTo>
                  <a:cubicBezTo>
                    <a:pt x="13500" y="12798"/>
                    <a:pt x="13893" y="12699"/>
                    <a:pt x="14198" y="12446"/>
                  </a:cubicBezTo>
                  <a:cubicBezTo>
                    <a:pt x="14744" y="11994"/>
                    <a:pt x="14846" y="11213"/>
                    <a:pt x="14937" y="10511"/>
                  </a:cubicBezTo>
                  <a:cubicBezTo>
                    <a:pt x="15028" y="9808"/>
                    <a:pt x="15207" y="9019"/>
                    <a:pt x="15819" y="8662"/>
                  </a:cubicBezTo>
                  <a:cubicBezTo>
                    <a:pt x="16258" y="8403"/>
                    <a:pt x="16804" y="8443"/>
                    <a:pt x="17299" y="8326"/>
                  </a:cubicBezTo>
                  <a:cubicBezTo>
                    <a:pt x="18089" y="8138"/>
                    <a:pt x="18758" y="7506"/>
                    <a:pt x="18991" y="6728"/>
                  </a:cubicBezTo>
                  <a:cubicBezTo>
                    <a:pt x="19617" y="4630"/>
                    <a:pt x="16853" y="2548"/>
                    <a:pt x="15404" y="1504"/>
                  </a:cubicBezTo>
                  <a:cubicBezTo>
                    <a:pt x="14214" y="646"/>
                    <a:pt x="12807" y="24"/>
                    <a:pt x="11340" y="1"/>
                  </a:cubicBezTo>
                  <a:cubicBezTo>
                    <a:pt x="11313" y="1"/>
                    <a:pt x="11285" y="1"/>
                    <a:pt x="11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"/>
            <p:cNvSpPr/>
            <p:nvPr/>
          </p:nvSpPr>
          <p:spPr>
            <a:xfrm>
              <a:off x="3128380" y="1029632"/>
              <a:ext cx="328865" cy="401350"/>
            </a:xfrm>
            <a:custGeom>
              <a:avLst/>
              <a:gdLst/>
              <a:ahLst/>
              <a:cxnLst/>
              <a:rect l="l" t="t" r="r" b="b"/>
              <a:pathLst>
                <a:path w="6556" h="8001" fill="none" extrusionOk="0">
                  <a:moveTo>
                    <a:pt x="6555" y="8000"/>
                  </a:moveTo>
                  <a:cubicBezTo>
                    <a:pt x="3965" y="5704"/>
                    <a:pt x="1744" y="2993"/>
                    <a:pt x="1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"/>
            <p:cNvSpPr/>
            <p:nvPr/>
          </p:nvSpPr>
          <p:spPr>
            <a:xfrm>
              <a:off x="3048723" y="1078439"/>
              <a:ext cx="143615" cy="418757"/>
            </a:xfrm>
            <a:custGeom>
              <a:avLst/>
              <a:gdLst/>
              <a:ahLst/>
              <a:cxnLst/>
              <a:rect l="l" t="t" r="r" b="b"/>
              <a:pathLst>
                <a:path w="2863" h="8348" fill="none" extrusionOk="0">
                  <a:moveTo>
                    <a:pt x="2863" y="8348"/>
                  </a:moveTo>
                  <a:cubicBezTo>
                    <a:pt x="1436" y="5760"/>
                    <a:pt x="463" y="2921"/>
                    <a:pt x="0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"/>
            <p:cNvSpPr/>
            <p:nvPr/>
          </p:nvSpPr>
          <p:spPr>
            <a:xfrm>
              <a:off x="2995200" y="1218892"/>
              <a:ext cx="34010" cy="308901"/>
            </a:xfrm>
            <a:custGeom>
              <a:avLst/>
              <a:gdLst/>
              <a:ahLst/>
              <a:cxnLst/>
              <a:rect l="l" t="t" r="r" b="b"/>
              <a:pathLst>
                <a:path w="678" h="6158" fill="none" extrusionOk="0">
                  <a:moveTo>
                    <a:pt x="1" y="6158"/>
                  </a:moveTo>
                  <a:cubicBezTo>
                    <a:pt x="9" y="4090"/>
                    <a:pt x="235" y="2022"/>
                    <a:pt x="678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"/>
            <p:cNvSpPr/>
            <p:nvPr/>
          </p:nvSpPr>
          <p:spPr>
            <a:xfrm>
              <a:off x="2494785" y="697410"/>
              <a:ext cx="634857" cy="943456"/>
            </a:xfrm>
            <a:custGeom>
              <a:avLst/>
              <a:gdLst/>
              <a:ahLst/>
              <a:cxnLst/>
              <a:rect l="l" t="t" r="r" b="b"/>
              <a:pathLst>
                <a:path w="12656" h="18808" extrusionOk="0">
                  <a:moveTo>
                    <a:pt x="7510" y="1"/>
                  </a:moveTo>
                  <a:cubicBezTo>
                    <a:pt x="6438" y="1"/>
                    <a:pt x="5301" y="349"/>
                    <a:pt x="4506" y="1026"/>
                  </a:cubicBezTo>
                  <a:cubicBezTo>
                    <a:pt x="3261" y="2088"/>
                    <a:pt x="2498" y="2972"/>
                    <a:pt x="1714" y="4277"/>
                  </a:cubicBezTo>
                  <a:cubicBezTo>
                    <a:pt x="1276" y="5002"/>
                    <a:pt x="930" y="5781"/>
                    <a:pt x="689" y="6592"/>
                  </a:cubicBezTo>
                  <a:cubicBezTo>
                    <a:pt x="0" y="8904"/>
                    <a:pt x="173" y="11463"/>
                    <a:pt x="1166" y="13662"/>
                  </a:cubicBezTo>
                  <a:cubicBezTo>
                    <a:pt x="1845" y="15166"/>
                    <a:pt x="2882" y="16485"/>
                    <a:pt x="4045" y="17657"/>
                  </a:cubicBezTo>
                  <a:cubicBezTo>
                    <a:pt x="4449" y="18064"/>
                    <a:pt x="4883" y="18465"/>
                    <a:pt x="5418" y="18674"/>
                  </a:cubicBezTo>
                  <a:cubicBezTo>
                    <a:pt x="5637" y="18760"/>
                    <a:pt x="5878" y="18808"/>
                    <a:pt x="6115" y="18808"/>
                  </a:cubicBezTo>
                  <a:cubicBezTo>
                    <a:pt x="6455" y="18808"/>
                    <a:pt x="6789" y="18710"/>
                    <a:pt x="7043" y="18487"/>
                  </a:cubicBezTo>
                  <a:cubicBezTo>
                    <a:pt x="7538" y="18058"/>
                    <a:pt x="7634" y="17275"/>
                    <a:pt x="8167" y="16892"/>
                  </a:cubicBezTo>
                  <a:cubicBezTo>
                    <a:pt x="8602" y="16579"/>
                    <a:pt x="9212" y="16622"/>
                    <a:pt x="9667" y="16338"/>
                  </a:cubicBezTo>
                  <a:cubicBezTo>
                    <a:pt x="10237" y="15980"/>
                    <a:pt x="10398" y="15211"/>
                    <a:pt x="10328" y="14542"/>
                  </a:cubicBezTo>
                  <a:cubicBezTo>
                    <a:pt x="10267" y="13980"/>
                    <a:pt x="10095" y="13367"/>
                    <a:pt x="10393" y="12888"/>
                  </a:cubicBezTo>
                  <a:cubicBezTo>
                    <a:pt x="10745" y="12321"/>
                    <a:pt x="11559" y="12265"/>
                    <a:pt x="12059" y="11823"/>
                  </a:cubicBezTo>
                  <a:cubicBezTo>
                    <a:pt x="12635" y="11313"/>
                    <a:pt x="12656" y="10390"/>
                    <a:pt x="12344" y="9686"/>
                  </a:cubicBezTo>
                  <a:cubicBezTo>
                    <a:pt x="12033" y="8984"/>
                    <a:pt x="11463" y="8435"/>
                    <a:pt x="10954" y="7860"/>
                  </a:cubicBezTo>
                  <a:cubicBezTo>
                    <a:pt x="10443" y="7285"/>
                    <a:pt x="9962" y="6619"/>
                    <a:pt x="9901" y="5853"/>
                  </a:cubicBezTo>
                  <a:cubicBezTo>
                    <a:pt x="9804" y="4644"/>
                    <a:pt x="10770" y="3537"/>
                    <a:pt x="10671" y="2329"/>
                  </a:cubicBezTo>
                  <a:cubicBezTo>
                    <a:pt x="10575" y="1155"/>
                    <a:pt x="9456" y="267"/>
                    <a:pt x="8295" y="66"/>
                  </a:cubicBezTo>
                  <a:cubicBezTo>
                    <a:pt x="8042" y="23"/>
                    <a:pt x="7778" y="1"/>
                    <a:pt x="7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"/>
            <p:cNvSpPr/>
            <p:nvPr/>
          </p:nvSpPr>
          <p:spPr>
            <a:xfrm>
              <a:off x="2562554" y="869364"/>
              <a:ext cx="194881" cy="685420"/>
            </a:xfrm>
            <a:custGeom>
              <a:avLst/>
              <a:gdLst/>
              <a:ahLst/>
              <a:cxnLst/>
              <a:rect l="l" t="t" r="r" b="b"/>
              <a:pathLst>
                <a:path w="3885" h="13664" fill="none" extrusionOk="0">
                  <a:moveTo>
                    <a:pt x="2191" y="1"/>
                  </a:moveTo>
                  <a:cubicBezTo>
                    <a:pt x="527" y="1882"/>
                    <a:pt x="0" y="4596"/>
                    <a:pt x="447" y="7066"/>
                  </a:cubicBezTo>
                  <a:cubicBezTo>
                    <a:pt x="896" y="9536"/>
                    <a:pt x="2229" y="11778"/>
                    <a:pt x="3885" y="13664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"/>
            <p:cNvSpPr/>
            <p:nvPr/>
          </p:nvSpPr>
          <p:spPr>
            <a:xfrm>
              <a:off x="2665235" y="918473"/>
              <a:ext cx="249508" cy="472029"/>
            </a:xfrm>
            <a:custGeom>
              <a:avLst/>
              <a:gdLst/>
              <a:ahLst/>
              <a:cxnLst/>
              <a:rect l="l" t="t" r="r" b="b"/>
              <a:pathLst>
                <a:path w="4974" h="9410" fill="none" extrusionOk="0">
                  <a:moveTo>
                    <a:pt x="66" y="1"/>
                  </a:moveTo>
                  <a:cubicBezTo>
                    <a:pt x="0" y="1824"/>
                    <a:pt x="575" y="3633"/>
                    <a:pt x="1487" y="5214"/>
                  </a:cubicBezTo>
                  <a:cubicBezTo>
                    <a:pt x="2400" y="6795"/>
                    <a:pt x="3641" y="8165"/>
                    <a:pt x="4974" y="9410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"/>
            <p:cNvSpPr/>
            <p:nvPr/>
          </p:nvSpPr>
          <p:spPr>
            <a:xfrm>
              <a:off x="2621494" y="587053"/>
              <a:ext cx="1252859" cy="755648"/>
            </a:xfrm>
            <a:custGeom>
              <a:avLst/>
              <a:gdLst/>
              <a:ahLst/>
              <a:cxnLst/>
              <a:rect l="l" t="t" r="r" b="b"/>
              <a:pathLst>
                <a:path w="24976" h="15064" extrusionOk="0">
                  <a:moveTo>
                    <a:pt x="12252" y="1"/>
                  </a:moveTo>
                  <a:cubicBezTo>
                    <a:pt x="8935" y="1"/>
                    <a:pt x="5350" y="936"/>
                    <a:pt x="2605" y="2763"/>
                  </a:cubicBezTo>
                  <a:cubicBezTo>
                    <a:pt x="1595" y="3435"/>
                    <a:pt x="714" y="4363"/>
                    <a:pt x="320" y="5509"/>
                  </a:cubicBezTo>
                  <a:cubicBezTo>
                    <a:pt x="0" y="6437"/>
                    <a:pt x="55" y="7478"/>
                    <a:pt x="515" y="8348"/>
                  </a:cubicBezTo>
                  <a:cubicBezTo>
                    <a:pt x="689" y="8677"/>
                    <a:pt x="855" y="9049"/>
                    <a:pt x="1113" y="9319"/>
                  </a:cubicBezTo>
                  <a:cubicBezTo>
                    <a:pt x="1522" y="9742"/>
                    <a:pt x="2022" y="10042"/>
                    <a:pt x="2340" y="10553"/>
                  </a:cubicBezTo>
                  <a:cubicBezTo>
                    <a:pt x="2838" y="11351"/>
                    <a:pt x="2965" y="12567"/>
                    <a:pt x="3876" y="12801"/>
                  </a:cubicBezTo>
                  <a:cubicBezTo>
                    <a:pt x="3968" y="12825"/>
                    <a:pt x="4060" y="12835"/>
                    <a:pt x="4150" y="12835"/>
                  </a:cubicBezTo>
                  <a:cubicBezTo>
                    <a:pt x="4837" y="12835"/>
                    <a:pt x="5484" y="12234"/>
                    <a:pt x="6204" y="12167"/>
                  </a:cubicBezTo>
                  <a:cubicBezTo>
                    <a:pt x="6249" y="12163"/>
                    <a:pt x="6294" y="12161"/>
                    <a:pt x="6338" y="12161"/>
                  </a:cubicBezTo>
                  <a:cubicBezTo>
                    <a:pt x="7137" y="12161"/>
                    <a:pt x="7812" y="12806"/>
                    <a:pt x="8340" y="13429"/>
                  </a:cubicBezTo>
                  <a:cubicBezTo>
                    <a:pt x="8896" y="14085"/>
                    <a:pt x="9509" y="14826"/>
                    <a:pt x="10365" y="14926"/>
                  </a:cubicBezTo>
                  <a:cubicBezTo>
                    <a:pt x="10433" y="14935"/>
                    <a:pt x="10500" y="14938"/>
                    <a:pt x="10567" y="14938"/>
                  </a:cubicBezTo>
                  <a:cubicBezTo>
                    <a:pt x="11707" y="14938"/>
                    <a:pt x="12654" y="13815"/>
                    <a:pt x="13818" y="13676"/>
                  </a:cubicBezTo>
                  <a:cubicBezTo>
                    <a:pt x="13904" y="13666"/>
                    <a:pt x="13990" y="13661"/>
                    <a:pt x="14075" y="13661"/>
                  </a:cubicBezTo>
                  <a:cubicBezTo>
                    <a:pt x="14876" y="13661"/>
                    <a:pt x="15634" y="14095"/>
                    <a:pt x="16355" y="14475"/>
                  </a:cubicBezTo>
                  <a:cubicBezTo>
                    <a:pt x="16938" y="14781"/>
                    <a:pt x="17597" y="15064"/>
                    <a:pt x="18237" y="15064"/>
                  </a:cubicBezTo>
                  <a:cubicBezTo>
                    <a:pt x="18472" y="15064"/>
                    <a:pt x="18705" y="15025"/>
                    <a:pt x="18931" y="14936"/>
                  </a:cubicBezTo>
                  <a:cubicBezTo>
                    <a:pt x="20029" y="14502"/>
                    <a:pt x="20451" y="13052"/>
                    <a:pt x="21545" y="12610"/>
                  </a:cubicBezTo>
                  <a:cubicBezTo>
                    <a:pt x="22364" y="12278"/>
                    <a:pt x="23373" y="12600"/>
                    <a:pt x="24131" y="12148"/>
                  </a:cubicBezTo>
                  <a:cubicBezTo>
                    <a:pt x="24709" y="11805"/>
                    <a:pt x="24976" y="11085"/>
                    <a:pt x="24953" y="10413"/>
                  </a:cubicBezTo>
                  <a:cubicBezTo>
                    <a:pt x="24933" y="9740"/>
                    <a:pt x="24672" y="9102"/>
                    <a:pt x="24406" y="8485"/>
                  </a:cubicBezTo>
                  <a:cubicBezTo>
                    <a:pt x="23727" y="6908"/>
                    <a:pt x="22977" y="5337"/>
                    <a:pt x="21867" y="4027"/>
                  </a:cubicBezTo>
                  <a:cubicBezTo>
                    <a:pt x="19691" y="1460"/>
                    <a:pt x="16280" y="143"/>
                    <a:pt x="12916" y="13"/>
                  </a:cubicBezTo>
                  <a:cubicBezTo>
                    <a:pt x="12696" y="5"/>
                    <a:pt x="12475" y="1"/>
                    <a:pt x="12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"/>
            <p:cNvSpPr/>
            <p:nvPr/>
          </p:nvSpPr>
          <p:spPr>
            <a:xfrm>
              <a:off x="2934340" y="661747"/>
              <a:ext cx="703429" cy="511507"/>
            </a:xfrm>
            <a:custGeom>
              <a:avLst/>
              <a:gdLst/>
              <a:ahLst/>
              <a:cxnLst/>
              <a:rect l="l" t="t" r="r" b="b"/>
              <a:pathLst>
                <a:path w="14023" h="10197" extrusionOk="0">
                  <a:moveTo>
                    <a:pt x="1742" y="1"/>
                  </a:moveTo>
                  <a:cubicBezTo>
                    <a:pt x="1242" y="1"/>
                    <a:pt x="762" y="136"/>
                    <a:pt x="366" y="479"/>
                  </a:cubicBezTo>
                  <a:cubicBezTo>
                    <a:pt x="200" y="623"/>
                    <a:pt x="51" y="806"/>
                    <a:pt x="24" y="1023"/>
                  </a:cubicBezTo>
                  <a:cubicBezTo>
                    <a:pt x="0" y="1224"/>
                    <a:pt x="85" y="1427"/>
                    <a:pt x="212" y="1585"/>
                  </a:cubicBezTo>
                  <a:cubicBezTo>
                    <a:pt x="612" y="2079"/>
                    <a:pt x="1423" y="2227"/>
                    <a:pt x="1999" y="2412"/>
                  </a:cubicBezTo>
                  <a:cubicBezTo>
                    <a:pt x="2045" y="2427"/>
                    <a:pt x="2092" y="2444"/>
                    <a:pt x="2136" y="2459"/>
                  </a:cubicBezTo>
                  <a:cubicBezTo>
                    <a:pt x="1610" y="3750"/>
                    <a:pt x="1654" y="5270"/>
                    <a:pt x="2280" y="6521"/>
                  </a:cubicBezTo>
                  <a:cubicBezTo>
                    <a:pt x="2331" y="6621"/>
                    <a:pt x="2406" y="6735"/>
                    <a:pt x="2520" y="6739"/>
                  </a:cubicBezTo>
                  <a:cubicBezTo>
                    <a:pt x="2522" y="6740"/>
                    <a:pt x="2525" y="6740"/>
                    <a:pt x="2527" y="6740"/>
                  </a:cubicBezTo>
                  <a:cubicBezTo>
                    <a:pt x="2631" y="6740"/>
                    <a:pt x="2713" y="6640"/>
                    <a:pt x="2732" y="6537"/>
                  </a:cubicBezTo>
                  <a:cubicBezTo>
                    <a:pt x="2751" y="6431"/>
                    <a:pt x="2719" y="6324"/>
                    <a:pt x="2694" y="6221"/>
                  </a:cubicBezTo>
                  <a:cubicBezTo>
                    <a:pt x="2402" y="5092"/>
                    <a:pt x="2585" y="3853"/>
                    <a:pt x="3176" y="2848"/>
                  </a:cubicBezTo>
                  <a:cubicBezTo>
                    <a:pt x="4771" y="3516"/>
                    <a:pt x="6246" y="4469"/>
                    <a:pt x="7521" y="5643"/>
                  </a:cubicBezTo>
                  <a:cubicBezTo>
                    <a:pt x="6669" y="6549"/>
                    <a:pt x="6234" y="7836"/>
                    <a:pt x="6377" y="9072"/>
                  </a:cubicBezTo>
                  <a:cubicBezTo>
                    <a:pt x="6387" y="9163"/>
                    <a:pt x="6401" y="9256"/>
                    <a:pt x="6448" y="9336"/>
                  </a:cubicBezTo>
                  <a:cubicBezTo>
                    <a:pt x="6491" y="9409"/>
                    <a:pt x="6570" y="9469"/>
                    <a:pt x="6655" y="9469"/>
                  </a:cubicBezTo>
                  <a:cubicBezTo>
                    <a:pt x="6661" y="9469"/>
                    <a:pt x="6666" y="9469"/>
                    <a:pt x="6671" y="9468"/>
                  </a:cubicBezTo>
                  <a:cubicBezTo>
                    <a:pt x="6844" y="9454"/>
                    <a:pt x="6903" y="9233"/>
                    <a:pt x="6928" y="9063"/>
                  </a:cubicBezTo>
                  <a:cubicBezTo>
                    <a:pt x="7072" y="8062"/>
                    <a:pt x="7567" y="7115"/>
                    <a:pt x="8298" y="6419"/>
                  </a:cubicBezTo>
                  <a:cubicBezTo>
                    <a:pt x="9221" y="7402"/>
                    <a:pt x="10013" y="8507"/>
                    <a:pt x="10632" y="9708"/>
                  </a:cubicBezTo>
                  <a:cubicBezTo>
                    <a:pt x="10748" y="9932"/>
                    <a:pt x="10938" y="10196"/>
                    <a:pt x="11166" y="10196"/>
                  </a:cubicBezTo>
                  <a:cubicBezTo>
                    <a:pt x="11223" y="10196"/>
                    <a:pt x="11281" y="10180"/>
                    <a:pt x="11341" y="10144"/>
                  </a:cubicBezTo>
                  <a:cubicBezTo>
                    <a:pt x="11506" y="10045"/>
                    <a:pt x="11573" y="9834"/>
                    <a:pt x="11514" y="9652"/>
                  </a:cubicBezTo>
                  <a:cubicBezTo>
                    <a:pt x="11295" y="8970"/>
                    <a:pt x="11000" y="8327"/>
                    <a:pt x="10648" y="7715"/>
                  </a:cubicBezTo>
                  <a:cubicBezTo>
                    <a:pt x="10816" y="7662"/>
                    <a:pt x="10992" y="7639"/>
                    <a:pt x="11170" y="7639"/>
                  </a:cubicBezTo>
                  <a:cubicBezTo>
                    <a:pt x="11450" y="7639"/>
                    <a:pt x="11736" y="7695"/>
                    <a:pt x="12004" y="7777"/>
                  </a:cubicBezTo>
                  <a:cubicBezTo>
                    <a:pt x="12512" y="7934"/>
                    <a:pt x="12994" y="8176"/>
                    <a:pt x="13513" y="8285"/>
                  </a:cubicBezTo>
                  <a:cubicBezTo>
                    <a:pt x="13564" y="8296"/>
                    <a:pt x="13620" y="8303"/>
                    <a:pt x="13675" y="8303"/>
                  </a:cubicBezTo>
                  <a:cubicBezTo>
                    <a:pt x="13798" y="8303"/>
                    <a:pt x="13916" y="8267"/>
                    <a:pt x="13962" y="8159"/>
                  </a:cubicBezTo>
                  <a:cubicBezTo>
                    <a:pt x="14022" y="8018"/>
                    <a:pt x="13906" y="7867"/>
                    <a:pt x="13796" y="7761"/>
                  </a:cubicBezTo>
                  <a:cubicBezTo>
                    <a:pt x="12897" y="6909"/>
                    <a:pt x="11675" y="6364"/>
                    <a:pt x="10449" y="6364"/>
                  </a:cubicBezTo>
                  <a:cubicBezTo>
                    <a:pt x="10230" y="6364"/>
                    <a:pt x="10011" y="6381"/>
                    <a:pt x="9794" y="6417"/>
                  </a:cubicBezTo>
                  <a:cubicBezTo>
                    <a:pt x="8841" y="5130"/>
                    <a:pt x="7677" y="3971"/>
                    <a:pt x="6526" y="2848"/>
                  </a:cubicBezTo>
                  <a:cubicBezTo>
                    <a:pt x="6291" y="2618"/>
                    <a:pt x="6055" y="2388"/>
                    <a:pt x="5814" y="2165"/>
                  </a:cubicBezTo>
                  <a:cubicBezTo>
                    <a:pt x="5955" y="2153"/>
                    <a:pt x="6098" y="2147"/>
                    <a:pt x="6240" y="2147"/>
                  </a:cubicBezTo>
                  <a:cubicBezTo>
                    <a:pt x="6901" y="2147"/>
                    <a:pt x="7561" y="2275"/>
                    <a:pt x="8172" y="2524"/>
                  </a:cubicBezTo>
                  <a:cubicBezTo>
                    <a:pt x="8686" y="2733"/>
                    <a:pt x="9187" y="3030"/>
                    <a:pt x="9742" y="3045"/>
                  </a:cubicBezTo>
                  <a:cubicBezTo>
                    <a:pt x="9747" y="3045"/>
                    <a:pt x="9753" y="3045"/>
                    <a:pt x="9759" y="3045"/>
                  </a:cubicBezTo>
                  <a:cubicBezTo>
                    <a:pt x="9922" y="3045"/>
                    <a:pt x="10117" y="2981"/>
                    <a:pt x="10133" y="2821"/>
                  </a:cubicBezTo>
                  <a:cubicBezTo>
                    <a:pt x="10144" y="2706"/>
                    <a:pt x="10051" y="2610"/>
                    <a:pt x="9957" y="2542"/>
                  </a:cubicBezTo>
                  <a:cubicBezTo>
                    <a:pt x="9745" y="2385"/>
                    <a:pt x="9500" y="2280"/>
                    <a:pt x="9258" y="2175"/>
                  </a:cubicBezTo>
                  <a:cubicBezTo>
                    <a:pt x="8509" y="1854"/>
                    <a:pt x="7755" y="1529"/>
                    <a:pt x="6963" y="1331"/>
                  </a:cubicBezTo>
                  <a:cubicBezTo>
                    <a:pt x="6496" y="1215"/>
                    <a:pt x="6013" y="1144"/>
                    <a:pt x="5532" y="1144"/>
                  </a:cubicBezTo>
                  <a:cubicBezTo>
                    <a:pt x="5257" y="1144"/>
                    <a:pt x="4983" y="1167"/>
                    <a:pt x="4714" y="1218"/>
                  </a:cubicBezTo>
                  <a:cubicBezTo>
                    <a:pt x="4532" y="1079"/>
                    <a:pt x="4346" y="947"/>
                    <a:pt x="4156" y="821"/>
                  </a:cubicBezTo>
                  <a:cubicBezTo>
                    <a:pt x="3502" y="392"/>
                    <a:pt x="2593" y="1"/>
                    <a:pt x="174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"/>
            <p:cNvSpPr/>
            <p:nvPr/>
          </p:nvSpPr>
          <p:spPr>
            <a:xfrm>
              <a:off x="3449666" y="777970"/>
              <a:ext cx="413189" cy="344265"/>
            </a:xfrm>
            <a:custGeom>
              <a:avLst/>
              <a:gdLst/>
              <a:ahLst/>
              <a:cxnLst/>
              <a:rect l="l" t="t" r="r" b="b"/>
              <a:pathLst>
                <a:path w="8237" h="6863" extrusionOk="0">
                  <a:moveTo>
                    <a:pt x="2680" y="1"/>
                  </a:moveTo>
                  <a:cubicBezTo>
                    <a:pt x="2625" y="1"/>
                    <a:pt x="2570" y="4"/>
                    <a:pt x="2515" y="9"/>
                  </a:cubicBezTo>
                  <a:cubicBezTo>
                    <a:pt x="0" y="259"/>
                    <a:pt x="4327" y="6863"/>
                    <a:pt x="6501" y="6863"/>
                  </a:cubicBezTo>
                  <a:cubicBezTo>
                    <a:pt x="6646" y="6863"/>
                    <a:pt x="6781" y="6833"/>
                    <a:pt x="6904" y="6771"/>
                  </a:cubicBezTo>
                  <a:cubicBezTo>
                    <a:pt x="8237" y="6094"/>
                    <a:pt x="5323" y="1"/>
                    <a:pt x="2680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"/>
            <p:cNvSpPr/>
            <p:nvPr/>
          </p:nvSpPr>
          <p:spPr>
            <a:xfrm>
              <a:off x="2822493" y="1111696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2" y="379"/>
                  </a:cubicBezTo>
                  <a:cubicBezTo>
                    <a:pt x="299" y="379"/>
                    <a:pt x="328" y="373"/>
                    <a:pt x="357" y="358"/>
                  </a:cubicBezTo>
                  <a:cubicBezTo>
                    <a:pt x="543" y="263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"/>
            <p:cNvSpPr/>
            <p:nvPr/>
          </p:nvSpPr>
          <p:spPr>
            <a:xfrm>
              <a:off x="2840601" y="1055565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2" y="379"/>
                  </a:cubicBezTo>
                  <a:cubicBezTo>
                    <a:pt x="299" y="379"/>
                    <a:pt x="327" y="372"/>
                    <a:pt x="357" y="357"/>
                  </a:cubicBezTo>
                  <a:cubicBezTo>
                    <a:pt x="543" y="262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"/>
            <p:cNvSpPr/>
            <p:nvPr/>
          </p:nvSpPr>
          <p:spPr>
            <a:xfrm>
              <a:off x="2764104" y="1046988"/>
              <a:ext cx="27288" cy="19062"/>
            </a:xfrm>
            <a:custGeom>
              <a:avLst/>
              <a:gdLst/>
              <a:ahLst/>
              <a:cxnLst/>
              <a:rect l="l" t="t" r="r" b="b"/>
              <a:pathLst>
                <a:path w="544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3" y="379"/>
                  </a:cubicBezTo>
                  <a:cubicBezTo>
                    <a:pt x="300" y="379"/>
                    <a:pt x="329" y="373"/>
                    <a:pt x="359" y="357"/>
                  </a:cubicBezTo>
                  <a:cubicBezTo>
                    <a:pt x="543" y="262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"/>
            <p:cNvSpPr/>
            <p:nvPr/>
          </p:nvSpPr>
          <p:spPr>
            <a:xfrm>
              <a:off x="3182203" y="1071567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2" y="380"/>
                    <a:pt x="271" y="380"/>
                  </a:cubicBezTo>
                  <a:cubicBezTo>
                    <a:pt x="298" y="380"/>
                    <a:pt x="327" y="373"/>
                    <a:pt x="357" y="358"/>
                  </a:cubicBezTo>
                  <a:cubicBezTo>
                    <a:pt x="543" y="263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"/>
            <p:cNvSpPr/>
            <p:nvPr/>
          </p:nvSpPr>
          <p:spPr>
            <a:xfrm>
              <a:off x="3231262" y="991458"/>
              <a:ext cx="27288" cy="19062"/>
            </a:xfrm>
            <a:custGeom>
              <a:avLst/>
              <a:gdLst/>
              <a:ahLst/>
              <a:cxnLst/>
              <a:rect l="l" t="t" r="r" b="b"/>
              <a:pathLst>
                <a:path w="544" h="380" extrusionOk="0">
                  <a:moveTo>
                    <a:pt x="272" y="1"/>
                  </a:moveTo>
                  <a:cubicBezTo>
                    <a:pt x="245" y="1"/>
                    <a:pt x="216" y="7"/>
                    <a:pt x="187" y="23"/>
                  </a:cubicBezTo>
                  <a:cubicBezTo>
                    <a:pt x="1" y="118"/>
                    <a:pt x="102" y="380"/>
                    <a:pt x="272" y="380"/>
                  </a:cubicBezTo>
                  <a:cubicBezTo>
                    <a:pt x="299" y="380"/>
                    <a:pt x="328" y="373"/>
                    <a:pt x="358" y="358"/>
                  </a:cubicBezTo>
                  <a:cubicBezTo>
                    <a:pt x="543" y="263"/>
                    <a:pt x="441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"/>
            <p:cNvSpPr/>
            <p:nvPr/>
          </p:nvSpPr>
          <p:spPr>
            <a:xfrm>
              <a:off x="3140067" y="1021104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8"/>
                    <a:pt x="272" y="378"/>
                  </a:cubicBezTo>
                  <a:cubicBezTo>
                    <a:pt x="300" y="378"/>
                    <a:pt x="329" y="371"/>
                    <a:pt x="359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"/>
            <p:cNvSpPr/>
            <p:nvPr/>
          </p:nvSpPr>
          <p:spPr>
            <a:xfrm>
              <a:off x="3485031" y="86780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1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"/>
            <p:cNvSpPr/>
            <p:nvPr/>
          </p:nvSpPr>
          <p:spPr>
            <a:xfrm>
              <a:off x="3580489" y="874782"/>
              <a:ext cx="27238" cy="18961"/>
            </a:xfrm>
            <a:custGeom>
              <a:avLst/>
              <a:gdLst/>
              <a:ahLst/>
              <a:cxnLst/>
              <a:rect l="l" t="t" r="r" b="b"/>
              <a:pathLst>
                <a:path w="543" h="378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1" y="117"/>
                    <a:pt x="102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"/>
            <p:cNvSpPr/>
            <p:nvPr/>
          </p:nvSpPr>
          <p:spPr>
            <a:xfrm>
              <a:off x="3531230" y="929709"/>
              <a:ext cx="27188" cy="19062"/>
            </a:xfrm>
            <a:custGeom>
              <a:avLst/>
              <a:gdLst/>
              <a:ahLst/>
              <a:cxnLst/>
              <a:rect l="l" t="t" r="r" b="b"/>
              <a:pathLst>
                <a:path w="542" h="380" extrusionOk="0">
                  <a:moveTo>
                    <a:pt x="271" y="1"/>
                  </a:moveTo>
                  <a:cubicBezTo>
                    <a:pt x="243" y="1"/>
                    <a:pt x="215" y="7"/>
                    <a:pt x="185" y="23"/>
                  </a:cubicBezTo>
                  <a:cubicBezTo>
                    <a:pt x="0" y="118"/>
                    <a:pt x="102" y="380"/>
                    <a:pt x="271" y="380"/>
                  </a:cubicBezTo>
                  <a:cubicBezTo>
                    <a:pt x="299" y="380"/>
                    <a:pt x="328" y="373"/>
                    <a:pt x="357" y="358"/>
                  </a:cubicBezTo>
                  <a:cubicBezTo>
                    <a:pt x="542" y="263"/>
                    <a:pt x="440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"/>
            <p:cNvSpPr/>
            <p:nvPr/>
          </p:nvSpPr>
          <p:spPr>
            <a:xfrm>
              <a:off x="3308912" y="645392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1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"/>
            <p:cNvSpPr/>
            <p:nvPr/>
          </p:nvSpPr>
          <p:spPr>
            <a:xfrm>
              <a:off x="3235927" y="62597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3" y="1"/>
                  </a:moveTo>
                  <a:cubicBezTo>
                    <a:pt x="245" y="1"/>
                    <a:pt x="216" y="8"/>
                    <a:pt x="186" y="23"/>
                  </a:cubicBezTo>
                  <a:cubicBezTo>
                    <a:pt x="1" y="118"/>
                    <a:pt x="102" y="379"/>
                    <a:pt x="271" y="379"/>
                  </a:cubicBezTo>
                  <a:cubicBezTo>
                    <a:pt x="298" y="379"/>
                    <a:pt x="327" y="372"/>
                    <a:pt x="357" y="357"/>
                  </a:cubicBezTo>
                  <a:cubicBezTo>
                    <a:pt x="543" y="262"/>
                    <a:pt x="442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"/>
            <p:cNvSpPr/>
            <p:nvPr/>
          </p:nvSpPr>
          <p:spPr>
            <a:xfrm>
              <a:off x="3468126" y="118999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1"/>
                  </a:moveTo>
                  <a:cubicBezTo>
                    <a:pt x="245" y="1"/>
                    <a:pt x="216" y="8"/>
                    <a:pt x="186" y="23"/>
                  </a:cubicBezTo>
                  <a:cubicBezTo>
                    <a:pt x="1" y="118"/>
                    <a:pt x="102" y="379"/>
                    <a:pt x="271" y="379"/>
                  </a:cubicBezTo>
                  <a:cubicBezTo>
                    <a:pt x="298" y="379"/>
                    <a:pt x="327" y="372"/>
                    <a:pt x="357" y="357"/>
                  </a:cubicBezTo>
                  <a:cubicBezTo>
                    <a:pt x="543" y="262"/>
                    <a:pt x="442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"/>
            <p:cNvSpPr/>
            <p:nvPr/>
          </p:nvSpPr>
          <p:spPr>
            <a:xfrm>
              <a:off x="3429903" y="1173496"/>
              <a:ext cx="27288" cy="19112"/>
            </a:xfrm>
            <a:custGeom>
              <a:avLst/>
              <a:gdLst/>
              <a:ahLst/>
              <a:cxnLst/>
              <a:rect l="l" t="t" r="r" b="b"/>
              <a:pathLst>
                <a:path w="544" h="381" extrusionOk="0">
                  <a:moveTo>
                    <a:pt x="272" y="1"/>
                  </a:moveTo>
                  <a:cubicBezTo>
                    <a:pt x="245" y="1"/>
                    <a:pt x="216" y="8"/>
                    <a:pt x="187" y="23"/>
                  </a:cubicBezTo>
                  <a:cubicBezTo>
                    <a:pt x="1" y="118"/>
                    <a:pt x="102" y="380"/>
                    <a:pt x="272" y="380"/>
                  </a:cubicBezTo>
                  <a:cubicBezTo>
                    <a:pt x="299" y="380"/>
                    <a:pt x="328" y="373"/>
                    <a:pt x="357" y="358"/>
                  </a:cubicBezTo>
                  <a:cubicBezTo>
                    <a:pt x="543" y="263"/>
                    <a:pt x="442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3"/>
          <p:cNvGrpSpPr/>
          <p:nvPr/>
        </p:nvGrpSpPr>
        <p:grpSpPr>
          <a:xfrm rot="-7297735">
            <a:off x="6148137" y="-159937"/>
            <a:ext cx="843495" cy="566711"/>
            <a:chOff x="1655277" y="1307879"/>
            <a:chExt cx="907741" cy="609876"/>
          </a:xfrm>
        </p:grpSpPr>
        <p:sp>
          <p:nvSpPr>
            <p:cNvPr id="1099" name="Google Shape;1099;p3"/>
            <p:cNvSpPr/>
            <p:nvPr/>
          </p:nvSpPr>
          <p:spPr>
            <a:xfrm>
              <a:off x="1660193" y="1307879"/>
              <a:ext cx="902825" cy="597486"/>
            </a:xfrm>
            <a:custGeom>
              <a:avLst/>
              <a:gdLst/>
              <a:ahLst/>
              <a:cxnLst/>
              <a:rect l="l" t="t" r="r" b="b"/>
              <a:pathLst>
                <a:path w="17998" h="11911" extrusionOk="0">
                  <a:moveTo>
                    <a:pt x="11105" y="0"/>
                  </a:moveTo>
                  <a:cubicBezTo>
                    <a:pt x="10057" y="0"/>
                    <a:pt x="8890" y="550"/>
                    <a:pt x="7695" y="1896"/>
                  </a:cubicBezTo>
                  <a:cubicBezTo>
                    <a:pt x="6975" y="1672"/>
                    <a:pt x="6331" y="1571"/>
                    <a:pt x="5760" y="1571"/>
                  </a:cubicBezTo>
                  <a:cubicBezTo>
                    <a:pt x="1" y="1571"/>
                    <a:pt x="1648" y="11910"/>
                    <a:pt x="7324" y="11910"/>
                  </a:cubicBezTo>
                  <a:cubicBezTo>
                    <a:pt x="8258" y="11910"/>
                    <a:pt x="9300" y="11631"/>
                    <a:pt x="10437" y="10980"/>
                  </a:cubicBezTo>
                  <a:cubicBezTo>
                    <a:pt x="17997" y="10491"/>
                    <a:pt x="15683" y="0"/>
                    <a:pt x="11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"/>
            <p:cNvSpPr/>
            <p:nvPr/>
          </p:nvSpPr>
          <p:spPr>
            <a:xfrm>
              <a:off x="1655277" y="1320219"/>
              <a:ext cx="902775" cy="597536"/>
            </a:xfrm>
            <a:custGeom>
              <a:avLst/>
              <a:gdLst/>
              <a:ahLst/>
              <a:cxnLst/>
              <a:rect l="l" t="t" r="r" b="b"/>
              <a:pathLst>
                <a:path w="17997" h="11912" extrusionOk="0">
                  <a:moveTo>
                    <a:pt x="11104" y="1"/>
                  </a:moveTo>
                  <a:cubicBezTo>
                    <a:pt x="10056" y="1"/>
                    <a:pt x="8889" y="551"/>
                    <a:pt x="7694" y="1896"/>
                  </a:cubicBezTo>
                  <a:cubicBezTo>
                    <a:pt x="6974" y="1672"/>
                    <a:pt x="6331" y="1571"/>
                    <a:pt x="5759" y="1571"/>
                  </a:cubicBezTo>
                  <a:cubicBezTo>
                    <a:pt x="1" y="1571"/>
                    <a:pt x="1647" y="11912"/>
                    <a:pt x="7325" y="11912"/>
                  </a:cubicBezTo>
                  <a:cubicBezTo>
                    <a:pt x="8258" y="11912"/>
                    <a:pt x="9301" y="11632"/>
                    <a:pt x="10437" y="10981"/>
                  </a:cubicBezTo>
                  <a:cubicBezTo>
                    <a:pt x="17997" y="10491"/>
                    <a:pt x="15683" y="1"/>
                    <a:pt x="11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"/>
            <p:cNvSpPr/>
            <p:nvPr/>
          </p:nvSpPr>
          <p:spPr>
            <a:xfrm>
              <a:off x="1812935" y="1472160"/>
              <a:ext cx="413489" cy="388157"/>
            </a:xfrm>
            <a:custGeom>
              <a:avLst/>
              <a:gdLst/>
              <a:ahLst/>
              <a:cxnLst/>
              <a:rect l="l" t="t" r="r" b="b"/>
              <a:pathLst>
                <a:path w="8243" h="7738" extrusionOk="0">
                  <a:moveTo>
                    <a:pt x="3035" y="1"/>
                  </a:moveTo>
                  <a:cubicBezTo>
                    <a:pt x="2811" y="1"/>
                    <a:pt x="2531" y="91"/>
                    <a:pt x="2182" y="304"/>
                  </a:cubicBezTo>
                  <a:cubicBezTo>
                    <a:pt x="1" y="1632"/>
                    <a:pt x="810" y="7737"/>
                    <a:pt x="3794" y="7737"/>
                  </a:cubicBezTo>
                  <a:cubicBezTo>
                    <a:pt x="4049" y="7737"/>
                    <a:pt x="4320" y="7692"/>
                    <a:pt x="4607" y="7596"/>
                  </a:cubicBezTo>
                  <a:cubicBezTo>
                    <a:pt x="8243" y="6375"/>
                    <a:pt x="3705" y="3231"/>
                    <a:pt x="3705" y="3231"/>
                  </a:cubicBezTo>
                  <a:cubicBezTo>
                    <a:pt x="3705" y="3231"/>
                    <a:pt x="4370" y="1"/>
                    <a:pt x="30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"/>
            <p:cNvSpPr/>
            <p:nvPr/>
          </p:nvSpPr>
          <p:spPr>
            <a:xfrm>
              <a:off x="2058428" y="1386684"/>
              <a:ext cx="377623" cy="404410"/>
            </a:xfrm>
            <a:custGeom>
              <a:avLst/>
              <a:gdLst/>
              <a:ahLst/>
              <a:cxnLst/>
              <a:rect l="l" t="t" r="r" b="b"/>
              <a:pathLst>
                <a:path w="7528" h="8062" extrusionOk="0">
                  <a:moveTo>
                    <a:pt x="2663" y="0"/>
                  </a:moveTo>
                  <a:cubicBezTo>
                    <a:pt x="0" y="0"/>
                    <a:pt x="2656" y="3775"/>
                    <a:pt x="2656" y="3775"/>
                  </a:cubicBezTo>
                  <a:cubicBezTo>
                    <a:pt x="2656" y="3775"/>
                    <a:pt x="960" y="8061"/>
                    <a:pt x="3562" y="8061"/>
                  </a:cubicBezTo>
                  <a:cubicBezTo>
                    <a:pt x="3696" y="8061"/>
                    <a:pt x="3842" y="8050"/>
                    <a:pt x="4000" y="8026"/>
                  </a:cubicBezTo>
                  <a:cubicBezTo>
                    <a:pt x="7527" y="7488"/>
                    <a:pt x="5543" y="103"/>
                    <a:pt x="2773" y="3"/>
                  </a:cubicBezTo>
                  <a:cubicBezTo>
                    <a:pt x="2735" y="1"/>
                    <a:pt x="2698" y="0"/>
                    <a:pt x="26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"/>
            <p:cNvSpPr/>
            <p:nvPr/>
          </p:nvSpPr>
          <p:spPr>
            <a:xfrm>
              <a:off x="2019502" y="1494030"/>
              <a:ext cx="7976" cy="110408"/>
            </a:xfrm>
            <a:custGeom>
              <a:avLst/>
              <a:gdLst/>
              <a:ahLst/>
              <a:cxnLst/>
              <a:rect l="l" t="t" r="r" b="b"/>
              <a:pathLst>
                <a:path w="159" h="2201" fill="none" extrusionOk="0">
                  <a:moveTo>
                    <a:pt x="33" y="0"/>
                  </a:moveTo>
                  <a:cubicBezTo>
                    <a:pt x="159" y="727"/>
                    <a:pt x="148" y="1477"/>
                    <a:pt x="1" y="2201"/>
                  </a:cubicBezTo>
                </a:path>
              </a:pathLst>
            </a:custGeom>
            <a:solidFill>
              <a:schemeClr val="dk1"/>
            </a:solidFill>
            <a:ln w="325" cap="rnd" cmpd="sng">
              <a:solidFill>
                <a:srgbClr val="2130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"/>
            <p:cNvSpPr/>
            <p:nvPr/>
          </p:nvSpPr>
          <p:spPr>
            <a:xfrm>
              <a:off x="2140944" y="1592799"/>
              <a:ext cx="26285" cy="122497"/>
            </a:xfrm>
            <a:custGeom>
              <a:avLst/>
              <a:gdLst/>
              <a:ahLst/>
              <a:cxnLst/>
              <a:rect l="l" t="t" r="r" b="b"/>
              <a:pathLst>
                <a:path w="524" h="2442" fill="none" extrusionOk="0">
                  <a:moveTo>
                    <a:pt x="524" y="0"/>
                  </a:moveTo>
                  <a:cubicBezTo>
                    <a:pt x="141" y="746"/>
                    <a:pt x="0" y="1614"/>
                    <a:pt x="128" y="2442"/>
                  </a:cubicBezTo>
                </a:path>
              </a:pathLst>
            </a:custGeom>
            <a:solidFill>
              <a:schemeClr val="dk1"/>
            </a:solidFill>
            <a:ln w="325" cap="rnd" cmpd="sng">
              <a:solidFill>
                <a:srgbClr val="2130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"/>
            <p:cNvSpPr/>
            <p:nvPr/>
          </p:nvSpPr>
          <p:spPr>
            <a:xfrm>
              <a:off x="2284758" y="1690464"/>
              <a:ext cx="36869" cy="19363"/>
            </a:xfrm>
            <a:custGeom>
              <a:avLst/>
              <a:gdLst/>
              <a:ahLst/>
              <a:cxnLst/>
              <a:rect l="l" t="t" r="r" b="b"/>
              <a:pathLst>
                <a:path w="735" h="386" extrusionOk="0">
                  <a:moveTo>
                    <a:pt x="288" y="0"/>
                  </a:moveTo>
                  <a:cubicBezTo>
                    <a:pt x="135" y="0"/>
                    <a:pt x="0" y="38"/>
                    <a:pt x="4" y="111"/>
                  </a:cubicBezTo>
                  <a:cubicBezTo>
                    <a:pt x="13" y="291"/>
                    <a:pt x="218" y="385"/>
                    <a:pt x="403" y="385"/>
                  </a:cubicBezTo>
                  <a:cubicBezTo>
                    <a:pt x="543" y="385"/>
                    <a:pt x="672" y="332"/>
                    <a:pt x="699" y="220"/>
                  </a:cubicBezTo>
                  <a:cubicBezTo>
                    <a:pt x="735" y="71"/>
                    <a:pt x="495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"/>
            <p:cNvSpPr/>
            <p:nvPr/>
          </p:nvSpPr>
          <p:spPr>
            <a:xfrm>
              <a:off x="2198630" y="1514597"/>
              <a:ext cx="39628" cy="25934"/>
            </a:xfrm>
            <a:custGeom>
              <a:avLst/>
              <a:gdLst/>
              <a:ahLst/>
              <a:cxnLst/>
              <a:rect l="l" t="t" r="r" b="b"/>
              <a:pathLst>
                <a:path w="790" h="517" extrusionOk="0">
                  <a:moveTo>
                    <a:pt x="576" y="0"/>
                  </a:moveTo>
                  <a:cubicBezTo>
                    <a:pt x="367" y="0"/>
                    <a:pt x="0" y="351"/>
                    <a:pt x="100" y="450"/>
                  </a:cubicBezTo>
                  <a:cubicBezTo>
                    <a:pt x="148" y="497"/>
                    <a:pt x="208" y="517"/>
                    <a:pt x="272" y="517"/>
                  </a:cubicBezTo>
                  <a:cubicBezTo>
                    <a:pt x="506" y="517"/>
                    <a:pt x="789" y="246"/>
                    <a:pt x="686" y="62"/>
                  </a:cubicBezTo>
                  <a:cubicBezTo>
                    <a:pt x="663" y="18"/>
                    <a:pt x="623" y="0"/>
                    <a:pt x="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"/>
            <p:cNvSpPr/>
            <p:nvPr/>
          </p:nvSpPr>
          <p:spPr>
            <a:xfrm>
              <a:off x="2195921" y="1439655"/>
              <a:ext cx="39628" cy="25934"/>
            </a:xfrm>
            <a:custGeom>
              <a:avLst/>
              <a:gdLst/>
              <a:ahLst/>
              <a:cxnLst/>
              <a:rect l="l" t="t" r="r" b="b"/>
              <a:pathLst>
                <a:path w="790" h="517" extrusionOk="0">
                  <a:moveTo>
                    <a:pt x="576" y="1"/>
                  </a:moveTo>
                  <a:cubicBezTo>
                    <a:pt x="367" y="1"/>
                    <a:pt x="0" y="351"/>
                    <a:pt x="100" y="449"/>
                  </a:cubicBezTo>
                  <a:cubicBezTo>
                    <a:pt x="148" y="497"/>
                    <a:pt x="208" y="517"/>
                    <a:pt x="272" y="517"/>
                  </a:cubicBezTo>
                  <a:cubicBezTo>
                    <a:pt x="507" y="517"/>
                    <a:pt x="789" y="246"/>
                    <a:pt x="688" y="63"/>
                  </a:cubicBezTo>
                  <a:cubicBezTo>
                    <a:pt x="664" y="19"/>
                    <a:pt x="624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"/>
            <p:cNvSpPr/>
            <p:nvPr/>
          </p:nvSpPr>
          <p:spPr>
            <a:xfrm>
              <a:off x="2234696" y="1653144"/>
              <a:ext cx="23275" cy="13544"/>
            </a:xfrm>
            <a:custGeom>
              <a:avLst/>
              <a:gdLst/>
              <a:ahLst/>
              <a:cxnLst/>
              <a:rect l="l" t="t" r="r" b="b"/>
              <a:pathLst>
                <a:path w="464" h="270" extrusionOk="0">
                  <a:moveTo>
                    <a:pt x="344" y="0"/>
                  </a:moveTo>
                  <a:cubicBezTo>
                    <a:pt x="215" y="0"/>
                    <a:pt x="0" y="140"/>
                    <a:pt x="42" y="205"/>
                  </a:cubicBezTo>
                  <a:cubicBezTo>
                    <a:pt x="73" y="251"/>
                    <a:pt x="122" y="269"/>
                    <a:pt x="176" y="269"/>
                  </a:cubicBezTo>
                  <a:cubicBezTo>
                    <a:pt x="307" y="269"/>
                    <a:pt x="463" y="159"/>
                    <a:pt x="430" y="52"/>
                  </a:cubicBezTo>
                  <a:cubicBezTo>
                    <a:pt x="419" y="15"/>
                    <a:pt x="386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"/>
            <p:cNvSpPr/>
            <p:nvPr/>
          </p:nvSpPr>
          <p:spPr>
            <a:xfrm>
              <a:off x="2265646" y="1581212"/>
              <a:ext cx="36769" cy="19262"/>
            </a:xfrm>
            <a:custGeom>
              <a:avLst/>
              <a:gdLst/>
              <a:ahLst/>
              <a:cxnLst/>
              <a:rect l="l" t="t" r="r" b="b"/>
              <a:pathLst>
                <a:path w="733" h="384" extrusionOk="0">
                  <a:moveTo>
                    <a:pt x="446" y="1"/>
                  </a:moveTo>
                  <a:cubicBezTo>
                    <a:pt x="240" y="1"/>
                    <a:pt x="0" y="81"/>
                    <a:pt x="24" y="177"/>
                  </a:cubicBezTo>
                  <a:cubicBezTo>
                    <a:pt x="58" y="320"/>
                    <a:pt x="211" y="383"/>
                    <a:pt x="365" y="383"/>
                  </a:cubicBezTo>
                  <a:cubicBezTo>
                    <a:pt x="541" y="383"/>
                    <a:pt x="720" y="300"/>
                    <a:pt x="727" y="158"/>
                  </a:cubicBezTo>
                  <a:cubicBezTo>
                    <a:pt x="732" y="44"/>
                    <a:pt x="598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"/>
            <p:cNvSpPr/>
            <p:nvPr/>
          </p:nvSpPr>
          <p:spPr>
            <a:xfrm>
              <a:off x="2276581" y="1499949"/>
              <a:ext cx="20968" cy="13644"/>
            </a:xfrm>
            <a:custGeom>
              <a:avLst/>
              <a:gdLst/>
              <a:ahLst/>
              <a:cxnLst/>
              <a:rect l="l" t="t" r="r" b="b"/>
              <a:pathLst>
                <a:path w="418" h="272" extrusionOk="0">
                  <a:moveTo>
                    <a:pt x="305" y="1"/>
                  </a:moveTo>
                  <a:cubicBezTo>
                    <a:pt x="194" y="1"/>
                    <a:pt x="0" y="182"/>
                    <a:pt x="52" y="235"/>
                  </a:cubicBezTo>
                  <a:cubicBezTo>
                    <a:pt x="78" y="261"/>
                    <a:pt x="110" y="272"/>
                    <a:pt x="144" y="272"/>
                  </a:cubicBezTo>
                  <a:cubicBezTo>
                    <a:pt x="268" y="272"/>
                    <a:pt x="418" y="132"/>
                    <a:pt x="365" y="34"/>
                  </a:cubicBezTo>
                  <a:cubicBezTo>
                    <a:pt x="352" y="11"/>
                    <a:pt x="331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"/>
            <p:cNvSpPr/>
            <p:nvPr/>
          </p:nvSpPr>
          <p:spPr>
            <a:xfrm>
              <a:off x="1947419" y="1773833"/>
              <a:ext cx="40933" cy="26586"/>
            </a:xfrm>
            <a:custGeom>
              <a:avLst/>
              <a:gdLst/>
              <a:ahLst/>
              <a:cxnLst/>
              <a:rect l="l" t="t" r="r" b="b"/>
              <a:pathLst>
                <a:path w="816" h="530" extrusionOk="0">
                  <a:moveTo>
                    <a:pt x="632" y="0"/>
                  </a:moveTo>
                  <a:cubicBezTo>
                    <a:pt x="444" y="0"/>
                    <a:pt x="0" y="308"/>
                    <a:pt x="152" y="472"/>
                  </a:cubicBezTo>
                  <a:cubicBezTo>
                    <a:pt x="189" y="512"/>
                    <a:pt x="239" y="529"/>
                    <a:pt x="295" y="529"/>
                  </a:cubicBezTo>
                  <a:cubicBezTo>
                    <a:pt x="514" y="529"/>
                    <a:pt x="816" y="260"/>
                    <a:pt x="705" y="35"/>
                  </a:cubicBezTo>
                  <a:cubicBezTo>
                    <a:pt x="693" y="11"/>
                    <a:pt x="667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"/>
            <p:cNvSpPr/>
            <p:nvPr/>
          </p:nvSpPr>
          <p:spPr>
            <a:xfrm>
              <a:off x="1939945" y="1587482"/>
              <a:ext cx="36719" cy="19463"/>
            </a:xfrm>
            <a:custGeom>
              <a:avLst/>
              <a:gdLst/>
              <a:ahLst/>
              <a:cxnLst/>
              <a:rect l="l" t="t" r="r" b="b"/>
              <a:pathLst>
                <a:path w="732" h="388" extrusionOk="0">
                  <a:moveTo>
                    <a:pt x="257" y="1"/>
                  </a:moveTo>
                  <a:cubicBezTo>
                    <a:pt x="118" y="1"/>
                    <a:pt x="1" y="41"/>
                    <a:pt x="1" y="148"/>
                  </a:cubicBezTo>
                  <a:cubicBezTo>
                    <a:pt x="3" y="296"/>
                    <a:pt x="193" y="387"/>
                    <a:pt x="376" y="387"/>
                  </a:cubicBezTo>
                  <a:cubicBezTo>
                    <a:pt x="523" y="387"/>
                    <a:pt x="665" y="329"/>
                    <a:pt x="704" y="194"/>
                  </a:cubicBezTo>
                  <a:cubicBezTo>
                    <a:pt x="732" y="95"/>
                    <a:pt x="469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"/>
            <p:cNvSpPr/>
            <p:nvPr/>
          </p:nvSpPr>
          <p:spPr>
            <a:xfrm>
              <a:off x="1905384" y="1520967"/>
              <a:ext cx="36769" cy="19413"/>
            </a:xfrm>
            <a:custGeom>
              <a:avLst/>
              <a:gdLst/>
              <a:ahLst/>
              <a:cxnLst/>
              <a:rect l="l" t="t" r="r" b="b"/>
              <a:pathLst>
                <a:path w="733" h="387" extrusionOk="0">
                  <a:moveTo>
                    <a:pt x="257" y="0"/>
                  </a:moveTo>
                  <a:cubicBezTo>
                    <a:pt x="118" y="0"/>
                    <a:pt x="1" y="41"/>
                    <a:pt x="2" y="147"/>
                  </a:cubicBezTo>
                  <a:cubicBezTo>
                    <a:pt x="3" y="295"/>
                    <a:pt x="194" y="387"/>
                    <a:pt x="377" y="387"/>
                  </a:cubicBezTo>
                  <a:cubicBezTo>
                    <a:pt x="524" y="387"/>
                    <a:pt x="666" y="329"/>
                    <a:pt x="705" y="195"/>
                  </a:cubicBezTo>
                  <a:cubicBezTo>
                    <a:pt x="732" y="94"/>
                    <a:pt x="469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"/>
            <p:cNvSpPr/>
            <p:nvPr/>
          </p:nvSpPr>
          <p:spPr>
            <a:xfrm>
              <a:off x="1986897" y="1720009"/>
              <a:ext cx="21821" cy="11487"/>
            </a:xfrm>
            <a:custGeom>
              <a:avLst/>
              <a:gdLst/>
              <a:ahLst/>
              <a:cxnLst/>
              <a:rect l="l" t="t" r="r" b="b"/>
              <a:pathLst>
                <a:path w="435" h="229" extrusionOk="0">
                  <a:moveTo>
                    <a:pt x="255" y="1"/>
                  </a:moveTo>
                  <a:cubicBezTo>
                    <a:pt x="134" y="1"/>
                    <a:pt x="0" y="41"/>
                    <a:pt x="20" y="127"/>
                  </a:cubicBezTo>
                  <a:cubicBezTo>
                    <a:pt x="35" y="195"/>
                    <a:pt x="113" y="228"/>
                    <a:pt x="197" y="228"/>
                  </a:cubicBezTo>
                  <a:cubicBezTo>
                    <a:pt x="305" y="228"/>
                    <a:pt x="424" y="174"/>
                    <a:pt x="432" y="70"/>
                  </a:cubicBezTo>
                  <a:cubicBezTo>
                    <a:pt x="435" y="25"/>
                    <a:pt x="349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"/>
            <p:cNvSpPr/>
            <p:nvPr/>
          </p:nvSpPr>
          <p:spPr>
            <a:xfrm>
              <a:off x="1909497" y="1671904"/>
              <a:ext cx="40030" cy="23476"/>
            </a:xfrm>
            <a:custGeom>
              <a:avLst/>
              <a:gdLst/>
              <a:ahLst/>
              <a:cxnLst/>
              <a:rect l="l" t="t" r="r" b="b"/>
              <a:pathLst>
                <a:path w="798" h="468" extrusionOk="0">
                  <a:moveTo>
                    <a:pt x="625" y="0"/>
                  </a:moveTo>
                  <a:cubicBezTo>
                    <a:pt x="417" y="0"/>
                    <a:pt x="1" y="203"/>
                    <a:pt x="113" y="381"/>
                  </a:cubicBezTo>
                  <a:cubicBezTo>
                    <a:pt x="151" y="441"/>
                    <a:pt x="220" y="467"/>
                    <a:pt x="298" y="467"/>
                  </a:cubicBezTo>
                  <a:cubicBezTo>
                    <a:pt x="511" y="467"/>
                    <a:pt x="797" y="273"/>
                    <a:pt x="734" y="52"/>
                  </a:cubicBezTo>
                  <a:cubicBezTo>
                    <a:pt x="724" y="16"/>
                    <a:pt x="68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"/>
            <p:cNvSpPr/>
            <p:nvPr/>
          </p:nvSpPr>
          <p:spPr>
            <a:xfrm>
              <a:off x="1878246" y="1607346"/>
              <a:ext cx="19463" cy="10283"/>
            </a:xfrm>
            <a:custGeom>
              <a:avLst/>
              <a:gdLst/>
              <a:ahLst/>
              <a:cxnLst/>
              <a:rect l="l" t="t" r="r" b="b"/>
              <a:pathLst>
                <a:path w="388" h="205" extrusionOk="0">
                  <a:moveTo>
                    <a:pt x="142" y="1"/>
                  </a:moveTo>
                  <a:cubicBezTo>
                    <a:pt x="66" y="1"/>
                    <a:pt x="0" y="23"/>
                    <a:pt x="2" y="81"/>
                  </a:cubicBezTo>
                  <a:cubicBezTo>
                    <a:pt x="3" y="158"/>
                    <a:pt x="102" y="204"/>
                    <a:pt x="198" y="204"/>
                  </a:cubicBezTo>
                  <a:cubicBezTo>
                    <a:pt x="277" y="204"/>
                    <a:pt x="354" y="173"/>
                    <a:pt x="374" y="100"/>
                  </a:cubicBezTo>
                  <a:cubicBezTo>
                    <a:pt x="388" y="48"/>
                    <a:pt x="253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"/>
            <p:cNvSpPr/>
            <p:nvPr/>
          </p:nvSpPr>
          <p:spPr>
            <a:xfrm>
              <a:off x="1783340" y="1467143"/>
              <a:ext cx="168847" cy="210432"/>
            </a:xfrm>
            <a:custGeom>
              <a:avLst/>
              <a:gdLst/>
              <a:ahLst/>
              <a:cxnLst/>
              <a:rect l="l" t="t" r="r" b="b"/>
              <a:pathLst>
                <a:path w="3366" h="4195" extrusionOk="0">
                  <a:moveTo>
                    <a:pt x="1867" y="0"/>
                  </a:moveTo>
                  <a:cubicBezTo>
                    <a:pt x="1812" y="0"/>
                    <a:pt x="1753" y="6"/>
                    <a:pt x="1691" y="18"/>
                  </a:cubicBezTo>
                  <a:cubicBezTo>
                    <a:pt x="22" y="332"/>
                    <a:pt x="0" y="3872"/>
                    <a:pt x="1102" y="4180"/>
                  </a:cubicBezTo>
                  <a:cubicBezTo>
                    <a:pt x="1136" y="4190"/>
                    <a:pt x="1170" y="4194"/>
                    <a:pt x="1205" y="4194"/>
                  </a:cubicBezTo>
                  <a:cubicBezTo>
                    <a:pt x="2245" y="4194"/>
                    <a:pt x="3366" y="0"/>
                    <a:pt x="1867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8" name="Google Shape;1118;p3"/>
          <p:cNvSpPr/>
          <p:nvPr/>
        </p:nvSpPr>
        <p:spPr>
          <a:xfrm>
            <a:off x="5031575" y="163301"/>
            <a:ext cx="327150" cy="300729"/>
          </a:xfrm>
          <a:custGeom>
            <a:avLst/>
            <a:gdLst/>
            <a:ahLst/>
            <a:cxnLst/>
            <a:rect l="l" t="t" r="r" b="b"/>
            <a:pathLst>
              <a:path w="12011" h="11041" extrusionOk="0">
                <a:moveTo>
                  <a:pt x="3597" y="0"/>
                </a:moveTo>
                <a:lnTo>
                  <a:pt x="3597" y="0"/>
                </a:lnTo>
                <a:cubicBezTo>
                  <a:pt x="0" y="7230"/>
                  <a:pt x="8201" y="11040"/>
                  <a:pt x="8201" y="11040"/>
                </a:cubicBezTo>
                <a:cubicBezTo>
                  <a:pt x="12011" y="2840"/>
                  <a:pt x="3597" y="0"/>
                  <a:pt x="35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3"/>
          <p:cNvSpPr/>
          <p:nvPr/>
        </p:nvSpPr>
        <p:spPr>
          <a:xfrm>
            <a:off x="5329678" y="100404"/>
            <a:ext cx="142391" cy="138702"/>
          </a:xfrm>
          <a:custGeom>
            <a:avLst/>
            <a:gdLst/>
            <a:ahLst/>
            <a:cxnLst/>
            <a:rect l="l" t="t" r="r" b="b"/>
            <a:pathLst>
              <a:path w="4285" h="4174" extrusionOk="0">
                <a:moveTo>
                  <a:pt x="3728" y="0"/>
                </a:moveTo>
                <a:cubicBezTo>
                  <a:pt x="1" y="0"/>
                  <a:pt x="112" y="4173"/>
                  <a:pt x="112" y="4173"/>
                </a:cubicBezTo>
                <a:cubicBezTo>
                  <a:pt x="4285" y="4062"/>
                  <a:pt x="3728" y="0"/>
                  <a:pt x="37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0" name="Google Shape;1120;p3"/>
          <p:cNvGrpSpPr/>
          <p:nvPr/>
        </p:nvGrpSpPr>
        <p:grpSpPr>
          <a:xfrm rot="-1022751">
            <a:off x="5409698" y="-588149"/>
            <a:ext cx="705599" cy="1423133"/>
            <a:chOff x="4243844" y="2649404"/>
            <a:chExt cx="962480" cy="1941240"/>
          </a:xfrm>
        </p:grpSpPr>
        <p:sp>
          <p:nvSpPr>
            <p:cNvPr id="1121" name="Google Shape;1121;p3"/>
            <p:cNvSpPr/>
            <p:nvPr/>
          </p:nvSpPr>
          <p:spPr>
            <a:xfrm>
              <a:off x="4723781" y="3271973"/>
              <a:ext cx="482543" cy="824603"/>
            </a:xfrm>
            <a:custGeom>
              <a:avLst/>
              <a:gdLst/>
              <a:ahLst/>
              <a:cxnLst/>
              <a:rect l="l" t="t" r="r" b="b"/>
              <a:pathLst>
                <a:path w="10552" h="18032" extrusionOk="0">
                  <a:moveTo>
                    <a:pt x="1" y="0"/>
                  </a:moveTo>
                  <a:cubicBezTo>
                    <a:pt x="1" y="0"/>
                    <a:pt x="2640" y="11052"/>
                    <a:pt x="7401" y="17659"/>
                  </a:cubicBezTo>
                  <a:cubicBezTo>
                    <a:pt x="7576" y="17900"/>
                    <a:pt x="7850" y="18031"/>
                    <a:pt x="8131" y="18031"/>
                  </a:cubicBezTo>
                  <a:cubicBezTo>
                    <a:pt x="8272" y="18031"/>
                    <a:pt x="8414" y="17998"/>
                    <a:pt x="8546" y="17929"/>
                  </a:cubicBezTo>
                  <a:cubicBezTo>
                    <a:pt x="9009" y="17688"/>
                    <a:pt x="9619" y="17334"/>
                    <a:pt x="10114" y="16923"/>
                  </a:cubicBezTo>
                  <a:cubicBezTo>
                    <a:pt x="10493" y="16610"/>
                    <a:pt x="10552" y="16053"/>
                    <a:pt x="10245" y="15668"/>
                  </a:cubicBezTo>
                  <a:cubicBezTo>
                    <a:pt x="8631" y="13637"/>
                    <a:pt x="3453" y="6816"/>
                    <a:pt x="1211" y="1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"/>
            <p:cNvSpPr/>
            <p:nvPr/>
          </p:nvSpPr>
          <p:spPr>
            <a:xfrm>
              <a:off x="4805638" y="3515257"/>
              <a:ext cx="198514" cy="411753"/>
            </a:xfrm>
            <a:custGeom>
              <a:avLst/>
              <a:gdLst/>
              <a:ahLst/>
              <a:cxnLst/>
              <a:rect l="l" t="t" r="r" b="b"/>
              <a:pathLst>
                <a:path w="4341" h="9004" fill="none" extrusionOk="0">
                  <a:moveTo>
                    <a:pt x="4340" y="9004"/>
                  </a:moveTo>
                  <a:cubicBezTo>
                    <a:pt x="2001" y="4964"/>
                    <a:pt x="1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"/>
            <p:cNvSpPr/>
            <p:nvPr/>
          </p:nvSpPr>
          <p:spPr>
            <a:xfrm>
              <a:off x="4740198" y="3415520"/>
              <a:ext cx="413216" cy="1050418"/>
            </a:xfrm>
            <a:custGeom>
              <a:avLst/>
              <a:gdLst/>
              <a:ahLst/>
              <a:cxnLst/>
              <a:rect l="l" t="t" r="r" b="b"/>
              <a:pathLst>
                <a:path w="9036" h="22970" extrusionOk="0">
                  <a:moveTo>
                    <a:pt x="1" y="0"/>
                  </a:moveTo>
                  <a:cubicBezTo>
                    <a:pt x="1" y="1"/>
                    <a:pt x="775" y="13574"/>
                    <a:pt x="4986" y="22360"/>
                  </a:cubicBezTo>
                  <a:cubicBezTo>
                    <a:pt x="5169" y="22742"/>
                    <a:pt x="5552" y="22969"/>
                    <a:pt x="5957" y="22969"/>
                  </a:cubicBezTo>
                  <a:cubicBezTo>
                    <a:pt x="6063" y="22969"/>
                    <a:pt x="6171" y="22954"/>
                    <a:pt x="6278" y="22921"/>
                  </a:cubicBezTo>
                  <a:cubicBezTo>
                    <a:pt x="6873" y="22734"/>
                    <a:pt x="7667" y="22446"/>
                    <a:pt x="8336" y="22068"/>
                  </a:cubicBezTo>
                  <a:cubicBezTo>
                    <a:pt x="8848" y="21779"/>
                    <a:pt x="9035" y="21134"/>
                    <a:pt x="8756" y="20617"/>
                  </a:cubicBezTo>
                  <a:cubicBezTo>
                    <a:pt x="7283" y="17885"/>
                    <a:pt x="2628" y="8756"/>
                    <a:pt x="1398" y="4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"/>
            <p:cNvSpPr/>
            <p:nvPr/>
          </p:nvSpPr>
          <p:spPr>
            <a:xfrm>
              <a:off x="4764024" y="3596519"/>
              <a:ext cx="169292" cy="614200"/>
            </a:xfrm>
            <a:custGeom>
              <a:avLst/>
              <a:gdLst/>
              <a:ahLst/>
              <a:cxnLst/>
              <a:rect l="l" t="t" r="r" b="b"/>
              <a:pathLst>
                <a:path w="3702" h="13431" fill="none" extrusionOk="0">
                  <a:moveTo>
                    <a:pt x="3702" y="13430"/>
                  </a:moveTo>
                  <a:cubicBezTo>
                    <a:pt x="625" y="5217"/>
                    <a:pt x="1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"/>
            <p:cNvSpPr/>
            <p:nvPr/>
          </p:nvSpPr>
          <p:spPr>
            <a:xfrm>
              <a:off x="4600676" y="3431342"/>
              <a:ext cx="290751" cy="1159301"/>
            </a:xfrm>
            <a:custGeom>
              <a:avLst/>
              <a:gdLst/>
              <a:ahLst/>
              <a:cxnLst/>
              <a:rect l="l" t="t" r="r" b="b"/>
              <a:pathLst>
                <a:path w="6358" h="25351" extrusionOk="0">
                  <a:moveTo>
                    <a:pt x="3314" y="1"/>
                  </a:moveTo>
                  <a:lnTo>
                    <a:pt x="1997" y="826"/>
                  </a:lnTo>
                  <a:cubicBezTo>
                    <a:pt x="3090" y="9750"/>
                    <a:pt x="884" y="20454"/>
                    <a:pt x="141" y="23683"/>
                  </a:cubicBezTo>
                  <a:cubicBezTo>
                    <a:pt x="1" y="24293"/>
                    <a:pt x="376" y="24903"/>
                    <a:pt x="984" y="25056"/>
                  </a:cubicBezTo>
                  <a:cubicBezTo>
                    <a:pt x="1779" y="25255"/>
                    <a:pt x="2677" y="25327"/>
                    <a:pt x="3343" y="25350"/>
                  </a:cubicBezTo>
                  <a:cubicBezTo>
                    <a:pt x="3356" y="25350"/>
                    <a:pt x="3369" y="25350"/>
                    <a:pt x="3382" y="25350"/>
                  </a:cubicBezTo>
                  <a:cubicBezTo>
                    <a:pt x="3934" y="25350"/>
                    <a:pt x="4413" y="24957"/>
                    <a:pt x="4511" y="24409"/>
                  </a:cubicBezTo>
                  <a:cubicBezTo>
                    <a:pt x="6357" y="14181"/>
                    <a:pt x="3314" y="1"/>
                    <a:pt x="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"/>
            <p:cNvSpPr/>
            <p:nvPr/>
          </p:nvSpPr>
          <p:spPr>
            <a:xfrm>
              <a:off x="4762835" y="3559844"/>
              <a:ext cx="41889" cy="720385"/>
            </a:xfrm>
            <a:custGeom>
              <a:avLst/>
              <a:gdLst/>
              <a:ahLst/>
              <a:cxnLst/>
              <a:rect l="l" t="t" r="r" b="b"/>
              <a:pathLst>
                <a:path w="916" h="15753" fill="none" extrusionOk="0">
                  <a:moveTo>
                    <a:pt x="458" y="1"/>
                  </a:moveTo>
                  <a:cubicBezTo>
                    <a:pt x="916" y="9584"/>
                    <a:pt x="1" y="15752"/>
                    <a:pt x="1" y="15752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"/>
            <p:cNvSpPr/>
            <p:nvPr/>
          </p:nvSpPr>
          <p:spPr>
            <a:xfrm>
              <a:off x="4535948" y="3128044"/>
              <a:ext cx="287687" cy="1086270"/>
            </a:xfrm>
            <a:custGeom>
              <a:avLst/>
              <a:gdLst/>
              <a:ahLst/>
              <a:cxnLst/>
              <a:rect l="l" t="t" r="r" b="b"/>
              <a:pathLst>
                <a:path w="6291" h="23754" extrusionOk="0">
                  <a:moveTo>
                    <a:pt x="3906" y="0"/>
                  </a:moveTo>
                  <a:lnTo>
                    <a:pt x="2645" y="731"/>
                  </a:lnTo>
                  <a:cubicBezTo>
                    <a:pt x="3375" y="9127"/>
                    <a:pt x="954" y="19084"/>
                    <a:pt x="153" y="22082"/>
                  </a:cubicBezTo>
                  <a:cubicBezTo>
                    <a:pt x="1" y="22651"/>
                    <a:pt x="331" y="23233"/>
                    <a:pt x="897" y="23398"/>
                  </a:cubicBezTo>
                  <a:cubicBezTo>
                    <a:pt x="1634" y="23612"/>
                    <a:pt x="2474" y="23708"/>
                    <a:pt x="3095" y="23751"/>
                  </a:cubicBezTo>
                  <a:cubicBezTo>
                    <a:pt x="3120" y="23753"/>
                    <a:pt x="3146" y="23753"/>
                    <a:pt x="3170" y="23753"/>
                  </a:cubicBezTo>
                  <a:cubicBezTo>
                    <a:pt x="3673" y="23753"/>
                    <a:pt x="4115" y="23405"/>
                    <a:pt x="4223" y="22908"/>
                  </a:cubicBezTo>
                  <a:cubicBezTo>
                    <a:pt x="6290" y="13387"/>
                    <a:pt x="3906" y="0"/>
                    <a:pt x="3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"/>
            <p:cNvSpPr/>
            <p:nvPr/>
          </p:nvSpPr>
          <p:spPr>
            <a:xfrm>
              <a:off x="4695520" y="3446250"/>
              <a:ext cx="35029" cy="500423"/>
            </a:xfrm>
            <a:custGeom>
              <a:avLst/>
              <a:gdLst/>
              <a:ahLst/>
              <a:cxnLst/>
              <a:rect l="l" t="t" r="r" b="b"/>
              <a:pathLst>
                <a:path w="766" h="10943" fill="none" extrusionOk="0">
                  <a:moveTo>
                    <a:pt x="1" y="10942"/>
                  </a:moveTo>
                  <a:cubicBezTo>
                    <a:pt x="766" y="6295"/>
                    <a:pt x="55" y="0"/>
                    <a:pt x="5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"/>
            <p:cNvSpPr/>
            <p:nvPr/>
          </p:nvSpPr>
          <p:spPr>
            <a:xfrm>
              <a:off x="4447846" y="2649404"/>
              <a:ext cx="250738" cy="101749"/>
            </a:xfrm>
            <a:custGeom>
              <a:avLst/>
              <a:gdLst/>
              <a:ahLst/>
              <a:cxnLst/>
              <a:rect l="l" t="t" r="r" b="b"/>
              <a:pathLst>
                <a:path w="5483" h="2225" extrusionOk="0">
                  <a:moveTo>
                    <a:pt x="4190" y="0"/>
                  </a:moveTo>
                  <a:cubicBezTo>
                    <a:pt x="3672" y="0"/>
                    <a:pt x="3183" y="1169"/>
                    <a:pt x="3183" y="1169"/>
                  </a:cubicBezTo>
                  <a:cubicBezTo>
                    <a:pt x="3183" y="1169"/>
                    <a:pt x="2044" y="103"/>
                    <a:pt x="1476" y="103"/>
                  </a:cubicBezTo>
                  <a:cubicBezTo>
                    <a:pt x="1417" y="103"/>
                    <a:pt x="1364" y="114"/>
                    <a:pt x="1320" y="140"/>
                  </a:cubicBezTo>
                  <a:cubicBezTo>
                    <a:pt x="844" y="411"/>
                    <a:pt x="1901" y="1179"/>
                    <a:pt x="1901" y="1179"/>
                  </a:cubicBezTo>
                  <a:cubicBezTo>
                    <a:pt x="1901" y="1179"/>
                    <a:pt x="1381" y="1037"/>
                    <a:pt x="916" y="1037"/>
                  </a:cubicBezTo>
                  <a:cubicBezTo>
                    <a:pt x="607" y="1037"/>
                    <a:pt x="323" y="1099"/>
                    <a:pt x="231" y="1308"/>
                  </a:cubicBezTo>
                  <a:cubicBezTo>
                    <a:pt x="1" y="1831"/>
                    <a:pt x="2353" y="2225"/>
                    <a:pt x="2353" y="2225"/>
                  </a:cubicBezTo>
                  <a:lnTo>
                    <a:pt x="4285" y="1941"/>
                  </a:lnTo>
                  <a:cubicBezTo>
                    <a:pt x="4285" y="1941"/>
                    <a:pt x="5482" y="1064"/>
                    <a:pt x="5347" y="799"/>
                  </a:cubicBezTo>
                  <a:cubicBezTo>
                    <a:pt x="5326" y="758"/>
                    <a:pt x="5284" y="740"/>
                    <a:pt x="5228" y="740"/>
                  </a:cubicBezTo>
                  <a:cubicBezTo>
                    <a:pt x="4925" y="740"/>
                    <a:pt x="4211" y="1254"/>
                    <a:pt x="4211" y="1254"/>
                  </a:cubicBezTo>
                  <a:cubicBezTo>
                    <a:pt x="4211" y="1254"/>
                    <a:pt x="4737" y="34"/>
                    <a:pt x="4211" y="1"/>
                  </a:cubicBezTo>
                  <a:cubicBezTo>
                    <a:pt x="4204" y="0"/>
                    <a:pt x="4197" y="0"/>
                    <a:pt x="4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"/>
            <p:cNvSpPr/>
            <p:nvPr/>
          </p:nvSpPr>
          <p:spPr>
            <a:xfrm>
              <a:off x="4243844" y="2727922"/>
              <a:ext cx="860776" cy="1034413"/>
            </a:xfrm>
            <a:custGeom>
              <a:avLst/>
              <a:gdLst/>
              <a:ahLst/>
              <a:cxnLst/>
              <a:rect l="l" t="t" r="r" b="b"/>
              <a:pathLst>
                <a:path w="18823" h="22620" extrusionOk="0">
                  <a:moveTo>
                    <a:pt x="9653" y="0"/>
                  </a:moveTo>
                  <a:cubicBezTo>
                    <a:pt x="5669" y="0"/>
                    <a:pt x="1541" y="1821"/>
                    <a:pt x="995" y="5044"/>
                  </a:cubicBezTo>
                  <a:cubicBezTo>
                    <a:pt x="1" y="10920"/>
                    <a:pt x="5235" y="13524"/>
                    <a:pt x="6458" y="14781"/>
                  </a:cubicBezTo>
                  <a:cubicBezTo>
                    <a:pt x="7545" y="15898"/>
                    <a:pt x="7987" y="18590"/>
                    <a:pt x="7330" y="21132"/>
                  </a:cubicBezTo>
                  <a:cubicBezTo>
                    <a:pt x="7290" y="21286"/>
                    <a:pt x="7413" y="21402"/>
                    <a:pt x="7541" y="21402"/>
                  </a:cubicBezTo>
                  <a:cubicBezTo>
                    <a:pt x="7600" y="21402"/>
                    <a:pt x="7661" y="21377"/>
                    <a:pt x="7706" y="21319"/>
                  </a:cubicBezTo>
                  <a:cubicBezTo>
                    <a:pt x="8503" y="20307"/>
                    <a:pt x="9704" y="18284"/>
                    <a:pt x="9520" y="15447"/>
                  </a:cubicBezTo>
                  <a:lnTo>
                    <a:pt x="9520" y="15447"/>
                  </a:lnTo>
                  <a:cubicBezTo>
                    <a:pt x="9520" y="15447"/>
                    <a:pt x="10988" y="19480"/>
                    <a:pt x="11273" y="22426"/>
                  </a:cubicBezTo>
                  <a:cubicBezTo>
                    <a:pt x="11285" y="22552"/>
                    <a:pt x="11386" y="22619"/>
                    <a:pt x="11487" y="22619"/>
                  </a:cubicBezTo>
                  <a:cubicBezTo>
                    <a:pt x="11575" y="22619"/>
                    <a:pt x="11663" y="22568"/>
                    <a:pt x="11693" y="22461"/>
                  </a:cubicBezTo>
                  <a:cubicBezTo>
                    <a:pt x="12116" y="20923"/>
                    <a:pt x="12661" y="18110"/>
                    <a:pt x="12014" y="15327"/>
                  </a:cubicBezTo>
                  <a:lnTo>
                    <a:pt x="12014" y="15327"/>
                  </a:lnTo>
                  <a:cubicBezTo>
                    <a:pt x="12015" y="15328"/>
                    <a:pt x="12982" y="18739"/>
                    <a:pt x="15896" y="20280"/>
                  </a:cubicBezTo>
                  <a:cubicBezTo>
                    <a:pt x="15929" y="20298"/>
                    <a:pt x="15963" y="20305"/>
                    <a:pt x="15995" y="20305"/>
                  </a:cubicBezTo>
                  <a:cubicBezTo>
                    <a:pt x="16151" y="20305"/>
                    <a:pt x="16274" y="20120"/>
                    <a:pt x="16170" y="19968"/>
                  </a:cubicBezTo>
                  <a:cubicBezTo>
                    <a:pt x="15096" y="18370"/>
                    <a:pt x="14139" y="16732"/>
                    <a:pt x="14406" y="14691"/>
                  </a:cubicBezTo>
                  <a:cubicBezTo>
                    <a:pt x="14834" y="11397"/>
                    <a:pt x="18822" y="8490"/>
                    <a:pt x="17122" y="3933"/>
                  </a:cubicBezTo>
                  <a:cubicBezTo>
                    <a:pt x="16114" y="1233"/>
                    <a:pt x="12933" y="0"/>
                    <a:pt x="96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"/>
            <p:cNvSpPr/>
            <p:nvPr/>
          </p:nvSpPr>
          <p:spPr>
            <a:xfrm>
              <a:off x="4393884" y="295085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1"/>
                  </a:cubicBezTo>
                  <a:cubicBezTo>
                    <a:pt x="0" y="20"/>
                    <a:pt x="20" y="266"/>
                    <a:pt x="175" y="266"/>
                  </a:cubicBezTo>
                  <a:cubicBezTo>
                    <a:pt x="181" y="266"/>
                    <a:pt x="187" y="266"/>
                    <a:pt x="192" y="265"/>
                  </a:cubicBezTo>
                  <a:cubicBezTo>
                    <a:pt x="356" y="248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"/>
            <p:cNvSpPr/>
            <p:nvPr/>
          </p:nvSpPr>
          <p:spPr>
            <a:xfrm>
              <a:off x="4433944" y="3008705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70" y="0"/>
                    <a:pt x="164" y="1"/>
                  </a:cubicBezTo>
                  <a:cubicBezTo>
                    <a:pt x="1" y="20"/>
                    <a:pt x="22" y="265"/>
                    <a:pt x="177" y="265"/>
                  </a:cubicBezTo>
                  <a:cubicBezTo>
                    <a:pt x="182" y="265"/>
                    <a:pt x="188" y="265"/>
                    <a:pt x="193" y="264"/>
                  </a:cubicBezTo>
                  <a:cubicBezTo>
                    <a:pt x="357" y="246"/>
                    <a:pt x="335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"/>
            <p:cNvSpPr/>
            <p:nvPr/>
          </p:nvSpPr>
          <p:spPr>
            <a:xfrm>
              <a:off x="4378245" y="2998187"/>
              <a:ext cx="16326" cy="12073"/>
            </a:xfrm>
            <a:custGeom>
              <a:avLst/>
              <a:gdLst/>
              <a:ahLst/>
              <a:cxnLst/>
              <a:rect l="l" t="t" r="r" b="b"/>
              <a:pathLst>
                <a:path w="357" h="264" extrusionOk="0">
                  <a:moveTo>
                    <a:pt x="181" y="0"/>
                  </a:moveTo>
                  <a:cubicBezTo>
                    <a:pt x="176" y="0"/>
                    <a:pt x="170" y="0"/>
                    <a:pt x="164" y="1"/>
                  </a:cubicBezTo>
                  <a:cubicBezTo>
                    <a:pt x="1" y="18"/>
                    <a:pt x="22" y="264"/>
                    <a:pt x="176" y="264"/>
                  </a:cubicBezTo>
                  <a:cubicBezTo>
                    <a:pt x="181" y="264"/>
                    <a:pt x="187" y="264"/>
                    <a:pt x="193" y="263"/>
                  </a:cubicBezTo>
                  <a:cubicBezTo>
                    <a:pt x="356" y="246"/>
                    <a:pt x="335" y="0"/>
                    <a:pt x="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"/>
            <p:cNvSpPr/>
            <p:nvPr/>
          </p:nvSpPr>
          <p:spPr>
            <a:xfrm>
              <a:off x="4789770" y="317040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2"/>
                  </a:cubicBezTo>
                  <a:cubicBezTo>
                    <a:pt x="0" y="20"/>
                    <a:pt x="22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7" y="247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"/>
            <p:cNvSpPr/>
            <p:nvPr/>
          </p:nvSpPr>
          <p:spPr>
            <a:xfrm>
              <a:off x="4799099" y="313560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2" y="0"/>
                  </a:moveTo>
                  <a:cubicBezTo>
                    <a:pt x="176" y="0"/>
                    <a:pt x="170" y="0"/>
                    <a:pt x="164" y="1"/>
                  </a:cubicBezTo>
                  <a:cubicBezTo>
                    <a:pt x="1" y="18"/>
                    <a:pt x="22" y="265"/>
                    <a:pt x="177" y="265"/>
                  </a:cubicBezTo>
                  <a:cubicBezTo>
                    <a:pt x="182" y="265"/>
                    <a:pt x="188" y="265"/>
                    <a:pt x="193" y="265"/>
                  </a:cubicBezTo>
                  <a:cubicBezTo>
                    <a:pt x="356" y="246"/>
                    <a:pt x="335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"/>
            <p:cNvSpPr/>
            <p:nvPr/>
          </p:nvSpPr>
          <p:spPr>
            <a:xfrm>
              <a:off x="4627016" y="3382731"/>
              <a:ext cx="16326" cy="12210"/>
            </a:xfrm>
            <a:custGeom>
              <a:avLst/>
              <a:gdLst/>
              <a:ahLst/>
              <a:cxnLst/>
              <a:rect l="l" t="t" r="r" b="b"/>
              <a:pathLst>
                <a:path w="357" h="267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0" y="19"/>
                    <a:pt x="22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"/>
            <p:cNvSpPr/>
            <p:nvPr/>
          </p:nvSpPr>
          <p:spPr>
            <a:xfrm>
              <a:off x="4627108" y="3338556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70" y="1"/>
                    <a:pt x="164" y="2"/>
                  </a:cubicBezTo>
                  <a:cubicBezTo>
                    <a:pt x="0" y="19"/>
                    <a:pt x="20" y="265"/>
                    <a:pt x="175" y="265"/>
                  </a:cubicBezTo>
                  <a:cubicBezTo>
                    <a:pt x="181" y="265"/>
                    <a:pt x="186" y="264"/>
                    <a:pt x="192" y="264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"/>
            <p:cNvSpPr/>
            <p:nvPr/>
          </p:nvSpPr>
          <p:spPr>
            <a:xfrm>
              <a:off x="4598984" y="3353327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1"/>
                  </a:cubicBezTo>
                  <a:cubicBezTo>
                    <a:pt x="0" y="20"/>
                    <a:pt x="22" y="266"/>
                    <a:pt x="177" y="266"/>
                  </a:cubicBezTo>
                  <a:cubicBezTo>
                    <a:pt x="182" y="266"/>
                    <a:pt x="187" y="265"/>
                    <a:pt x="193" y="265"/>
                  </a:cubicBezTo>
                  <a:cubicBezTo>
                    <a:pt x="356" y="246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"/>
            <p:cNvSpPr/>
            <p:nvPr/>
          </p:nvSpPr>
          <p:spPr>
            <a:xfrm>
              <a:off x="4564320" y="2835068"/>
              <a:ext cx="16280" cy="12164"/>
            </a:xfrm>
            <a:custGeom>
              <a:avLst/>
              <a:gdLst/>
              <a:ahLst/>
              <a:cxnLst/>
              <a:rect l="l" t="t" r="r" b="b"/>
              <a:pathLst>
                <a:path w="356" h="266" extrusionOk="0">
                  <a:moveTo>
                    <a:pt x="179" y="0"/>
                  </a:moveTo>
                  <a:cubicBezTo>
                    <a:pt x="174" y="0"/>
                    <a:pt x="169" y="1"/>
                    <a:pt x="163" y="1"/>
                  </a:cubicBezTo>
                  <a:cubicBezTo>
                    <a:pt x="0" y="20"/>
                    <a:pt x="21" y="266"/>
                    <a:pt x="175" y="266"/>
                  </a:cubicBezTo>
                  <a:cubicBezTo>
                    <a:pt x="180" y="266"/>
                    <a:pt x="186" y="265"/>
                    <a:pt x="192" y="265"/>
                  </a:cubicBezTo>
                  <a:cubicBezTo>
                    <a:pt x="356" y="248"/>
                    <a:pt x="334" y="0"/>
                    <a:pt x="1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"/>
            <p:cNvSpPr/>
            <p:nvPr/>
          </p:nvSpPr>
          <p:spPr>
            <a:xfrm>
              <a:off x="4622489" y="2881255"/>
              <a:ext cx="16326" cy="12210"/>
            </a:xfrm>
            <a:custGeom>
              <a:avLst/>
              <a:gdLst/>
              <a:ahLst/>
              <a:cxnLst/>
              <a:rect l="l" t="t" r="r" b="b"/>
              <a:pathLst>
                <a:path w="357" h="267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0" y="19"/>
                    <a:pt x="20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"/>
            <p:cNvSpPr/>
            <p:nvPr/>
          </p:nvSpPr>
          <p:spPr>
            <a:xfrm>
              <a:off x="4545663" y="2860585"/>
              <a:ext cx="16326" cy="12118"/>
            </a:xfrm>
            <a:custGeom>
              <a:avLst/>
              <a:gdLst/>
              <a:ahLst/>
              <a:cxnLst/>
              <a:rect l="l" t="t" r="r" b="b"/>
              <a:pathLst>
                <a:path w="357" h="265" extrusionOk="0">
                  <a:moveTo>
                    <a:pt x="182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1" y="19"/>
                    <a:pt x="21" y="265"/>
                    <a:pt x="176" y="265"/>
                  </a:cubicBezTo>
                  <a:cubicBezTo>
                    <a:pt x="181" y="265"/>
                    <a:pt x="187" y="264"/>
                    <a:pt x="193" y="264"/>
                  </a:cubicBezTo>
                  <a:cubicBezTo>
                    <a:pt x="356" y="247"/>
                    <a:pt x="335" y="1"/>
                    <a:pt x="1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"/>
            <p:cNvSpPr/>
            <p:nvPr/>
          </p:nvSpPr>
          <p:spPr>
            <a:xfrm>
              <a:off x="4847893" y="277607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69" y="0"/>
                    <a:pt x="164" y="1"/>
                  </a:cubicBezTo>
                  <a:cubicBezTo>
                    <a:pt x="1" y="19"/>
                    <a:pt x="22" y="265"/>
                    <a:pt x="175" y="265"/>
                  </a:cubicBezTo>
                  <a:cubicBezTo>
                    <a:pt x="181" y="265"/>
                    <a:pt x="187" y="265"/>
                    <a:pt x="193" y="264"/>
                  </a:cubicBezTo>
                  <a:cubicBezTo>
                    <a:pt x="357" y="247"/>
                    <a:pt x="336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"/>
            <p:cNvSpPr/>
            <p:nvPr/>
          </p:nvSpPr>
          <p:spPr>
            <a:xfrm>
              <a:off x="4878852" y="2794139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1" y="19"/>
                    <a:pt x="22" y="265"/>
                    <a:pt x="175" y="265"/>
                  </a:cubicBezTo>
                  <a:cubicBezTo>
                    <a:pt x="181" y="265"/>
                    <a:pt x="187" y="264"/>
                    <a:pt x="193" y="264"/>
                  </a:cubicBezTo>
                  <a:cubicBezTo>
                    <a:pt x="356" y="247"/>
                    <a:pt x="336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"/>
            <p:cNvSpPr/>
            <p:nvPr/>
          </p:nvSpPr>
          <p:spPr>
            <a:xfrm>
              <a:off x="4843228" y="3447073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70" y="1"/>
                    <a:pt x="164" y="2"/>
                  </a:cubicBezTo>
                  <a:cubicBezTo>
                    <a:pt x="0" y="18"/>
                    <a:pt x="20" y="264"/>
                    <a:pt x="175" y="264"/>
                  </a:cubicBezTo>
                  <a:cubicBezTo>
                    <a:pt x="181" y="264"/>
                    <a:pt x="187" y="264"/>
                    <a:pt x="193" y="263"/>
                  </a:cubicBezTo>
                  <a:cubicBezTo>
                    <a:pt x="356" y="246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"/>
            <p:cNvSpPr/>
            <p:nvPr/>
          </p:nvSpPr>
          <p:spPr>
            <a:xfrm>
              <a:off x="4843365" y="3410444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69" y="0"/>
                    <a:pt x="164" y="1"/>
                  </a:cubicBezTo>
                  <a:cubicBezTo>
                    <a:pt x="0" y="20"/>
                    <a:pt x="22" y="265"/>
                    <a:pt x="177" y="265"/>
                  </a:cubicBezTo>
                  <a:cubicBezTo>
                    <a:pt x="182" y="265"/>
                    <a:pt x="187" y="265"/>
                    <a:pt x="193" y="264"/>
                  </a:cubicBezTo>
                  <a:cubicBezTo>
                    <a:pt x="356" y="246"/>
                    <a:pt x="335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"/>
            <p:cNvSpPr/>
            <p:nvPr/>
          </p:nvSpPr>
          <p:spPr>
            <a:xfrm>
              <a:off x="4989107" y="3072864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2"/>
                  </a:cubicBezTo>
                  <a:cubicBezTo>
                    <a:pt x="1" y="20"/>
                    <a:pt x="22" y="266"/>
                    <a:pt x="175" y="266"/>
                  </a:cubicBezTo>
                  <a:cubicBezTo>
                    <a:pt x="181" y="266"/>
                    <a:pt x="187" y="266"/>
                    <a:pt x="193" y="265"/>
                  </a:cubicBezTo>
                  <a:cubicBezTo>
                    <a:pt x="357" y="248"/>
                    <a:pt x="336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"/>
            <p:cNvSpPr/>
            <p:nvPr/>
          </p:nvSpPr>
          <p:spPr>
            <a:xfrm>
              <a:off x="5004244" y="3020869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69" y="1"/>
                    <a:pt x="163" y="2"/>
                  </a:cubicBezTo>
                  <a:cubicBezTo>
                    <a:pt x="0" y="19"/>
                    <a:pt x="21" y="265"/>
                    <a:pt x="175" y="265"/>
                  </a:cubicBezTo>
                  <a:cubicBezTo>
                    <a:pt x="181" y="265"/>
                    <a:pt x="186" y="264"/>
                    <a:pt x="192" y="264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"/>
            <p:cNvSpPr/>
            <p:nvPr/>
          </p:nvSpPr>
          <p:spPr>
            <a:xfrm>
              <a:off x="4767682" y="2763317"/>
              <a:ext cx="178987" cy="695370"/>
            </a:xfrm>
            <a:custGeom>
              <a:avLst/>
              <a:gdLst/>
              <a:ahLst/>
              <a:cxnLst/>
              <a:rect l="l" t="t" r="r" b="b"/>
              <a:pathLst>
                <a:path w="3914" h="15206" fill="none" extrusionOk="0">
                  <a:moveTo>
                    <a:pt x="0" y="1"/>
                  </a:moveTo>
                  <a:cubicBezTo>
                    <a:pt x="2373" y="1248"/>
                    <a:pt x="3914" y="3927"/>
                    <a:pt x="3799" y="6604"/>
                  </a:cubicBezTo>
                  <a:cubicBezTo>
                    <a:pt x="3737" y="8067"/>
                    <a:pt x="3227" y="9467"/>
                    <a:pt x="2849" y="10880"/>
                  </a:cubicBezTo>
                  <a:cubicBezTo>
                    <a:pt x="2469" y="12295"/>
                    <a:pt x="2220" y="13813"/>
                    <a:pt x="2670" y="15206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"/>
            <p:cNvSpPr/>
            <p:nvPr/>
          </p:nvSpPr>
          <p:spPr>
            <a:xfrm>
              <a:off x="4343444" y="2814489"/>
              <a:ext cx="276941" cy="689197"/>
            </a:xfrm>
            <a:custGeom>
              <a:avLst/>
              <a:gdLst/>
              <a:ahLst/>
              <a:cxnLst/>
              <a:rect l="l" t="t" r="r" b="b"/>
              <a:pathLst>
                <a:path w="6056" h="15071" fill="none" extrusionOk="0">
                  <a:moveTo>
                    <a:pt x="6007" y="15070"/>
                  </a:moveTo>
                  <a:cubicBezTo>
                    <a:pt x="6055" y="13892"/>
                    <a:pt x="5592" y="12741"/>
                    <a:pt x="4947" y="11754"/>
                  </a:cubicBezTo>
                  <a:cubicBezTo>
                    <a:pt x="4304" y="10766"/>
                    <a:pt x="3480" y="9911"/>
                    <a:pt x="2707" y="9019"/>
                  </a:cubicBezTo>
                  <a:cubicBezTo>
                    <a:pt x="1934" y="8128"/>
                    <a:pt x="1197" y="7178"/>
                    <a:pt x="775" y="6078"/>
                  </a:cubicBezTo>
                  <a:cubicBezTo>
                    <a:pt x="1" y="4061"/>
                    <a:pt x="425" y="1633"/>
                    <a:pt x="1840" y="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"/>
            <p:cNvSpPr/>
            <p:nvPr/>
          </p:nvSpPr>
          <p:spPr>
            <a:xfrm>
              <a:off x="4490741" y="2807767"/>
              <a:ext cx="264731" cy="712931"/>
            </a:xfrm>
            <a:custGeom>
              <a:avLst/>
              <a:gdLst/>
              <a:ahLst/>
              <a:cxnLst/>
              <a:rect l="l" t="t" r="r" b="b"/>
              <a:pathLst>
                <a:path w="5789" h="15590" fill="none" extrusionOk="0">
                  <a:moveTo>
                    <a:pt x="377" y="1"/>
                  </a:moveTo>
                  <a:cubicBezTo>
                    <a:pt x="0" y="1521"/>
                    <a:pt x="66" y="3134"/>
                    <a:pt x="449" y="4652"/>
                  </a:cubicBezTo>
                  <a:cubicBezTo>
                    <a:pt x="832" y="6171"/>
                    <a:pt x="1527" y="7600"/>
                    <a:pt x="2384" y="8910"/>
                  </a:cubicBezTo>
                  <a:cubicBezTo>
                    <a:pt x="3077" y="9972"/>
                    <a:pt x="3878" y="10961"/>
                    <a:pt x="4539" y="12042"/>
                  </a:cubicBezTo>
                  <a:cubicBezTo>
                    <a:pt x="5201" y="13123"/>
                    <a:pt x="5726" y="14323"/>
                    <a:pt x="5788" y="15589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"/>
            <p:cNvSpPr/>
            <p:nvPr/>
          </p:nvSpPr>
          <p:spPr>
            <a:xfrm>
              <a:off x="4600401" y="2779231"/>
              <a:ext cx="145330" cy="551047"/>
            </a:xfrm>
            <a:custGeom>
              <a:avLst/>
              <a:gdLst/>
              <a:ahLst/>
              <a:cxnLst/>
              <a:rect l="l" t="t" r="r" b="b"/>
              <a:pathLst>
                <a:path w="3178" h="12050" fill="none" extrusionOk="0">
                  <a:moveTo>
                    <a:pt x="3178" y="12049"/>
                  </a:moveTo>
                  <a:cubicBezTo>
                    <a:pt x="3167" y="7850"/>
                    <a:pt x="2060" y="3659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"/>
            <p:cNvSpPr/>
            <p:nvPr/>
          </p:nvSpPr>
          <p:spPr>
            <a:xfrm>
              <a:off x="4694285" y="2776670"/>
              <a:ext cx="157494" cy="611273"/>
            </a:xfrm>
            <a:custGeom>
              <a:avLst/>
              <a:gdLst/>
              <a:ahLst/>
              <a:cxnLst/>
              <a:rect l="l" t="t" r="r" b="b"/>
              <a:pathLst>
                <a:path w="3444" h="13367" fill="none" extrusionOk="0">
                  <a:moveTo>
                    <a:pt x="1" y="1"/>
                  </a:moveTo>
                  <a:cubicBezTo>
                    <a:pt x="1618" y="1403"/>
                    <a:pt x="2718" y="3391"/>
                    <a:pt x="3044" y="5508"/>
                  </a:cubicBezTo>
                  <a:cubicBezTo>
                    <a:pt x="3443" y="8102"/>
                    <a:pt x="2713" y="10745"/>
                    <a:pt x="2846" y="13367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"/>
            <p:cNvSpPr/>
            <p:nvPr/>
          </p:nvSpPr>
          <p:spPr>
            <a:xfrm>
              <a:off x="4846887" y="2870463"/>
              <a:ext cx="156625" cy="307123"/>
            </a:xfrm>
            <a:custGeom>
              <a:avLst/>
              <a:gdLst/>
              <a:ahLst/>
              <a:cxnLst/>
              <a:rect l="l" t="t" r="r" b="b"/>
              <a:pathLst>
                <a:path w="3425" h="6716" extrusionOk="0">
                  <a:moveTo>
                    <a:pt x="1342" y="1"/>
                  </a:moveTo>
                  <a:cubicBezTo>
                    <a:pt x="1267" y="1"/>
                    <a:pt x="1191" y="9"/>
                    <a:pt x="1117" y="27"/>
                  </a:cubicBezTo>
                  <a:cubicBezTo>
                    <a:pt x="770" y="112"/>
                    <a:pt x="497" y="393"/>
                    <a:pt x="344" y="714"/>
                  </a:cubicBezTo>
                  <a:cubicBezTo>
                    <a:pt x="189" y="1035"/>
                    <a:pt x="138" y="1394"/>
                    <a:pt x="100" y="1748"/>
                  </a:cubicBezTo>
                  <a:cubicBezTo>
                    <a:pt x="14" y="2572"/>
                    <a:pt x="1" y="3409"/>
                    <a:pt x="130" y="4230"/>
                  </a:cubicBezTo>
                  <a:cubicBezTo>
                    <a:pt x="237" y="4919"/>
                    <a:pt x="430" y="5865"/>
                    <a:pt x="940" y="6380"/>
                  </a:cubicBezTo>
                  <a:cubicBezTo>
                    <a:pt x="1138" y="6581"/>
                    <a:pt x="1418" y="6716"/>
                    <a:pt x="1694" y="6716"/>
                  </a:cubicBezTo>
                  <a:cubicBezTo>
                    <a:pt x="1781" y="6716"/>
                    <a:pt x="1867" y="6703"/>
                    <a:pt x="1950" y="6674"/>
                  </a:cubicBezTo>
                  <a:cubicBezTo>
                    <a:pt x="2859" y="6363"/>
                    <a:pt x="3145" y="4860"/>
                    <a:pt x="3261" y="4049"/>
                  </a:cubicBezTo>
                  <a:cubicBezTo>
                    <a:pt x="3424" y="2920"/>
                    <a:pt x="3240" y="1708"/>
                    <a:pt x="2576" y="779"/>
                  </a:cubicBezTo>
                  <a:cubicBezTo>
                    <a:pt x="2407" y="543"/>
                    <a:pt x="2206" y="324"/>
                    <a:pt x="1955" y="177"/>
                  </a:cubicBezTo>
                  <a:cubicBezTo>
                    <a:pt x="1770" y="68"/>
                    <a:pt x="1556" y="1"/>
                    <a:pt x="134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4" name="Google Shape;1154;p3"/>
          <p:cNvGrpSpPr/>
          <p:nvPr/>
        </p:nvGrpSpPr>
        <p:grpSpPr>
          <a:xfrm rot="10347638">
            <a:off x="3789755" y="-30840"/>
            <a:ext cx="1243364" cy="755181"/>
            <a:chOff x="4693941" y="4517447"/>
            <a:chExt cx="1243433" cy="755223"/>
          </a:xfrm>
        </p:grpSpPr>
        <p:sp>
          <p:nvSpPr>
            <p:cNvPr id="1155" name="Google Shape;1155;p3"/>
            <p:cNvSpPr/>
            <p:nvPr/>
          </p:nvSpPr>
          <p:spPr>
            <a:xfrm>
              <a:off x="5364914" y="4572639"/>
              <a:ext cx="365067" cy="471457"/>
            </a:xfrm>
            <a:custGeom>
              <a:avLst/>
              <a:gdLst/>
              <a:ahLst/>
              <a:cxnLst/>
              <a:rect l="l" t="t" r="r" b="b"/>
              <a:pathLst>
                <a:path w="8877" h="11464" extrusionOk="0">
                  <a:moveTo>
                    <a:pt x="1690" y="0"/>
                  </a:moveTo>
                  <a:cubicBezTo>
                    <a:pt x="114" y="0"/>
                    <a:pt x="0" y="5036"/>
                    <a:pt x="0" y="5036"/>
                  </a:cubicBezTo>
                  <a:lnTo>
                    <a:pt x="680" y="6971"/>
                  </a:lnTo>
                  <a:cubicBezTo>
                    <a:pt x="680" y="6971"/>
                    <a:pt x="5439" y="11463"/>
                    <a:pt x="7295" y="11463"/>
                  </a:cubicBezTo>
                  <a:cubicBezTo>
                    <a:pt x="7563" y="11463"/>
                    <a:pt x="7770" y="11370"/>
                    <a:pt x="7894" y="11156"/>
                  </a:cubicBezTo>
                  <a:cubicBezTo>
                    <a:pt x="8876" y="9456"/>
                    <a:pt x="1013" y="5568"/>
                    <a:pt x="1013" y="5568"/>
                  </a:cubicBezTo>
                  <a:cubicBezTo>
                    <a:pt x="1013" y="5568"/>
                    <a:pt x="3367" y="116"/>
                    <a:pt x="1742" y="2"/>
                  </a:cubicBezTo>
                  <a:cubicBezTo>
                    <a:pt x="1724" y="1"/>
                    <a:pt x="1707" y="0"/>
                    <a:pt x="1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"/>
            <p:cNvSpPr/>
            <p:nvPr/>
          </p:nvSpPr>
          <p:spPr>
            <a:xfrm>
              <a:off x="5356071" y="4517447"/>
              <a:ext cx="581302" cy="458955"/>
            </a:xfrm>
            <a:custGeom>
              <a:avLst/>
              <a:gdLst/>
              <a:ahLst/>
              <a:cxnLst/>
              <a:rect l="l" t="t" r="r" b="b"/>
              <a:pathLst>
                <a:path w="14135" h="11160" extrusionOk="0">
                  <a:moveTo>
                    <a:pt x="5741" y="0"/>
                  </a:moveTo>
                  <a:cubicBezTo>
                    <a:pt x="3674" y="0"/>
                    <a:pt x="1" y="6761"/>
                    <a:pt x="1" y="6761"/>
                  </a:cubicBezTo>
                  <a:lnTo>
                    <a:pt x="746" y="8087"/>
                  </a:lnTo>
                  <a:cubicBezTo>
                    <a:pt x="746" y="8087"/>
                    <a:pt x="6900" y="11160"/>
                    <a:pt x="9554" y="11160"/>
                  </a:cubicBezTo>
                  <a:cubicBezTo>
                    <a:pt x="10236" y="11160"/>
                    <a:pt x="10687" y="10957"/>
                    <a:pt x="10744" y="10447"/>
                  </a:cubicBezTo>
                  <a:lnTo>
                    <a:pt x="10742" y="10447"/>
                  </a:lnTo>
                  <a:cubicBezTo>
                    <a:pt x="11018" y="7954"/>
                    <a:pt x="2244" y="7487"/>
                    <a:pt x="2244" y="7487"/>
                  </a:cubicBezTo>
                  <a:cubicBezTo>
                    <a:pt x="2244" y="7487"/>
                    <a:pt x="14135" y="6105"/>
                    <a:pt x="13178" y="3828"/>
                  </a:cubicBezTo>
                  <a:cubicBezTo>
                    <a:pt x="12996" y="3395"/>
                    <a:pt x="12472" y="3219"/>
                    <a:pt x="11742" y="3219"/>
                  </a:cubicBezTo>
                  <a:cubicBezTo>
                    <a:pt x="8637" y="3219"/>
                    <a:pt x="1811" y="6396"/>
                    <a:pt x="1811" y="6396"/>
                  </a:cubicBezTo>
                  <a:cubicBezTo>
                    <a:pt x="1811" y="6396"/>
                    <a:pt x="8115" y="1352"/>
                    <a:pt x="6192" y="130"/>
                  </a:cubicBezTo>
                  <a:cubicBezTo>
                    <a:pt x="6053" y="41"/>
                    <a:pt x="5902" y="0"/>
                    <a:pt x="5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"/>
            <p:cNvSpPr/>
            <p:nvPr/>
          </p:nvSpPr>
          <p:spPr>
            <a:xfrm>
              <a:off x="5355701" y="4584524"/>
              <a:ext cx="459161" cy="244365"/>
            </a:xfrm>
            <a:custGeom>
              <a:avLst/>
              <a:gdLst/>
              <a:ahLst/>
              <a:cxnLst/>
              <a:rect l="l" t="t" r="r" b="b"/>
              <a:pathLst>
                <a:path w="11165" h="5942" fill="none" extrusionOk="0">
                  <a:moveTo>
                    <a:pt x="4829" y="0"/>
                  </a:moveTo>
                  <a:lnTo>
                    <a:pt x="0" y="5942"/>
                  </a:lnTo>
                  <a:lnTo>
                    <a:pt x="11165" y="2676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"/>
            <p:cNvSpPr/>
            <p:nvPr/>
          </p:nvSpPr>
          <p:spPr>
            <a:xfrm>
              <a:off x="5385806" y="4832473"/>
              <a:ext cx="269122" cy="71187"/>
            </a:xfrm>
            <a:custGeom>
              <a:avLst/>
              <a:gdLst/>
              <a:ahLst/>
              <a:cxnLst/>
              <a:rect l="l" t="t" r="r" b="b"/>
              <a:pathLst>
                <a:path w="6544" h="1731" fill="none" extrusionOk="0">
                  <a:moveTo>
                    <a:pt x="0" y="0"/>
                  </a:moveTo>
                  <a:lnTo>
                    <a:pt x="6544" y="173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"/>
            <p:cNvSpPr/>
            <p:nvPr/>
          </p:nvSpPr>
          <p:spPr>
            <a:xfrm>
              <a:off x="4693941" y="4636631"/>
              <a:ext cx="854495" cy="636039"/>
            </a:xfrm>
            <a:custGeom>
              <a:avLst/>
              <a:gdLst/>
              <a:ahLst/>
              <a:cxnLst/>
              <a:rect l="l" t="t" r="r" b="b"/>
              <a:pathLst>
                <a:path w="20778" h="15466" extrusionOk="0">
                  <a:moveTo>
                    <a:pt x="9961" y="1"/>
                  </a:moveTo>
                  <a:cubicBezTo>
                    <a:pt x="9461" y="1"/>
                    <a:pt x="8962" y="53"/>
                    <a:pt x="8473" y="160"/>
                  </a:cubicBezTo>
                  <a:cubicBezTo>
                    <a:pt x="7777" y="313"/>
                    <a:pt x="7098" y="574"/>
                    <a:pt x="6506" y="967"/>
                  </a:cubicBezTo>
                  <a:cubicBezTo>
                    <a:pt x="6274" y="1120"/>
                    <a:pt x="6056" y="1292"/>
                    <a:pt x="5856" y="1486"/>
                  </a:cubicBezTo>
                  <a:cubicBezTo>
                    <a:pt x="5145" y="2175"/>
                    <a:pt x="4675" y="3141"/>
                    <a:pt x="4688" y="4131"/>
                  </a:cubicBezTo>
                  <a:cubicBezTo>
                    <a:pt x="4694" y="4577"/>
                    <a:pt x="4782" y="5033"/>
                    <a:pt x="4835" y="5480"/>
                  </a:cubicBezTo>
                  <a:cubicBezTo>
                    <a:pt x="4915" y="6155"/>
                    <a:pt x="4876" y="6963"/>
                    <a:pt x="4214" y="7346"/>
                  </a:cubicBezTo>
                  <a:cubicBezTo>
                    <a:pt x="3727" y="7627"/>
                    <a:pt x="3061" y="7411"/>
                    <a:pt x="2638" y="7799"/>
                  </a:cubicBezTo>
                  <a:cubicBezTo>
                    <a:pt x="2235" y="8166"/>
                    <a:pt x="2391" y="8824"/>
                    <a:pt x="2599" y="9325"/>
                  </a:cubicBezTo>
                  <a:cubicBezTo>
                    <a:pt x="2808" y="9827"/>
                    <a:pt x="3030" y="10445"/>
                    <a:pt x="2698" y="10877"/>
                  </a:cubicBezTo>
                  <a:cubicBezTo>
                    <a:pt x="2240" y="11473"/>
                    <a:pt x="1121" y="11172"/>
                    <a:pt x="706" y="11797"/>
                  </a:cubicBezTo>
                  <a:cubicBezTo>
                    <a:pt x="225" y="12518"/>
                    <a:pt x="1217" y="13632"/>
                    <a:pt x="656" y="14289"/>
                  </a:cubicBezTo>
                  <a:cubicBezTo>
                    <a:pt x="469" y="14505"/>
                    <a:pt x="78" y="14641"/>
                    <a:pt x="37" y="14953"/>
                  </a:cubicBezTo>
                  <a:cubicBezTo>
                    <a:pt x="1" y="15240"/>
                    <a:pt x="262" y="15426"/>
                    <a:pt x="511" y="15426"/>
                  </a:cubicBezTo>
                  <a:cubicBezTo>
                    <a:pt x="550" y="15426"/>
                    <a:pt x="589" y="15422"/>
                    <a:pt x="626" y="15412"/>
                  </a:cubicBezTo>
                  <a:cubicBezTo>
                    <a:pt x="990" y="15320"/>
                    <a:pt x="1315" y="15231"/>
                    <a:pt x="1568" y="14925"/>
                  </a:cubicBezTo>
                  <a:cubicBezTo>
                    <a:pt x="1756" y="14701"/>
                    <a:pt x="1860" y="14419"/>
                    <a:pt x="2000" y="14161"/>
                  </a:cubicBezTo>
                  <a:cubicBezTo>
                    <a:pt x="2139" y="13901"/>
                    <a:pt x="2336" y="13648"/>
                    <a:pt x="2613" y="13555"/>
                  </a:cubicBezTo>
                  <a:cubicBezTo>
                    <a:pt x="2698" y="13527"/>
                    <a:pt x="2785" y="13515"/>
                    <a:pt x="2873" y="13515"/>
                  </a:cubicBezTo>
                  <a:cubicBezTo>
                    <a:pt x="3086" y="13515"/>
                    <a:pt x="3305" y="13585"/>
                    <a:pt x="3509" y="13656"/>
                  </a:cubicBezTo>
                  <a:cubicBezTo>
                    <a:pt x="3730" y="13733"/>
                    <a:pt x="3964" y="13816"/>
                    <a:pt x="4196" y="13816"/>
                  </a:cubicBezTo>
                  <a:cubicBezTo>
                    <a:pt x="4265" y="13816"/>
                    <a:pt x="4335" y="13808"/>
                    <a:pt x="4404" y="13791"/>
                  </a:cubicBezTo>
                  <a:cubicBezTo>
                    <a:pt x="4697" y="13719"/>
                    <a:pt x="4920" y="13479"/>
                    <a:pt x="5089" y="13228"/>
                  </a:cubicBezTo>
                  <a:cubicBezTo>
                    <a:pt x="5331" y="12867"/>
                    <a:pt x="5504" y="12416"/>
                    <a:pt x="5981" y="12335"/>
                  </a:cubicBezTo>
                  <a:cubicBezTo>
                    <a:pt x="6030" y="12327"/>
                    <a:pt x="6078" y="12323"/>
                    <a:pt x="6126" y="12323"/>
                  </a:cubicBezTo>
                  <a:cubicBezTo>
                    <a:pt x="7197" y="12323"/>
                    <a:pt x="8244" y="14253"/>
                    <a:pt x="9108" y="14721"/>
                  </a:cubicBezTo>
                  <a:cubicBezTo>
                    <a:pt x="10020" y="15216"/>
                    <a:pt x="11048" y="15466"/>
                    <a:pt x="12076" y="15466"/>
                  </a:cubicBezTo>
                  <a:cubicBezTo>
                    <a:pt x="12193" y="15466"/>
                    <a:pt x="12310" y="15463"/>
                    <a:pt x="12427" y="15456"/>
                  </a:cubicBezTo>
                  <a:cubicBezTo>
                    <a:pt x="13478" y="15398"/>
                    <a:pt x="14513" y="15078"/>
                    <a:pt x="15406" y="14500"/>
                  </a:cubicBezTo>
                  <a:cubicBezTo>
                    <a:pt x="20777" y="11018"/>
                    <a:pt x="17856" y="2965"/>
                    <a:pt x="12965" y="667"/>
                  </a:cubicBezTo>
                  <a:cubicBezTo>
                    <a:pt x="12029" y="227"/>
                    <a:pt x="10995" y="1"/>
                    <a:pt x="9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"/>
            <p:cNvSpPr/>
            <p:nvPr/>
          </p:nvSpPr>
          <p:spPr>
            <a:xfrm>
              <a:off x="4917009" y="4896671"/>
              <a:ext cx="76493" cy="214467"/>
            </a:xfrm>
            <a:custGeom>
              <a:avLst/>
              <a:gdLst/>
              <a:ahLst/>
              <a:cxnLst/>
              <a:rect l="l" t="t" r="r" b="b"/>
              <a:pathLst>
                <a:path w="1860" h="5215" fill="none" extrusionOk="0">
                  <a:moveTo>
                    <a:pt x="1" y="1"/>
                  </a:moveTo>
                  <a:cubicBezTo>
                    <a:pt x="171" y="1858"/>
                    <a:pt x="817" y="3669"/>
                    <a:pt x="1859" y="5215"/>
                  </a:cubicBezTo>
                </a:path>
              </a:pathLst>
            </a:custGeom>
            <a:noFill/>
            <a:ln w="475" cap="rnd" cmpd="sng">
              <a:solidFill>
                <a:srgbClr val="6E99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"/>
            <p:cNvSpPr/>
            <p:nvPr/>
          </p:nvSpPr>
          <p:spPr>
            <a:xfrm>
              <a:off x="5064816" y="4684625"/>
              <a:ext cx="265010" cy="141429"/>
            </a:xfrm>
            <a:custGeom>
              <a:avLst/>
              <a:gdLst/>
              <a:ahLst/>
              <a:cxnLst/>
              <a:rect l="l" t="t" r="r" b="b"/>
              <a:pathLst>
                <a:path w="6444" h="3439" extrusionOk="0">
                  <a:moveTo>
                    <a:pt x="1801" y="1"/>
                  </a:moveTo>
                  <a:cubicBezTo>
                    <a:pt x="1399" y="1"/>
                    <a:pt x="1061" y="89"/>
                    <a:pt x="838" y="294"/>
                  </a:cubicBezTo>
                  <a:cubicBezTo>
                    <a:pt x="1" y="1060"/>
                    <a:pt x="3906" y="3438"/>
                    <a:pt x="5587" y="3438"/>
                  </a:cubicBezTo>
                  <a:cubicBezTo>
                    <a:pt x="6132" y="3438"/>
                    <a:pt x="6443" y="3188"/>
                    <a:pt x="6284" y="2553"/>
                  </a:cubicBezTo>
                  <a:cubicBezTo>
                    <a:pt x="5996" y="1406"/>
                    <a:pt x="3399" y="1"/>
                    <a:pt x="1801" y="1"/>
                  </a:cubicBezTo>
                  <a:close/>
                </a:path>
              </a:pathLst>
            </a:custGeom>
            <a:solidFill>
              <a:srgbClr val="F9F7E4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2" name="Google Shape;1162;p3"/>
          <p:cNvGrpSpPr/>
          <p:nvPr/>
        </p:nvGrpSpPr>
        <p:grpSpPr>
          <a:xfrm rot="-3290598">
            <a:off x="1921564" y="-13891"/>
            <a:ext cx="993055" cy="929144"/>
            <a:chOff x="4581418" y="582238"/>
            <a:chExt cx="1463942" cy="1369725"/>
          </a:xfrm>
        </p:grpSpPr>
        <p:sp>
          <p:nvSpPr>
            <p:cNvPr id="1163" name="Google Shape;1163;p3"/>
            <p:cNvSpPr/>
            <p:nvPr/>
          </p:nvSpPr>
          <p:spPr>
            <a:xfrm>
              <a:off x="4692426" y="1390797"/>
              <a:ext cx="610879" cy="487279"/>
            </a:xfrm>
            <a:custGeom>
              <a:avLst/>
              <a:gdLst/>
              <a:ahLst/>
              <a:cxnLst/>
              <a:rect l="l" t="t" r="r" b="b"/>
              <a:pathLst>
                <a:path w="12178" h="9714" extrusionOk="0">
                  <a:moveTo>
                    <a:pt x="2738" y="1"/>
                  </a:moveTo>
                  <a:cubicBezTo>
                    <a:pt x="1915" y="1"/>
                    <a:pt x="1277" y="279"/>
                    <a:pt x="1005" y="998"/>
                  </a:cubicBezTo>
                  <a:cubicBezTo>
                    <a:pt x="0" y="3654"/>
                    <a:pt x="1240" y="6601"/>
                    <a:pt x="3898" y="6601"/>
                  </a:cubicBezTo>
                  <a:cubicBezTo>
                    <a:pt x="4403" y="6601"/>
                    <a:pt x="4959" y="6494"/>
                    <a:pt x="5561" y="6259"/>
                  </a:cubicBezTo>
                  <a:cubicBezTo>
                    <a:pt x="5561" y="6259"/>
                    <a:pt x="6012" y="9713"/>
                    <a:pt x="9033" y="9713"/>
                  </a:cubicBezTo>
                  <a:cubicBezTo>
                    <a:pt x="9869" y="9713"/>
                    <a:pt x="10902" y="9449"/>
                    <a:pt x="12177" y="8773"/>
                  </a:cubicBezTo>
                  <a:lnTo>
                    <a:pt x="10456" y="3202"/>
                  </a:lnTo>
                  <a:cubicBezTo>
                    <a:pt x="10456" y="3202"/>
                    <a:pt x="5531" y="1"/>
                    <a:pt x="2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"/>
            <p:cNvSpPr/>
            <p:nvPr/>
          </p:nvSpPr>
          <p:spPr>
            <a:xfrm>
              <a:off x="4681491" y="1553823"/>
              <a:ext cx="480356" cy="398140"/>
            </a:xfrm>
            <a:custGeom>
              <a:avLst/>
              <a:gdLst/>
              <a:ahLst/>
              <a:cxnLst/>
              <a:rect l="l" t="t" r="r" b="b"/>
              <a:pathLst>
                <a:path w="9576" h="7937" extrusionOk="0">
                  <a:moveTo>
                    <a:pt x="3728" y="1"/>
                  </a:moveTo>
                  <a:cubicBezTo>
                    <a:pt x="3705" y="1"/>
                    <a:pt x="3693" y="1"/>
                    <a:pt x="3693" y="1"/>
                  </a:cubicBezTo>
                  <a:cubicBezTo>
                    <a:pt x="3693" y="1"/>
                    <a:pt x="3551" y="1839"/>
                    <a:pt x="5463" y="2883"/>
                  </a:cubicBezTo>
                  <a:cubicBezTo>
                    <a:pt x="5463" y="2883"/>
                    <a:pt x="3660" y="5233"/>
                    <a:pt x="1041" y="5233"/>
                  </a:cubicBezTo>
                  <a:cubicBezTo>
                    <a:pt x="974" y="5233"/>
                    <a:pt x="906" y="5232"/>
                    <a:pt x="839" y="5229"/>
                  </a:cubicBezTo>
                  <a:lnTo>
                    <a:pt x="839" y="5229"/>
                  </a:lnTo>
                  <a:cubicBezTo>
                    <a:pt x="838" y="5229"/>
                    <a:pt x="0" y="6530"/>
                    <a:pt x="1440" y="7937"/>
                  </a:cubicBezTo>
                  <a:cubicBezTo>
                    <a:pt x="1440" y="7937"/>
                    <a:pt x="5469" y="7257"/>
                    <a:pt x="6579" y="3501"/>
                  </a:cubicBezTo>
                  <a:cubicBezTo>
                    <a:pt x="6579" y="3501"/>
                    <a:pt x="6964" y="3989"/>
                    <a:pt x="7845" y="3989"/>
                  </a:cubicBezTo>
                  <a:cubicBezTo>
                    <a:pt x="8229" y="3989"/>
                    <a:pt x="8708" y="3897"/>
                    <a:pt x="9290" y="3630"/>
                  </a:cubicBezTo>
                  <a:cubicBezTo>
                    <a:pt x="9290" y="3630"/>
                    <a:pt x="9576" y="2647"/>
                    <a:pt x="7380" y="1291"/>
                  </a:cubicBezTo>
                  <a:cubicBezTo>
                    <a:pt x="5380" y="55"/>
                    <a:pt x="3962" y="1"/>
                    <a:pt x="3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"/>
            <p:cNvSpPr/>
            <p:nvPr/>
          </p:nvSpPr>
          <p:spPr>
            <a:xfrm>
              <a:off x="4581418" y="582238"/>
              <a:ext cx="1463942" cy="1318521"/>
            </a:xfrm>
            <a:custGeom>
              <a:avLst/>
              <a:gdLst/>
              <a:ahLst/>
              <a:cxnLst/>
              <a:rect l="l" t="t" r="r" b="b"/>
              <a:pathLst>
                <a:path w="29184" h="26285" extrusionOk="0">
                  <a:moveTo>
                    <a:pt x="16691" y="0"/>
                  </a:moveTo>
                  <a:cubicBezTo>
                    <a:pt x="11304" y="0"/>
                    <a:pt x="648" y="5517"/>
                    <a:pt x="293" y="12653"/>
                  </a:cubicBezTo>
                  <a:cubicBezTo>
                    <a:pt x="0" y="18539"/>
                    <a:pt x="3915" y="19638"/>
                    <a:pt x="6880" y="19638"/>
                  </a:cubicBezTo>
                  <a:cubicBezTo>
                    <a:pt x="8647" y="19638"/>
                    <a:pt x="10078" y="19247"/>
                    <a:pt x="10078" y="19247"/>
                  </a:cubicBezTo>
                  <a:cubicBezTo>
                    <a:pt x="10078" y="19247"/>
                    <a:pt x="10534" y="26285"/>
                    <a:pt x="16261" y="26285"/>
                  </a:cubicBezTo>
                  <a:cubicBezTo>
                    <a:pt x="17154" y="26285"/>
                    <a:pt x="18175" y="26114"/>
                    <a:pt x="19342" y="25719"/>
                  </a:cubicBezTo>
                  <a:cubicBezTo>
                    <a:pt x="27997" y="22789"/>
                    <a:pt x="29184" y="4085"/>
                    <a:pt x="23091" y="3933"/>
                  </a:cubicBezTo>
                  <a:lnTo>
                    <a:pt x="19728" y="1786"/>
                  </a:lnTo>
                  <a:cubicBezTo>
                    <a:pt x="19575" y="554"/>
                    <a:pt x="18397" y="0"/>
                    <a:pt x="16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"/>
            <p:cNvSpPr/>
            <p:nvPr/>
          </p:nvSpPr>
          <p:spPr>
            <a:xfrm>
              <a:off x="4613421" y="665757"/>
              <a:ext cx="1287621" cy="1062492"/>
            </a:xfrm>
            <a:custGeom>
              <a:avLst/>
              <a:gdLst/>
              <a:ahLst/>
              <a:cxnLst/>
              <a:rect l="l" t="t" r="r" b="b"/>
              <a:pathLst>
                <a:path w="25669" h="21181" extrusionOk="0">
                  <a:moveTo>
                    <a:pt x="20065" y="1"/>
                  </a:moveTo>
                  <a:cubicBezTo>
                    <a:pt x="14232" y="1"/>
                    <a:pt x="0" y="15107"/>
                    <a:pt x="6839" y="19893"/>
                  </a:cubicBezTo>
                  <a:cubicBezTo>
                    <a:pt x="8116" y="20787"/>
                    <a:pt x="9389" y="21180"/>
                    <a:pt x="10627" y="21180"/>
                  </a:cubicBezTo>
                  <a:cubicBezTo>
                    <a:pt x="18948" y="21180"/>
                    <a:pt x="25668" y="3393"/>
                    <a:pt x="21405" y="380"/>
                  </a:cubicBezTo>
                  <a:cubicBezTo>
                    <a:pt x="21039" y="121"/>
                    <a:pt x="20586" y="1"/>
                    <a:pt x="20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"/>
            <p:cNvSpPr/>
            <p:nvPr/>
          </p:nvSpPr>
          <p:spPr>
            <a:xfrm>
              <a:off x="5036838" y="773204"/>
              <a:ext cx="328464" cy="318331"/>
            </a:xfrm>
            <a:custGeom>
              <a:avLst/>
              <a:gdLst/>
              <a:ahLst/>
              <a:cxnLst/>
              <a:rect l="l" t="t" r="r" b="b"/>
              <a:pathLst>
                <a:path w="6548" h="6346" fill="none" extrusionOk="0">
                  <a:moveTo>
                    <a:pt x="1" y="6346"/>
                  </a:moveTo>
                  <a:cubicBezTo>
                    <a:pt x="3269" y="2384"/>
                    <a:pt x="6547" y="0"/>
                    <a:pt x="654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"/>
            <p:cNvSpPr/>
            <p:nvPr/>
          </p:nvSpPr>
          <p:spPr>
            <a:xfrm>
              <a:off x="5375580" y="1277281"/>
              <a:ext cx="271479" cy="363678"/>
            </a:xfrm>
            <a:custGeom>
              <a:avLst/>
              <a:gdLst/>
              <a:ahLst/>
              <a:cxnLst/>
              <a:rect l="l" t="t" r="r" b="b"/>
              <a:pathLst>
                <a:path w="5412" h="7250" fill="none" extrusionOk="0">
                  <a:moveTo>
                    <a:pt x="0" y="7250"/>
                  </a:moveTo>
                  <a:cubicBezTo>
                    <a:pt x="3513" y="4219"/>
                    <a:pt x="5411" y="1"/>
                    <a:pt x="5411" y="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"/>
            <p:cNvSpPr/>
            <p:nvPr/>
          </p:nvSpPr>
          <p:spPr>
            <a:xfrm>
              <a:off x="4763506" y="1629417"/>
              <a:ext cx="178980" cy="165436"/>
            </a:xfrm>
            <a:custGeom>
              <a:avLst/>
              <a:gdLst/>
              <a:ahLst/>
              <a:cxnLst/>
              <a:rect l="l" t="t" r="r" b="b"/>
              <a:pathLst>
                <a:path w="3568" h="3298" extrusionOk="0">
                  <a:moveTo>
                    <a:pt x="1691" y="784"/>
                  </a:moveTo>
                  <a:cubicBezTo>
                    <a:pt x="1725" y="816"/>
                    <a:pt x="1755" y="851"/>
                    <a:pt x="1782" y="891"/>
                  </a:cubicBezTo>
                  <a:cubicBezTo>
                    <a:pt x="1911" y="1074"/>
                    <a:pt x="1940" y="1386"/>
                    <a:pt x="1717" y="1517"/>
                  </a:cubicBezTo>
                  <a:cubicBezTo>
                    <a:pt x="1678" y="1539"/>
                    <a:pt x="1635" y="1550"/>
                    <a:pt x="1593" y="1550"/>
                  </a:cubicBezTo>
                  <a:cubicBezTo>
                    <a:pt x="1472" y="1550"/>
                    <a:pt x="1359" y="1463"/>
                    <a:pt x="1367" y="1328"/>
                  </a:cubicBezTo>
                  <a:cubicBezTo>
                    <a:pt x="1380" y="1127"/>
                    <a:pt x="1554" y="926"/>
                    <a:pt x="1691" y="784"/>
                  </a:cubicBezTo>
                  <a:close/>
                  <a:moveTo>
                    <a:pt x="2370" y="1"/>
                  </a:moveTo>
                  <a:cubicBezTo>
                    <a:pt x="2257" y="1"/>
                    <a:pt x="2142" y="19"/>
                    <a:pt x="2025" y="59"/>
                  </a:cubicBezTo>
                  <a:cubicBezTo>
                    <a:pt x="1891" y="105"/>
                    <a:pt x="1768" y="176"/>
                    <a:pt x="1653" y="260"/>
                  </a:cubicBezTo>
                  <a:cubicBezTo>
                    <a:pt x="1547" y="209"/>
                    <a:pt x="1434" y="171"/>
                    <a:pt x="1319" y="150"/>
                  </a:cubicBezTo>
                  <a:cubicBezTo>
                    <a:pt x="1248" y="137"/>
                    <a:pt x="1178" y="131"/>
                    <a:pt x="1108" y="131"/>
                  </a:cubicBezTo>
                  <a:cubicBezTo>
                    <a:pt x="733" y="131"/>
                    <a:pt x="380" y="308"/>
                    <a:pt x="131" y="592"/>
                  </a:cubicBezTo>
                  <a:cubicBezTo>
                    <a:pt x="0" y="742"/>
                    <a:pt x="149" y="916"/>
                    <a:pt x="306" y="916"/>
                  </a:cubicBezTo>
                  <a:cubicBezTo>
                    <a:pt x="362" y="916"/>
                    <a:pt x="419" y="894"/>
                    <a:pt x="465" y="841"/>
                  </a:cubicBezTo>
                  <a:lnTo>
                    <a:pt x="465" y="843"/>
                  </a:lnTo>
                  <a:cubicBezTo>
                    <a:pt x="633" y="651"/>
                    <a:pt x="876" y="553"/>
                    <a:pt x="1117" y="553"/>
                  </a:cubicBezTo>
                  <a:cubicBezTo>
                    <a:pt x="1185" y="553"/>
                    <a:pt x="1253" y="560"/>
                    <a:pt x="1319" y="576"/>
                  </a:cubicBezTo>
                  <a:cubicBezTo>
                    <a:pt x="1278" y="624"/>
                    <a:pt x="1238" y="674"/>
                    <a:pt x="1201" y="723"/>
                  </a:cubicBezTo>
                  <a:cubicBezTo>
                    <a:pt x="1003" y="990"/>
                    <a:pt x="847" y="1352"/>
                    <a:pt x="1038" y="1665"/>
                  </a:cubicBezTo>
                  <a:cubicBezTo>
                    <a:pt x="1156" y="1860"/>
                    <a:pt x="1372" y="1963"/>
                    <a:pt x="1591" y="1963"/>
                  </a:cubicBezTo>
                  <a:cubicBezTo>
                    <a:pt x="1710" y="1963"/>
                    <a:pt x="1830" y="1933"/>
                    <a:pt x="1934" y="1870"/>
                  </a:cubicBezTo>
                  <a:cubicBezTo>
                    <a:pt x="2261" y="1672"/>
                    <a:pt x="2371" y="1255"/>
                    <a:pt x="2253" y="905"/>
                  </a:cubicBezTo>
                  <a:cubicBezTo>
                    <a:pt x="2204" y="758"/>
                    <a:pt x="2122" y="631"/>
                    <a:pt x="2018" y="522"/>
                  </a:cubicBezTo>
                  <a:cubicBezTo>
                    <a:pt x="2100" y="474"/>
                    <a:pt x="2186" y="437"/>
                    <a:pt x="2279" y="421"/>
                  </a:cubicBezTo>
                  <a:cubicBezTo>
                    <a:pt x="2315" y="415"/>
                    <a:pt x="2350" y="413"/>
                    <a:pt x="2385" y="413"/>
                  </a:cubicBezTo>
                  <a:cubicBezTo>
                    <a:pt x="2829" y="413"/>
                    <a:pt x="3123" y="888"/>
                    <a:pt x="3101" y="1308"/>
                  </a:cubicBezTo>
                  <a:cubicBezTo>
                    <a:pt x="3066" y="1997"/>
                    <a:pt x="2515" y="2496"/>
                    <a:pt x="2028" y="2919"/>
                  </a:cubicBezTo>
                  <a:cubicBezTo>
                    <a:pt x="1867" y="3059"/>
                    <a:pt x="1998" y="3298"/>
                    <a:pt x="2161" y="3298"/>
                  </a:cubicBezTo>
                  <a:cubicBezTo>
                    <a:pt x="2202" y="3298"/>
                    <a:pt x="2245" y="3283"/>
                    <a:pt x="2285" y="3248"/>
                  </a:cubicBezTo>
                  <a:cubicBezTo>
                    <a:pt x="2905" y="2709"/>
                    <a:pt x="3567" y="2050"/>
                    <a:pt x="3515" y="1159"/>
                  </a:cubicBezTo>
                  <a:cubicBezTo>
                    <a:pt x="3477" y="533"/>
                    <a:pt x="2972" y="1"/>
                    <a:pt x="2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"/>
            <p:cNvSpPr/>
            <p:nvPr/>
          </p:nvSpPr>
          <p:spPr>
            <a:xfrm>
              <a:off x="5592280" y="709649"/>
              <a:ext cx="30198" cy="21118"/>
            </a:xfrm>
            <a:custGeom>
              <a:avLst/>
              <a:gdLst/>
              <a:ahLst/>
              <a:cxnLst/>
              <a:rect l="l" t="t" r="r" b="b"/>
              <a:pathLst>
                <a:path w="602" h="421" extrusionOk="0">
                  <a:moveTo>
                    <a:pt x="306" y="0"/>
                  </a:moveTo>
                  <a:cubicBezTo>
                    <a:pt x="134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7" y="420"/>
                    <a:pt x="601" y="174"/>
                    <a:pt x="426" y="43"/>
                  </a:cubicBezTo>
                  <a:cubicBezTo>
                    <a:pt x="386" y="13"/>
                    <a:pt x="345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"/>
            <p:cNvSpPr/>
            <p:nvPr/>
          </p:nvSpPr>
          <p:spPr>
            <a:xfrm>
              <a:off x="5510265" y="73016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7" y="0"/>
                  </a:moveTo>
                  <a:cubicBezTo>
                    <a:pt x="135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2" y="174"/>
                    <a:pt x="427" y="42"/>
                  </a:cubicBezTo>
                  <a:cubicBezTo>
                    <a:pt x="387" y="13"/>
                    <a:pt x="346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"/>
            <p:cNvSpPr/>
            <p:nvPr/>
          </p:nvSpPr>
          <p:spPr>
            <a:xfrm>
              <a:off x="5574773" y="797131"/>
              <a:ext cx="30148" cy="21068"/>
            </a:xfrm>
            <a:custGeom>
              <a:avLst/>
              <a:gdLst/>
              <a:ahLst/>
              <a:cxnLst/>
              <a:rect l="l" t="t" r="r" b="b"/>
              <a:pathLst>
                <a:path w="601" h="420" extrusionOk="0">
                  <a:moveTo>
                    <a:pt x="305" y="0"/>
                  </a:moveTo>
                  <a:cubicBezTo>
                    <a:pt x="133" y="0"/>
                    <a:pt x="0" y="246"/>
                    <a:pt x="176" y="378"/>
                  </a:cubicBezTo>
                  <a:cubicBezTo>
                    <a:pt x="215" y="407"/>
                    <a:pt x="256" y="420"/>
                    <a:pt x="295" y="420"/>
                  </a:cubicBezTo>
                  <a:cubicBezTo>
                    <a:pt x="466" y="420"/>
                    <a:pt x="601" y="174"/>
                    <a:pt x="425" y="42"/>
                  </a:cubicBezTo>
                  <a:cubicBezTo>
                    <a:pt x="385" y="13"/>
                    <a:pt x="344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"/>
            <p:cNvSpPr/>
            <p:nvPr/>
          </p:nvSpPr>
          <p:spPr>
            <a:xfrm>
              <a:off x="5066182" y="1645118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6" y="1"/>
                  </a:moveTo>
                  <a:cubicBezTo>
                    <a:pt x="134" y="1"/>
                    <a:pt x="0" y="247"/>
                    <a:pt x="176" y="378"/>
                  </a:cubicBezTo>
                  <a:cubicBezTo>
                    <a:pt x="216" y="408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3"/>
                  </a:cubicBezTo>
                  <a:cubicBezTo>
                    <a:pt x="385" y="13"/>
                    <a:pt x="345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"/>
            <p:cNvSpPr/>
            <p:nvPr/>
          </p:nvSpPr>
          <p:spPr>
            <a:xfrm>
              <a:off x="5186219" y="166588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6" y="0"/>
                  </a:moveTo>
                  <a:cubicBezTo>
                    <a:pt x="135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2"/>
                  </a:cubicBezTo>
                  <a:cubicBezTo>
                    <a:pt x="386" y="13"/>
                    <a:pt x="345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"/>
            <p:cNvSpPr/>
            <p:nvPr/>
          </p:nvSpPr>
          <p:spPr>
            <a:xfrm>
              <a:off x="5102198" y="1599822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5" y="1"/>
                  </a:moveTo>
                  <a:cubicBezTo>
                    <a:pt x="134" y="1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4"/>
                  </a:cubicBezTo>
                  <a:cubicBezTo>
                    <a:pt x="386" y="14"/>
                    <a:pt x="344" y="1"/>
                    <a:pt x="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"/>
            <p:cNvSpPr/>
            <p:nvPr/>
          </p:nvSpPr>
          <p:spPr>
            <a:xfrm>
              <a:off x="5206334" y="158532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6" y="1"/>
                  </a:moveTo>
                  <a:cubicBezTo>
                    <a:pt x="134" y="1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7" y="44"/>
                  </a:cubicBezTo>
                  <a:cubicBezTo>
                    <a:pt x="387" y="14"/>
                    <a:pt x="345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"/>
            <p:cNvSpPr/>
            <p:nvPr/>
          </p:nvSpPr>
          <p:spPr>
            <a:xfrm>
              <a:off x="5100292" y="1139536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4" y="1"/>
                  </a:moveTo>
                  <a:cubicBezTo>
                    <a:pt x="133" y="1"/>
                    <a:pt x="1" y="246"/>
                    <a:pt x="176" y="377"/>
                  </a:cubicBezTo>
                  <a:cubicBezTo>
                    <a:pt x="216" y="407"/>
                    <a:pt x="257" y="420"/>
                    <a:pt x="297" y="420"/>
                  </a:cubicBezTo>
                  <a:cubicBezTo>
                    <a:pt x="468" y="420"/>
                    <a:pt x="600" y="175"/>
                    <a:pt x="425" y="44"/>
                  </a:cubicBezTo>
                  <a:cubicBezTo>
                    <a:pt x="385" y="14"/>
                    <a:pt x="344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"/>
            <p:cNvSpPr/>
            <p:nvPr/>
          </p:nvSpPr>
          <p:spPr>
            <a:xfrm>
              <a:off x="5147495" y="1061434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4" y="1"/>
                  </a:moveTo>
                  <a:cubicBezTo>
                    <a:pt x="133" y="1"/>
                    <a:pt x="0" y="246"/>
                    <a:pt x="175" y="378"/>
                  </a:cubicBezTo>
                  <a:cubicBezTo>
                    <a:pt x="215" y="408"/>
                    <a:pt x="257" y="420"/>
                    <a:pt x="296" y="420"/>
                  </a:cubicBezTo>
                  <a:cubicBezTo>
                    <a:pt x="467" y="420"/>
                    <a:pt x="600" y="174"/>
                    <a:pt x="425" y="44"/>
                  </a:cubicBezTo>
                  <a:cubicBezTo>
                    <a:pt x="385" y="14"/>
                    <a:pt x="344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"/>
            <p:cNvSpPr/>
            <p:nvPr/>
          </p:nvSpPr>
          <p:spPr>
            <a:xfrm>
              <a:off x="5266100" y="1564537"/>
              <a:ext cx="482538" cy="299988"/>
            </a:xfrm>
            <a:custGeom>
              <a:avLst/>
              <a:gdLst/>
              <a:ahLst/>
              <a:cxnLst/>
              <a:rect l="l" t="t" r="r" b="b"/>
              <a:pathLst>
                <a:path w="10390" h="6459" extrusionOk="0">
                  <a:moveTo>
                    <a:pt x="7497" y="0"/>
                  </a:moveTo>
                  <a:cubicBezTo>
                    <a:pt x="4592" y="0"/>
                    <a:pt x="1" y="3472"/>
                    <a:pt x="1534" y="5676"/>
                  </a:cubicBezTo>
                  <a:cubicBezTo>
                    <a:pt x="1909" y="6213"/>
                    <a:pt x="2692" y="6458"/>
                    <a:pt x="3633" y="6458"/>
                  </a:cubicBezTo>
                  <a:cubicBezTo>
                    <a:pt x="6356" y="6458"/>
                    <a:pt x="10390" y="4402"/>
                    <a:pt x="9581" y="1438"/>
                  </a:cubicBezTo>
                  <a:cubicBezTo>
                    <a:pt x="9302" y="414"/>
                    <a:pt x="8500" y="0"/>
                    <a:pt x="7497" y="0"/>
                  </a:cubicBezTo>
                  <a:close/>
                </a:path>
              </a:pathLst>
            </a:custGeom>
            <a:solidFill>
              <a:srgbClr val="F9F7E4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0" name="Google Shape;1180;p3"/>
          <p:cNvGrpSpPr/>
          <p:nvPr/>
        </p:nvGrpSpPr>
        <p:grpSpPr>
          <a:xfrm rot="-4334575">
            <a:off x="3007398" y="-162921"/>
            <a:ext cx="817400" cy="759726"/>
            <a:chOff x="5879807" y="1309936"/>
            <a:chExt cx="1080591" cy="1004347"/>
          </a:xfrm>
        </p:grpSpPr>
        <p:sp>
          <p:nvSpPr>
            <p:cNvPr id="1181" name="Google Shape;1181;p3"/>
            <p:cNvSpPr/>
            <p:nvPr/>
          </p:nvSpPr>
          <p:spPr>
            <a:xfrm>
              <a:off x="6178872" y="1435140"/>
              <a:ext cx="343613" cy="564830"/>
            </a:xfrm>
            <a:custGeom>
              <a:avLst/>
              <a:gdLst/>
              <a:ahLst/>
              <a:cxnLst/>
              <a:rect l="l" t="t" r="r" b="b"/>
              <a:pathLst>
                <a:path w="6850" h="11260" extrusionOk="0">
                  <a:moveTo>
                    <a:pt x="4962" y="0"/>
                  </a:moveTo>
                  <a:cubicBezTo>
                    <a:pt x="4612" y="0"/>
                    <a:pt x="4259" y="153"/>
                    <a:pt x="4042" y="430"/>
                  </a:cubicBezTo>
                  <a:cubicBezTo>
                    <a:pt x="3360" y="1301"/>
                    <a:pt x="2444" y="1971"/>
                    <a:pt x="1776" y="2853"/>
                  </a:cubicBezTo>
                  <a:cubicBezTo>
                    <a:pt x="1111" y="3736"/>
                    <a:pt x="561" y="4719"/>
                    <a:pt x="266" y="5786"/>
                  </a:cubicBezTo>
                  <a:cubicBezTo>
                    <a:pt x="86" y="6436"/>
                    <a:pt x="1" y="7119"/>
                    <a:pt x="79" y="7790"/>
                  </a:cubicBezTo>
                  <a:cubicBezTo>
                    <a:pt x="130" y="8238"/>
                    <a:pt x="253" y="8676"/>
                    <a:pt x="375" y="9112"/>
                  </a:cubicBezTo>
                  <a:cubicBezTo>
                    <a:pt x="555" y="9753"/>
                    <a:pt x="735" y="10395"/>
                    <a:pt x="916" y="11037"/>
                  </a:cubicBezTo>
                  <a:lnTo>
                    <a:pt x="911" y="10705"/>
                  </a:lnTo>
                  <a:lnTo>
                    <a:pt x="911" y="10705"/>
                  </a:lnTo>
                  <a:cubicBezTo>
                    <a:pt x="1238" y="11038"/>
                    <a:pt x="1690" y="11259"/>
                    <a:pt x="2157" y="11259"/>
                  </a:cubicBezTo>
                  <a:cubicBezTo>
                    <a:pt x="2162" y="11259"/>
                    <a:pt x="2167" y="11259"/>
                    <a:pt x="2172" y="11259"/>
                  </a:cubicBezTo>
                  <a:cubicBezTo>
                    <a:pt x="2643" y="11254"/>
                    <a:pt x="3118" y="11005"/>
                    <a:pt x="3348" y="10593"/>
                  </a:cubicBezTo>
                  <a:cubicBezTo>
                    <a:pt x="3578" y="10181"/>
                    <a:pt x="3526" y="9616"/>
                    <a:pt x="3191" y="9284"/>
                  </a:cubicBezTo>
                  <a:lnTo>
                    <a:pt x="3191" y="9284"/>
                  </a:lnTo>
                  <a:cubicBezTo>
                    <a:pt x="3263" y="9336"/>
                    <a:pt x="3350" y="9362"/>
                    <a:pt x="3439" y="9362"/>
                  </a:cubicBezTo>
                  <a:cubicBezTo>
                    <a:pt x="3556" y="9362"/>
                    <a:pt x="3674" y="9317"/>
                    <a:pt x="3755" y="9231"/>
                  </a:cubicBezTo>
                  <a:cubicBezTo>
                    <a:pt x="3897" y="9081"/>
                    <a:pt x="3906" y="8824"/>
                    <a:pt x="3776" y="8665"/>
                  </a:cubicBezTo>
                  <a:lnTo>
                    <a:pt x="3776" y="8665"/>
                  </a:lnTo>
                  <a:cubicBezTo>
                    <a:pt x="3805" y="8669"/>
                    <a:pt x="3834" y="8671"/>
                    <a:pt x="3863" y="8671"/>
                  </a:cubicBezTo>
                  <a:cubicBezTo>
                    <a:pt x="4166" y="8671"/>
                    <a:pt x="4443" y="8435"/>
                    <a:pt x="4599" y="8165"/>
                  </a:cubicBezTo>
                  <a:cubicBezTo>
                    <a:pt x="4834" y="7761"/>
                    <a:pt x="4882" y="7251"/>
                    <a:pt x="4729" y="6809"/>
                  </a:cubicBezTo>
                  <a:cubicBezTo>
                    <a:pt x="4574" y="6367"/>
                    <a:pt x="4219" y="6000"/>
                    <a:pt x="3782" y="5829"/>
                  </a:cubicBezTo>
                  <a:cubicBezTo>
                    <a:pt x="4044" y="5751"/>
                    <a:pt x="4245" y="5540"/>
                    <a:pt x="4317" y="5278"/>
                  </a:cubicBezTo>
                  <a:cubicBezTo>
                    <a:pt x="4390" y="5016"/>
                    <a:pt x="4320" y="4718"/>
                    <a:pt x="4138" y="4516"/>
                  </a:cubicBezTo>
                  <a:lnTo>
                    <a:pt x="4138" y="4516"/>
                  </a:lnTo>
                  <a:cubicBezTo>
                    <a:pt x="4304" y="4544"/>
                    <a:pt x="4473" y="4559"/>
                    <a:pt x="4642" y="4559"/>
                  </a:cubicBezTo>
                  <a:cubicBezTo>
                    <a:pt x="5051" y="4559"/>
                    <a:pt x="5458" y="4474"/>
                    <a:pt x="5816" y="4282"/>
                  </a:cubicBezTo>
                  <a:cubicBezTo>
                    <a:pt x="6322" y="4009"/>
                    <a:pt x="6717" y="3504"/>
                    <a:pt x="6782" y="2932"/>
                  </a:cubicBezTo>
                  <a:cubicBezTo>
                    <a:pt x="6849" y="2361"/>
                    <a:pt x="6547" y="1744"/>
                    <a:pt x="6022" y="1510"/>
                  </a:cubicBezTo>
                  <a:cubicBezTo>
                    <a:pt x="6198" y="1004"/>
                    <a:pt x="5960" y="387"/>
                    <a:pt x="5490" y="130"/>
                  </a:cubicBezTo>
                  <a:cubicBezTo>
                    <a:pt x="5328" y="42"/>
                    <a:pt x="5145" y="0"/>
                    <a:pt x="4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"/>
            <p:cNvSpPr/>
            <p:nvPr/>
          </p:nvSpPr>
          <p:spPr>
            <a:xfrm>
              <a:off x="6240672" y="1571781"/>
              <a:ext cx="464655" cy="337794"/>
            </a:xfrm>
            <a:custGeom>
              <a:avLst/>
              <a:gdLst/>
              <a:ahLst/>
              <a:cxnLst/>
              <a:rect l="l" t="t" r="r" b="b"/>
              <a:pathLst>
                <a:path w="9263" h="6734" extrusionOk="0">
                  <a:moveTo>
                    <a:pt x="2093" y="1"/>
                  </a:moveTo>
                  <a:lnTo>
                    <a:pt x="1549" y="668"/>
                  </a:lnTo>
                  <a:cubicBezTo>
                    <a:pt x="2863" y="2016"/>
                    <a:pt x="4385" y="2666"/>
                    <a:pt x="4385" y="2666"/>
                  </a:cubicBezTo>
                  <a:cubicBezTo>
                    <a:pt x="4344" y="2667"/>
                    <a:pt x="4303" y="2668"/>
                    <a:pt x="4262" y="2668"/>
                  </a:cubicBezTo>
                  <a:cubicBezTo>
                    <a:pt x="2579" y="2668"/>
                    <a:pt x="522" y="1515"/>
                    <a:pt x="522" y="1515"/>
                  </a:cubicBezTo>
                  <a:lnTo>
                    <a:pt x="0" y="2380"/>
                  </a:lnTo>
                  <a:cubicBezTo>
                    <a:pt x="849" y="2940"/>
                    <a:pt x="3297" y="3759"/>
                    <a:pt x="3297" y="3759"/>
                  </a:cubicBezTo>
                  <a:cubicBezTo>
                    <a:pt x="2863" y="3689"/>
                    <a:pt x="2477" y="3663"/>
                    <a:pt x="2142" y="3663"/>
                  </a:cubicBezTo>
                  <a:cubicBezTo>
                    <a:pt x="1119" y="3663"/>
                    <a:pt x="572" y="3910"/>
                    <a:pt x="572" y="3910"/>
                  </a:cubicBezTo>
                  <a:lnTo>
                    <a:pt x="802" y="4824"/>
                  </a:lnTo>
                  <a:cubicBezTo>
                    <a:pt x="1208" y="4671"/>
                    <a:pt x="1635" y="4605"/>
                    <a:pt x="2067" y="4605"/>
                  </a:cubicBezTo>
                  <a:cubicBezTo>
                    <a:pt x="4181" y="4605"/>
                    <a:pt x="6420" y="6175"/>
                    <a:pt x="7059" y="6656"/>
                  </a:cubicBezTo>
                  <a:cubicBezTo>
                    <a:pt x="7127" y="6708"/>
                    <a:pt x="7208" y="6734"/>
                    <a:pt x="7290" y="6734"/>
                  </a:cubicBezTo>
                  <a:cubicBezTo>
                    <a:pt x="7352" y="6734"/>
                    <a:pt x="7414" y="6719"/>
                    <a:pt x="7471" y="6689"/>
                  </a:cubicBezTo>
                  <a:cubicBezTo>
                    <a:pt x="9021" y="5883"/>
                    <a:pt x="9262" y="3759"/>
                    <a:pt x="9100" y="2924"/>
                  </a:cubicBezTo>
                  <a:cubicBezTo>
                    <a:pt x="9068" y="2765"/>
                    <a:pt x="8938" y="2642"/>
                    <a:pt x="8777" y="2621"/>
                  </a:cubicBezTo>
                  <a:cubicBezTo>
                    <a:pt x="3778" y="1998"/>
                    <a:pt x="2093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"/>
            <p:cNvSpPr/>
            <p:nvPr/>
          </p:nvSpPr>
          <p:spPr>
            <a:xfrm>
              <a:off x="5879807" y="1309936"/>
              <a:ext cx="593422" cy="704081"/>
            </a:xfrm>
            <a:custGeom>
              <a:avLst/>
              <a:gdLst/>
              <a:ahLst/>
              <a:cxnLst/>
              <a:rect l="l" t="t" r="r" b="b"/>
              <a:pathLst>
                <a:path w="11830" h="14036" extrusionOk="0">
                  <a:moveTo>
                    <a:pt x="6828" y="1"/>
                  </a:moveTo>
                  <a:cubicBezTo>
                    <a:pt x="6636" y="1"/>
                    <a:pt x="6444" y="28"/>
                    <a:pt x="6260" y="81"/>
                  </a:cubicBezTo>
                  <a:cubicBezTo>
                    <a:pt x="5671" y="250"/>
                    <a:pt x="5171" y="670"/>
                    <a:pt x="4845" y="1189"/>
                  </a:cubicBezTo>
                  <a:cubicBezTo>
                    <a:pt x="4520" y="1708"/>
                    <a:pt x="4358" y="2320"/>
                    <a:pt x="4320" y="2931"/>
                  </a:cubicBezTo>
                  <a:cubicBezTo>
                    <a:pt x="4148" y="2824"/>
                    <a:pt x="3951" y="2775"/>
                    <a:pt x="3751" y="2775"/>
                  </a:cubicBezTo>
                  <a:cubicBezTo>
                    <a:pt x="3364" y="2775"/>
                    <a:pt x="2968" y="2961"/>
                    <a:pt x="2731" y="3275"/>
                  </a:cubicBezTo>
                  <a:cubicBezTo>
                    <a:pt x="2374" y="3749"/>
                    <a:pt x="2388" y="4413"/>
                    <a:pt x="2671" y="4937"/>
                  </a:cubicBezTo>
                  <a:cubicBezTo>
                    <a:pt x="2604" y="4930"/>
                    <a:pt x="2537" y="4927"/>
                    <a:pt x="2470" y="4927"/>
                  </a:cubicBezTo>
                  <a:cubicBezTo>
                    <a:pt x="1670" y="4927"/>
                    <a:pt x="877" y="5359"/>
                    <a:pt x="456" y="6042"/>
                  </a:cubicBezTo>
                  <a:cubicBezTo>
                    <a:pt x="1" y="6782"/>
                    <a:pt x="6" y="7780"/>
                    <a:pt x="466" y="8516"/>
                  </a:cubicBezTo>
                  <a:cubicBezTo>
                    <a:pt x="888" y="9191"/>
                    <a:pt x="1677" y="9616"/>
                    <a:pt x="2471" y="9616"/>
                  </a:cubicBezTo>
                  <a:cubicBezTo>
                    <a:pt x="2544" y="9616"/>
                    <a:pt x="2616" y="9613"/>
                    <a:pt x="2688" y="9605"/>
                  </a:cubicBezTo>
                  <a:lnTo>
                    <a:pt x="2688" y="9605"/>
                  </a:lnTo>
                  <a:cubicBezTo>
                    <a:pt x="2262" y="9989"/>
                    <a:pt x="2233" y="10713"/>
                    <a:pt x="2588" y="11164"/>
                  </a:cubicBezTo>
                  <a:cubicBezTo>
                    <a:pt x="2841" y="11486"/>
                    <a:pt x="3289" y="11660"/>
                    <a:pt x="3720" y="11660"/>
                  </a:cubicBezTo>
                  <a:cubicBezTo>
                    <a:pt x="3892" y="11660"/>
                    <a:pt x="4060" y="11632"/>
                    <a:pt x="4213" y="11576"/>
                  </a:cubicBezTo>
                  <a:lnTo>
                    <a:pt x="4213" y="11576"/>
                  </a:lnTo>
                  <a:cubicBezTo>
                    <a:pt x="3876" y="11992"/>
                    <a:pt x="3950" y="12637"/>
                    <a:pt x="4270" y="13067"/>
                  </a:cubicBezTo>
                  <a:cubicBezTo>
                    <a:pt x="4590" y="13497"/>
                    <a:pt x="5102" y="13742"/>
                    <a:pt x="5616" y="13891"/>
                  </a:cubicBezTo>
                  <a:cubicBezTo>
                    <a:pt x="5917" y="13977"/>
                    <a:pt x="6234" y="14036"/>
                    <a:pt x="6546" y="14036"/>
                  </a:cubicBezTo>
                  <a:cubicBezTo>
                    <a:pt x="6810" y="14036"/>
                    <a:pt x="7071" y="13994"/>
                    <a:pt x="7315" y="13892"/>
                  </a:cubicBezTo>
                  <a:cubicBezTo>
                    <a:pt x="7849" y="13671"/>
                    <a:pt x="8265" y="13101"/>
                    <a:pt x="8160" y="12534"/>
                  </a:cubicBezTo>
                  <a:cubicBezTo>
                    <a:pt x="8679" y="12414"/>
                    <a:pt x="9092" y="11930"/>
                    <a:pt x="9126" y="11398"/>
                  </a:cubicBezTo>
                  <a:cubicBezTo>
                    <a:pt x="9161" y="10868"/>
                    <a:pt x="8835" y="10294"/>
                    <a:pt x="8337" y="10110"/>
                  </a:cubicBezTo>
                  <a:cubicBezTo>
                    <a:pt x="8673" y="9829"/>
                    <a:pt x="8879" y="9399"/>
                    <a:pt x="8888" y="8962"/>
                  </a:cubicBezTo>
                  <a:cubicBezTo>
                    <a:pt x="8899" y="8524"/>
                    <a:pt x="8711" y="8085"/>
                    <a:pt x="8388" y="7790"/>
                  </a:cubicBezTo>
                  <a:lnTo>
                    <a:pt x="8388" y="7790"/>
                  </a:lnTo>
                  <a:cubicBezTo>
                    <a:pt x="8426" y="7796"/>
                    <a:pt x="8464" y="7799"/>
                    <a:pt x="8502" y="7799"/>
                  </a:cubicBezTo>
                  <a:cubicBezTo>
                    <a:pt x="8906" y="7799"/>
                    <a:pt x="9359" y="7476"/>
                    <a:pt x="9560" y="7134"/>
                  </a:cubicBezTo>
                  <a:cubicBezTo>
                    <a:pt x="9779" y="6758"/>
                    <a:pt x="9742" y="6249"/>
                    <a:pt x="9471" y="5909"/>
                  </a:cubicBezTo>
                  <a:lnTo>
                    <a:pt x="9471" y="5909"/>
                  </a:lnTo>
                  <a:cubicBezTo>
                    <a:pt x="9680" y="5952"/>
                    <a:pt x="9896" y="5978"/>
                    <a:pt x="10109" y="5978"/>
                  </a:cubicBezTo>
                  <a:cubicBezTo>
                    <a:pt x="10361" y="5978"/>
                    <a:pt x="10611" y="5942"/>
                    <a:pt x="10847" y="5855"/>
                  </a:cubicBezTo>
                  <a:cubicBezTo>
                    <a:pt x="11283" y="5692"/>
                    <a:pt x="11662" y="5329"/>
                    <a:pt x="11757" y="4874"/>
                  </a:cubicBezTo>
                  <a:cubicBezTo>
                    <a:pt x="11829" y="4526"/>
                    <a:pt x="11727" y="4146"/>
                    <a:pt x="11488" y="3883"/>
                  </a:cubicBezTo>
                  <a:cubicBezTo>
                    <a:pt x="11276" y="3647"/>
                    <a:pt x="10960" y="3511"/>
                    <a:pt x="10643" y="3511"/>
                  </a:cubicBezTo>
                  <a:cubicBezTo>
                    <a:pt x="10604" y="3511"/>
                    <a:pt x="10565" y="3513"/>
                    <a:pt x="10526" y="3517"/>
                  </a:cubicBezTo>
                  <a:cubicBezTo>
                    <a:pt x="10807" y="3078"/>
                    <a:pt x="10694" y="2435"/>
                    <a:pt x="10282" y="2119"/>
                  </a:cubicBezTo>
                  <a:cubicBezTo>
                    <a:pt x="10088" y="1970"/>
                    <a:pt x="9829" y="1893"/>
                    <a:pt x="9573" y="1893"/>
                  </a:cubicBezTo>
                  <a:cubicBezTo>
                    <a:pt x="9284" y="1893"/>
                    <a:pt x="8998" y="1991"/>
                    <a:pt x="8811" y="2194"/>
                  </a:cubicBezTo>
                  <a:cubicBezTo>
                    <a:pt x="8759" y="1520"/>
                    <a:pt x="8527" y="819"/>
                    <a:pt x="8000" y="396"/>
                  </a:cubicBezTo>
                  <a:cubicBezTo>
                    <a:pt x="7672" y="131"/>
                    <a:pt x="7251" y="1"/>
                    <a:pt x="68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"/>
            <p:cNvSpPr/>
            <p:nvPr/>
          </p:nvSpPr>
          <p:spPr>
            <a:xfrm>
              <a:off x="6091440" y="1844511"/>
              <a:ext cx="46400" cy="49009"/>
            </a:xfrm>
            <a:custGeom>
              <a:avLst/>
              <a:gdLst/>
              <a:ahLst/>
              <a:cxnLst/>
              <a:rect l="l" t="t" r="r" b="b"/>
              <a:pathLst>
                <a:path w="925" h="977" fill="none" extrusionOk="0">
                  <a:moveTo>
                    <a:pt x="925" y="936"/>
                  </a:moveTo>
                  <a:cubicBezTo>
                    <a:pt x="748" y="976"/>
                    <a:pt x="558" y="967"/>
                    <a:pt x="393" y="892"/>
                  </a:cubicBezTo>
                  <a:cubicBezTo>
                    <a:pt x="229" y="816"/>
                    <a:pt x="93" y="671"/>
                    <a:pt x="47" y="497"/>
                  </a:cubicBezTo>
                  <a:cubicBezTo>
                    <a:pt x="0" y="322"/>
                    <a:pt x="50" y="120"/>
                    <a:pt x="187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"/>
            <p:cNvSpPr/>
            <p:nvPr/>
          </p:nvSpPr>
          <p:spPr>
            <a:xfrm>
              <a:off x="6084468" y="1774836"/>
              <a:ext cx="55129" cy="79558"/>
            </a:xfrm>
            <a:custGeom>
              <a:avLst/>
              <a:gdLst/>
              <a:ahLst/>
              <a:cxnLst/>
              <a:rect l="l" t="t" r="r" b="b"/>
              <a:pathLst>
                <a:path w="1099" h="1586" fill="none" extrusionOk="0">
                  <a:moveTo>
                    <a:pt x="1099" y="1382"/>
                  </a:moveTo>
                  <a:cubicBezTo>
                    <a:pt x="947" y="1538"/>
                    <a:pt x="701" y="1586"/>
                    <a:pt x="497" y="1516"/>
                  </a:cubicBezTo>
                  <a:cubicBezTo>
                    <a:pt x="291" y="1444"/>
                    <a:pt x="131" y="1265"/>
                    <a:pt x="66" y="1057"/>
                  </a:cubicBezTo>
                  <a:cubicBezTo>
                    <a:pt x="0" y="850"/>
                    <a:pt x="26" y="620"/>
                    <a:pt x="117" y="424"/>
                  </a:cubicBezTo>
                  <a:cubicBezTo>
                    <a:pt x="206" y="232"/>
                    <a:pt x="365" y="66"/>
                    <a:pt x="566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"/>
            <p:cNvSpPr/>
            <p:nvPr/>
          </p:nvSpPr>
          <p:spPr>
            <a:xfrm>
              <a:off x="6088481" y="1492676"/>
              <a:ext cx="28693" cy="37622"/>
            </a:xfrm>
            <a:custGeom>
              <a:avLst/>
              <a:gdLst/>
              <a:ahLst/>
              <a:cxnLst/>
              <a:rect l="l" t="t" r="r" b="b"/>
              <a:pathLst>
                <a:path w="572" h="750" fill="none" extrusionOk="0">
                  <a:moveTo>
                    <a:pt x="117" y="749"/>
                  </a:moveTo>
                  <a:cubicBezTo>
                    <a:pt x="40" y="661"/>
                    <a:pt x="0" y="543"/>
                    <a:pt x="7" y="427"/>
                  </a:cubicBezTo>
                  <a:cubicBezTo>
                    <a:pt x="11" y="310"/>
                    <a:pt x="63" y="197"/>
                    <a:pt x="147" y="115"/>
                  </a:cubicBezTo>
                  <a:cubicBezTo>
                    <a:pt x="203" y="61"/>
                    <a:pt x="275" y="21"/>
                    <a:pt x="353" y="10"/>
                  </a:cubicBezTo>
                  <a:cubicBezTo>
                    <a:pt x="431" y="0"/>
                    <a:pt x="514" y="23"/>
                    <a:pt x="572" y="7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"/>
            <p:cNvSpPr/>
            <p:nvPr/>
          </p:nvSpPr>
          <p:spPr>
            <a:xfrm>
              <a:off x="6113361" y="1465438"/>
              <a:ext cx="72084" cy="59643"/>
            </a:xfrm>
            <a:custGeom>
              <a:avLst/>
              <a:gdLst/>
              <a:ahLst/>
              <a:cxnLst/>
              <a:rect l="l" t="t" r="r" b="b"/>
              <a:pathLst>
                <a:path w="1437" h="1189" fill="none" extrusionOk="0">
                  <a:moveTo>
                    <a:pt x="38" y="1188"/>
                  </a:moveTo>
                  <a:cubicBezTo>
                    <a:pt x="1" y="925"/>
                    <a:pt x="34" y="646"/>
                    <a:pt x="172" y="419"/>
                  </a:cubicBezTo>
                  <a:cubicBezTo>
                    <a:pt x="307" y="190"/>
                    <a:pt x="553" y="21"/>
                    <a:pt x="818" y="12"/>
                  </a:cubicBezTo>
                  <a:cubicBezTo>
                    <a:pt x="1083" y="0"/>
                    <a:pt x="1356" y="168"/>
                    <a:pt x="1436" y="42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"/>
            <p:cNvSpPr/>
            <p:nvPr/>
          </p:nvSpPr>
          <p:spPr>
            <a:xfrm>
              <a:off x="6243029" y="1601176"/>
              <a:ext cx="39980" cy="55028"/>
            </a:xfrm>
            <a:custGeom>
              <a:avLst/>
              <a:gdLst/>
              <a:ahLst/>
              <a:cxnLst/>
              <a:rect l="l" t="t" r="r" b="b"/>
              <a:pathLst>
                <a:path w="797" h="1097" fill="none" extrusionOk="0">
                  <a:moveTo>
                    <a:pt x="1" y="1031"/>
                  </a:moveTo>
                  <a:cubicBezTo>
                    <a:pt x="260" y="1096"/>
                    <a:pt x="555" y="962"/>
                    <a:pt x="676" y="726"/>
                  </a:cubicBezTo>
                  <a:cubicBezTo>
                    <a:pt x="796" y="488"/>
                    <a:pt x="732" y="172"/>
                    <a:pt x="528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"/>
            <p:cNvSpPr/>
            <p:nvPr/>
          </p:nvSpPr>
          <p:spPr>
            <a:xfrm>
              <a:off x="6235605" y="1640202"/>
              <a:ext cx="68622" cy="98971"/>
            </a:xfrm>
            <a:custGeom>
              <a:avLst/>
              <a:gdLst/>
              <a:ahLst/>
              <a:cxnLst/>
              <a:rect l="l" t="t" r="r" b="b"/>
              <a:pathLst>
                <a:path w="1368" h="1973" fill="none" extrusionOk="0">
                  <a:moveTo>
                    <a:pt x="776" y="0"/>
                  </a:moveTo>
                  <a:cubicBezTo>
                    <a:pt x="1069" y="173"/>
                    <a:pt x="1284" y="481"/>
                    <a:pt x="1326" y="818"/>
                  </a:cubicBezTo>
                  <a:cubicBezTo>
                    <a:pt x="1367" y="1156"/>
                    <a:pt x="1230" y="1514"/>
                    <a:pt x="960" y="1723"/>
                  </a:cubicBezTo>
                  <a:cubicBezTo>
                    <a:pt x="692" y="1931"/>
                    <a:pt x="299" y="1972"/>
                    <a:pt x="0" y="1808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"/>
            <p:cNvSpPr/>
            <p:nvPr/>
          </p:nvSpPr>
          <p:spPr>
            <a:xfrm>
              <a:off x="6213735" y="1709074"/>
              <a:ext cx="27038" cy="29696"/>
            </a:xfrm>
            <a:custGeom>
              <a:avLst/>
              <a:gdLst/>
              <a:ahLst/>
              <a:cxnLst/>
              <a:rect l="l" t="t" r="r" b="b"/>
              <a:pathLst>
                <a:path w="539" h="592" fill="none" extrusionOk="0">
                  <a:moveTo>
                    <a:pt x="513" y="1"/>
                  </a:moveTo>
                  <a:cubicBezTo>
                    <a:pt x="539" y="149"/>
                    <a:pt x="511" y="314"/>
                    <a:pt x="411" y="429"/>
                  </a:cubicBezTo>
                  <a:cubicBezTo>
                    <a:pt x="312" y="543"/>
                    <a:pt x="133" y="591"/>
                    <a:pt x="1" y="518"/>
                  </a:cubicBezTo>
                </a:path>
              </a:pathLst>
            </a:custGeom>
            <a:solidFill>
              <a:schemeClr val="dk1"/>
            </a:solidFill>
            <a:ln w="275" cap="flat" cmpd="sng">
              <a:solidFill>
                <a:srgbClr val="21300A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"/>
            <p:cNvSpPr/>
            <p:nvPr/>
          </p:nvSpPr>
          <p:spPr>
            <a:xfrm>
              <a:off x="6296251" y="1426111"/>
              <a:ext cx="42136" cy="27038"/>
            </a:xfrm>
            <a:custGeom>
              <a:avLst/>
              <a:gdLst/>
              <a:ahLst/>
              <a:cxnLst/>
              <a:rect l="l" t="t" r="r" b="b"/>
              <a:pathLst>
                <a:path w="840" h="539" fill="none" extrusionOk="0">
                  <a:moveTo>
                    <a:pt x="0" y="331"/>
                  </a:moveTo>
                  <a:cubicBezTo>
                    <a:pt x="37" y="192"/>
                    <a:pt x="152" y="77"/>
                    <a:pt x="291" y="39"/>
                  </a:cubicBezTo>
                  <a:cubicBezTo>
                    <a:pt x="431" y="0"/>
                    <a:pt x="588" y="40"/>
                    <a:pt x="691" y="141"/>
                  </a:cubicBezTo>
                  <a:cubicBezTo>
                    <a:pt x="795" y="242"/>
                    <a:pt x="840" y="400"/>
                    <a:pt x="805" y="53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"/>
            <p:cNvSpPr/>
            <p:nvPr/>
          </p:nvSpPr>
          <p:spPr>
            <a:xfrm>
              <a:off x="6422007" y="1554425"/>
              <a:ext cx="15450" cy="12089"/>
            </a:xfrm>
            <a:custGeom>
              <a:avLst/>
              <a:gdLst/>
              <a:ahLst/>
              <a:cxnLst/>
              <a:rect l="l" t="t" r="r" b="b"/>
              <a:pathLst>
                <a:path w="308" h="241" extrusionOk="0">
                  <a:moveTo>
                    <a:pt x="147" y="0"/>
                  </a:moveTo>
                  <a:cubicBezTo>
                    <a:pt x="105" y="0"/>
                    <a:pt x="63" y="22"/>
                    <a:pt x="41" y="72"/>
                  </a:cubicBezTo>
                  <a:cubicBezTo>
                    <a:pt x="1" y="167"/>
                    <a:pt x="82" y="240"/>
                    <a:pt x="161" y="240"/>
                  </a:cubicBezTo>
                  <a:cubicBezTo>
                    <a:pt x="203" y="240"/>
                    <a:pt x="245" y="219"/>
                    <a:pt x="267" y="168"/>
                  </a:cubicBezTo>
                  <a:cubicBezTo>
                    <a:pt x="307" y="74"/>
                    <a:pt x="226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"/>
            <p:cNvSpPr/>
            <p:nvPr/>
          </p:nvSpPr>
          <p:spPr>
            <a:xfrm>
              <a:off x="6383232" y="1547653"/>
              <a:ext cx="15350" cy="12139"/>
            </a:xfrm>
            <a:custGeom>
              <a:avLst/>
              <a:gdLst/>
              <a:ahLst/>
              <a:cxnLst/>
              <a:rect l="l" t="t" r="r" b="b"/>
              <a:pathLst>
                <a:path w="306" h="242" extrusionOk="0">
                  <a:moveTo>
                    <a:pt x="146" y="1"/>
                  </a:moveTo>
                  <a:cubicBezTo>
                    <a:pt x="104" y="1"/>
                    <a:pt x="62" y="22"/>
                    <a:pt x="40" y="73"/>
                  </a:cubicBezTo>
                  <a:cubicBezTo>
                    <a:pt x="1" y="168"/>
                    <a:pt x="82" y="241"/>
                    <a:pt x="160" y="241"/>
                  </a:cubicBezTo>
                  <a:cubicBezTo>
                    <a:pt x="203" y="241"/>
                    <a:pt x="244" y="220"/>
                    <a:pt x="265" y="169"/>
                  </a:cubicBezTo>
                  <a:cubicBezTo>
                    <a:pt x="306" y="74"/>
                    <a:pt x="225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"/>
            <p:cNvSpPr/>
            <p:nvPr/>
          </p:nvSpPr>
          <p:spPr>
            <a:xfrm>
              <a:off x="6153641" y="1382069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6" y="0"/>
                  </a:moveTo>
                  <a:cubicBezTo>
                    <a:pt x="104" y="0"/>
                    <a:pt x="63" y="22"/>
                    <a:pt x="41" y="72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3" y="241"/>
                    <a:pt x="244" y="220"/>
                    <a:pt x="266" y="170"/>
                  </a:cubicBezTo>
                  <a:cubicBezTo>
                    <a:pt x="307" y="75"/>
                    <a:pt x="225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"/>
            <p:cNvSpPr/>
            <p:nvPr/>
          </p:nvSpPr>
          <p:spPr>
            <a:xfrm>
              <a:off x="6199037" y="1346905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0"/>
                  </a:moveTo>
                  <a:cubicBezTo>
                    <a:pt x="105" y="0"/>
                    <a:pt x="63" y="21"/>
                    <a:pt x="41" y="72"/>
                  </a:cubicBezTo>
                  <a:cubicBezTo>
                    <a:pt x="1" y="167"/>
                    <a:pt x="82" y="240"/>
                    <a:pt x="160" y="240"/>
                  </a:cubicBezTo>
                  <a:cubicBezTo>
                    <a:pt x="203" y="240"/>
                    <a:pt x="245" y="219"/>
                    <a:pt x="266" y="168"/>
                  </a:cubicBezTo>
                  <a:cubicBezTo>
                    <a:pt x="307" y="74"/>
                    <a:pt x="226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"/>
            <p:cNvSpPr/>
            <p:nvPr/>
          </p:nvSpPr>
          <p:spPr>
            <a:xfrm>
              <a:off x="6191764" y="1386985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1"/>
                  </a:moveTo>
                  <a:cubicBezTo>
                    <a:pt x="104" y="1"/>
                    <a:pt x="63" y="22"/>
                    <a:pt x="41" y="73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3" y="241"/>
                    <a:pt x="244" y="220"/>
                    <a:pt x="266" y="169"/>
                  </a:cubicBezTo>
                  <a:cubicBezTo>
                    <a:pt x="307" y="75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"/>
            <p:cNvSpPr/>
            <p:nvPr/>
          </p:nvSpPr>
          <p:spPr>
            <a:xfrm>
              <a:off x="5991869" y="1705763"/>
              <a:ext cx="15350" cy="12089"/>
            </a:xfrm>
            <a:custGeom>
              <a:avLst/>
              <a:gdLst/>
              <a:ahLst/>
              <a:cxnLst/>
              <a:rect l="l" t="t" r="r" b="b"/>
              <a:pathLst>
                <a:path w="306" h="241" extrusionOk="0">
                  <a:moveTo>
                    <a:pt x="145" y="1"/>
                  </a:moveTo>
                  <a:cubicBezTo>
                    <a:pt x="103" y="1"/>
                    <a:pt x="62" y="22"/>
                    <a:pt x="41" y="73"/>
                  </a:cubicBezTo>
                  <a:cubicBezTo>
                    <a:pt x="0" y="167"/>
                    <a:pt x="81" y="241"/>
                    <a:pt x="160" y="241"/>
                  </a:cubicBezTo>
                  <a:cubicBezTo>
                    <a:pt x="202" y="241"/>
                    <a:pt x="244" y="220"/>
                    <a:pt x="266" y="169"/>
                  </a:cubicBezTo>
                  <a:cubicBezTo>
                    <a:pt x="305" y="74"/>
                    <a:pt x="224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"/>
            <p:cNvSpPr/>
            <p:nvPr/>
          </p:nvSpPr>
          <p:spPr>
            <a:xfrm>
              <a:off x="5943463" y="1696483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1"/>
                  </a:moveTo>
                  <a:cubicBezTo>
                    <a:pt x="105" y="1"/>
                    <a:pt x="63" y="22"/>
                    <a:pt x="41" y="73"/>
                  </a:cubicBezTo>
                  <a:cubicBezTo>
                    <a:pt x="1" y="167"/>
                    <a:pt x="82" y="241"/>
                    <a:pt x="160" y="241"/>
                  </a:cubicBezTo>
                  <a:cubicBezTo>
                    <a:pt x="203" y="241"/>
                    <a:pt x="245" y="219"/>
                    <a:pt x="266" y="169"/>
                  </a:cubicBezTo>
                  <a:cubicBezTo>
                    <a:pt x="307" y="74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"/>
            <p:cNvSpPr/>
            <p:nvPr/>
          </p:nvSpPr>
          <p:spPr>
            <a:xfrm>
              <a:off x="5964029" y="1648378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5" y="0"/>
                  </a:moveTo>
                  <a:cubicBezTo>
                    <a:pt x="103" y="0"/>
                    <a:pt x="62" y="22"/>
                    <a:pt x="40" y="72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4" y="241"/>
                    <a:pt x="245" y="220"/>
                    <a:pt x="267" y="170"/>
                  </a:cubicBezTo>
                  <a:cubicBezTo>
                    <a:pt x="306" y="75"/>
                    <a:pt x="22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"/>
            <p:cNvSpPr/>
            <p:nvPr/>
          </p:nvSpPr>
          <p:spPr>
            <a:xfrm>
              <a:off x="6205609" y="1915440"/>
              <a:ext cx="15350" cy="12089"/>
            </a:xfrm>
            <a:custGeom>
              <a:avLst/>
              <a:gdLst/>
              <a:ahLst/>
              <a:cxnLst/>
              <a:rect l="l" t="t" r="r" b="b"/>
              <a:pathLst>
                <a:path w="306" h="241" extrusionOk="0">
                  <a:moveTo>
                    <a:pt x="145" y="0"/>
                  </a:moveTo>
                  <a:cubicBezTo>
                    <a:pt x="103" y="0"/>
                    <a:pt x="61" y="21"/>
                    <a:pt x="40" y="72"/>
                  </a:cubicBezTo>
                  <a:cubicBezTo>
                    <a:pt x="0" y="166"/>
                    <a:pt x="82" y="241"/>
                    <a:pt x="161" y="241"/>
                  </a:cubicBezTo>
                  <a:cubicBezTo>
                    <a:pt x="203" y="241"/>
                    <a:pt x="245" y="219"/>
                    <a:pt x="266" y="169"/>
                  </a:cubicBezTo>
                  <a:cubicBezTo>
                    <a:pt x="306" y="74"/>
                    <a:pt x="22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"/>
            <p:cNvSpPr/>
            <p:nvPr/>
          </p:nvSpPr>
          <p:spPr>
            <a:xfrm>
              <a:off x="6234903" y="1919603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6" y="1"/>
                  </a:moveTo>
                  <a:cubicBezTo>
                    <a:pt x="104" y="1"/>
                    <a:pt x="62" y="22"/>
                    <a:pt x="40" y="73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4" y="241"/>
                    <a:pt x="245" y="220"/>
                    <a:pt x="267" y="169"/>
                  </a:cubicBezTo>
                  <a:cubicBezTo>
                    <a:pt x="306" y="74"/>
                    <a:pt x="225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"/>
            <p:cNvSpPr/>
            <p:nvPr/>
          </p:nvSpPr>
          <p:spPr>
            <a:xfrm>
              <a:off x="6155296" y="1628514"/>
              <a:ext cx="15450" cy="12089"/>
            </a:xfrm>
            <a:custGeom>
              <a:avLst/>
              <a:gdLst/>
              <a:ahLst/>
              <a:cxnLst/>
              <a:rect l="l" t="t" r="r" b="b"/>
              <a:pathLst>
                <a:path w="308" h="241" extrusionOk="0">
                  <a:moveTo>
                    <a:pt x="146" y="0"/>
                  </a:moveTo>
                  <a:cubicBezTo>
                    <a:pt x="104" y="0"/>
                    <a:pt x="63" y="22"/>
                    <a:pt x="41" y="72"/>
                  </a:cubicBezTo>
                  <a:cubicBezTo>
                    <a:pt x="1" y="167"/>
                    <a:pt x="82" y="240"/>
                    <a:pt x="161" y="240"/>
                  </a:cubicBezTo>
                  <a:cubicBezTo>
                    <a:pt x="203" y="240"/>
                    <a:pt x="245" y="219"/>
                    <a:pt x="267" y="168"/>
                  </a:cubicBezTo>
                  <a:cubicBezTo>
                    <a:pt x="307" y="74"/>
                    <a:pt x="225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"/>
            <p:cNvSpPr/>
            <p:nvPr/>
          </p:nvSpPr>
          <p:spPr>
            <a:xfrm>
              <a:off x="6180728" y="1583218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7" y="1"/>
                  </a:moveTo>
                  <a:cubicBezTo>
                    <a:pt x="104" y="1"/>
                    <a:pt x="62" y="22"/>
                    <a:pt x="41" y="73"/>
                  </a:cubicBezTo>
                  <a:cubicBezTo>
                    <a:pt x="0" y="167"/>
                    <a:pt x="81" y="241"/>
                    <a:pt x="160" y="241"/>
                  </a:cubicBezTo>
                  <a:cubicBezTo>
                    <a:pt x="202" y="241"/>
                    <a:pt x="244" y="220"/>
                    <a:pt x="266" y="169"/>
                  </a:cubicBezTo>
                  <a:cubicBezTo>
                    <a:pt x="306" y="74"/>
                    <a:pt x="225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"/>
            <p:cNvSpPr/>
            <p:nvPr/>
          </p:nvSpPr>
          <p:spPr>
            <a:xfrm>
              <a:off x="5901327" y="1674763"/>
              <a:ext cx="125858" cy="87634"/>
            </a:xfrm>
            <a:custGeom>
              <a:avLst/>
              <a:gdLst/>
              <a:ahLst/>
              <a:cxnLst/>
              <a:rect l="l" t="t" r="r" b="b"/>
              <a:pathLst>
                <a:path w="2509" h="1747" extrusionOk="0">
                  <a:moveTo>
                    <a:pt x="498" y="0"/>
                  </a:moveTo>
                  <a:cubicBezTo>
                    <a:pt x="323" y="0"/>
                    <a:pt x="191" y="88"/>
                    <a:pt x="140" y="301"/>
                  </a:cubicBezTo>
                  <a:cubicBezTo>
                    <a:pt x="1" y="891"/>
                    <a:pt x="1176" y="1746"/>
                    <a:pt x="1831" y="1746"/>
                  </a:cubicBezTo>
                  <a:cubicBezTo>
                    <a:pt x="1949" y="1746"/>
                    <a:pt x="2050" y="1719"/>
                    <a:pt x="2123" y="1657"/>
                  </a:cubicBezTo>
                  <a:cubicBezTo>
                    <a:pt x="2509" y="1333"/>
                    <a:pt x="1180" y="0"/>
                    <a:pt x="498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"/>
            <p:cNvSpPr/>
            <p:nvPr/>
          </p:nvSpPr>
          <p:spPr>
            <a:xfrm>
              <a:off x="6111204" y="1936408"/>
              <a:ext cx="92399" cy="45598"/>
            </a:xfrm>
            <a:custGeom>
              <a:avLst/>
              <a:gdLst/>
              <a:ahLst/>
              <a:cxnLst/>
              <a:rect l="l" t="t" r="r" b="b"/>
              <a:pathLst>
                <a:path w="1842" h="909" extrusionOk="0">
                  <a:moveTo>
                    <a:pt x="412" y="1"/>
                  </a:moveTo>
                  <a:cubicBezTo>
                    <a:pt x="213" y="1"/>
                    <a:pt x="68" y="51"/>
                    <a:pt x="52" y="171"/>
                  </a:cubicBezTo>
                  <a:cubicBezTo>
                    <a:pt x="0" y="563"/>
                    <a:pt x="787" y="908"/>
                    <a:pt x="1307" y="908"/>
                  </a:cubicBezTo>
                  <a:cubicBezTo>
                    <a:pt x="1525" y="908"/>
                    <a:pt x="1696" y="848"/>
                    <a:pt x="1738" y="704"/>
                  </a:cubicBezTo>
                  <a:cubicBezTo>
                    <a:pt x="1841" y="352"/>
                    <a:pt x="938" y="1"/>
                    <a:pt x="41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"/>
            <p:cNvSpPr/>
            <p:nvPr/>
          </p:nvSpPr>
          <p:spPr>
            <a:xfrm>
              <a:off x="6114465" y="1332459"/>
              <a:ext cx="119587" cy="90644"/>
            </a:xfrm>
            <a:custGeom>
              <a:avLst/>
              <a:gdLst/>
              <a:ahLst/>
              <a:cxnLst/>
              <a:rect l="l" t="t" r="r" b="b"/>
              <a:pathLst>
                <a:path w="2384" h="1807" extrusionOk="0">
                  <a:moveTo>
                    <a:pt x="1756" y="0"/>
                  </a:moveTo>
                  <a:cubicBezTo>
                    <a:pt x="1093" y="0"/>
                    <a:pt x="1" y="1363"/>
                    <a:pt x="431" y="1743"/>
                  </a:cubicBezTo>
                  <a:cubicBezTo>
                    <a:pt x="480" y="1787"/>
                    <a:pt x="541" y="1806"/>
                    <a:pt x="610" y="1806"/>
                  </a:cubicBezTo>
                  <a:cubicBezTo>
                    <a:pt x="1204" y="1806"/>
                    <a:pt x="2383" y="323"/>
                    <a:pt x="1964" y="57"/>
                  </a:cubicBezTo>
                  <a:cubicBezTo>
                    <a:pt x="1902" y="18"/>
                    <a:pt x="1832" y="0"/>
                    <a:pt x="1756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"/>
            <p:cNvSpPr/>
            <p:nvPr/>
          </p:nvSpPr>
          <p:spPr>
            <a:xfrm>
              <a:off x="6444730" y="1905358"/>
              <a:ext cx="10484" cy="8728"/>
            </a:xfrm>
            <a:custGeom>
              <a:avLst/>
              <a:gdLst/>
              <a:ahLst/>
              <a:cxnLst/>
              <a:rect l="l" t="t" r="r" b="b"/>
              <a:pathLst>
                <a:path w="209" h="174" extrusionOk="0">
                  <a:moveTo>
                    <a:pt x="109" y="0"/>
                  </a:moveTo>
                  <a:cubicBezTo>
                    <a:pt x="56" y="0"/>
                    <a:pt x="1" y="43"/>
                    <a:pt x="18" y="110"/>
                  </a:cubicBezTo>
                  <a:cubicBezTo>
                    <a:pt x="30" y="154"/>
                    <a:pt x="65" y="174"/>
                    <a:pt x="101" y="174"/>
                  </a:cubicBezTo>
                  <a:cubicBezTo>
                    <a:pt x="154" y="174"/>
                    <a:pt x="209" y="130"/>
                    <a:pt x="190" y="63"/>
                  </a:cubicBezTo>
                  <a:cubicBezTo>
                    <a:pt x="179" y="19"/>
                    <a:pt x="145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8" name="Google Shape;1208;p3"/>
            <p:cNvGrpSpPr/>
            <p:nvPr/>
          </p:nvGrpSpPr>
          <p:grpSpPr>
            <a:xfrm>
              <a:off x="6388800" y="1848875"/>
              <a:ext cx="571599" cy="465408"/>
              <a:chOff x="6388800" y="1848875"/>
              <a:chExt cx="571599" cy="465408"/>
            </a:xfrm>
          </p:grpSpPr>
          <p:sp>
            <p:nvSpPr>
              <p:cNvPr id="1209" name="Google Shape;1209;p3"/>
              <p:cNvSpPr/>
              <p:nvPr/>
            </p:nvSpPr>
            <p:spPr>
              <a:xfrm>
                <a:off x="6585785" y="1848875"/>
                <a:ext cx="223273" cy="417803"/>
              </a:xfrm>
              <a:custGeom>
                <a:avLst/>
                <a:gdLst/>
                <a:ahLst/>
                <a:cxnLst/>
                <a:rect l="l" t="t" r="r" b="b"/>
                <a:pathLst>
                  <a:path w="4451" h="8329" extrusionOk="0">
                    <a:moveTo>
                      <a:pt x="1045" y="1"/>
                    </a:moveTo>
                    <a:cubicBezTo>
                      <a:pt x="1004" y="1"/>
                      <a:pt x="963" y="4"/>
                      <a:pt x="921" y="11"/>
                    </a:cubicBezTo>
                    <a:cubicBezTo>
                      <a:pt x="537" y="75"/>
                      <a:pt x="225" y="442"/>
                      <a:pt x="225" y="833"/>
                    </a:cubicBezTo>
                    <a:cubicBezTo>
                      <a:pt x="225" y="1640"/>
                      <a:pt x="0" y="2436"/>
                      <a:pt x="15" y="3243"/>
                    </a:cubicBezTo>
                    <a:cubicBezTo>
                      <a:pt x="27" y="4049"/>
                      <a:pt x="155" y="4862"/>
                      <a:pt x="465" y="5606"/>
                    </a:cubicBezTo>
                    <a:cubicBezTo>
                      <a:pt x="655" y="6061"/>
                      <a:pt x="913" y="6490"/>
                      <a:pt x="1258" y="6842"/>
                    </a:cubicBezTo>
                    <a:cubicBezTo>
                      <a:pt x="1490" y="7076"/>
                      <a:pt x="1758" y="7271"/>
                      <a:pt x="2023" y="7466"/>
                    </a:cubicBezTo>
                    <a:cubicBezTo>
                      <a:pt x="2416" y="7753"/>
                      <a:pt x="2809" y="8041"/>
                      <a:pt x="3200" y="8328"/>
                    </a:cubicBezTo>
                    <a:lnTo>
                      <a:pt x="3048" y="8141"/>
                    </a:lnTo>
                    <a:lnTo>
                      <a:pt x="3048" y="8141"/>
                    </a:lnTo>
                    <a:cubicBezTo>
                      <a:pt x="3109" y="8149"/>
                      <a:pt x="3170" y="8153"/>
                      <a:pt x="3232" y="8153"/>
                    </a:cubicBezTo>
                    <a:cubicBezTo>
                      <a:pt x="3515" y="8153"/>
                      <a:pt x="3800" y="8068"/>
                      <a:pt x="4021" y="7891"/>
                    </a:cubicBezTo>
                    <a:cubicBezTo>
                      <a:pt x="4290" y="7677"/>
                      <a:pt x="4450" y="7321"/>
                      <a:pt x="4397" y="6981"/>
                    </a:cubicBezTo>
                    <a:cubicBezTo>
                      <a:pt x="4343" y="6640"/>
                      <a:pt x="4059" y="6339"/>
                      <a:pt x="3717" y="6300"/>
                    </a:cubicBezTo>
                    <a:cubicBezTo>
                      <a:pt x="3869" y="6294"/>
                      <a:pt x="4005" y="6165"/>
                      <a:pt x="4017" y="6016"/>
                    </a:cubicBezTo>
                    <a:cubicBezTo>
                      <a:pt x="4032" y="5866"/>
                      <a:pt x="3922" y="5714"/>
                      <a:pt x="3775" y="5681"/>
                    </a:cubicBezTo>
                    <a:cubicBezTo>
                      <a:pt x="3992" y="5558"/>
                      <a:pt x="4057" y="5270"/>
                      <a:pt x="4024" y="5025"/>
                    </a:cubicBezTo>
                    <a:cubicBezTo>
                      <a:pt x="3976" y="4686"/>
                      <a:pt x="3775" y="4372"/>
                      <a:pt x="3487" y="4188"/>
                    </a:cubicBezTo>
                    <a:cubicBezTo>
                      <a:pt x="3296" y="4064"/>
                      <a:pt x="3068" y="4001"/>
                      <a:pt x="2840" y="4001"/>
                    </a:cubicBezTo>
                    <a:cubicBezTo>
                      <a:pt x="2727" y="4001"/>
                      <a:pt x="2613" y="4017"/>
                      <a:pt x="2504" y="4049"/>
                    </a:cubicBezTo>
                    <a:cubicBezTo>
                      <a:pt x="2619" y="3888"/>
                      <a:pt x="2639" y="3675"/>
                      <a:pt x="2563" y="3493"/>
                    </a:cubicBezTo>
                    <a:cubicBezTo>
                      <a:pt x="2488" y="3310"/>
                      <a:pt x="2314" y="3169"/>
                      <a:pt x="2117" y="3136"/>
                    </a:cubicBezTo>
                    <a:cubicBezTo>
                      <a:pt x="2486" y="2935"/>
                      <a:pt x="2807" y="2631"/>
                      <a:pt x="2975" y="2246"/>
                    </a:cubicBezTo>
                    <a:cubicBezTo>
                      <a:pt x="3144" y="1862"/>
                      <a:pt x="3142" y="1395"/>
                      <a:pt x="2924" y="1038"/>
                    </a:cubicBezTo>
                    <a:cubicBezTo>
                      <a:pt x="2741" y="739"/>
                      <a:pt x="2398" y="539"/>
                      <a:pt x="2053" y="539"/>
                    </a:cubicBezTo>
                    <a:cubicBezTo>
                      <a:pt x="1984" y="539"/>
                      <a:pt x="1915" y="547"/>
                      <a:pt x="1848" y="563"/>
                    </a:cubicBezTo>
                    <a:cubicBezTo>
                      <a:pt x="1735" y="232"/>
                      <a:pt x="1393" y="1"/>
                      <a:pt x="10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"/>
              <p:cNvSpPr/>
              <p:nvPr/>
            </p:nvSpPr>
            <p:spPr>
              <a:xfrm>
                <a:off x="6616986" y="1895676"/>
                <a:ext cx="343412" cy="245295"/>
              </a:xfrm>
              <a:custGeom>
                <a:avLst/>
                <a:gdLst/>
                <a:ahLst/>
                <a:cxnLst/>
                <a:rect l="l" t="t" r="r" b="b"/>
                <a:pathLst>
                  <a:path w="6846" h="4890" extrusionOk="0">
                    <a:moveTo>
                      <a:pt x="5378" y="1"/>
                    </a:moveTo>
                    <a:cubicBezTo>
                      <a:pt x="5330" y="1"/>
                      <a:pt x="5281" y="13"/>
                      <a:pt x="5238" y="39"/>
                    </a:cubicBezTo>
                    <a:cubicBezTo>
                      <a:pt x="3007" y="1378"/>
                      <a:pt x="1422" y="1573"/>
                      <a:pt x="686" y="1573"/>
                    </a:cubicBezTo>
                    <a:cubicBezTo>
                      <a:pt x="383" y="1573"/>
                      <a:pt x="224" y="1540"/>
                      <a:pt x="224" y="1540"/>
                    </a:cubicBezTo>
                    <a:lnTo>
                      <a:pt x="210" y="2168"/>
                    </a:lnTo>
                    <a:cubicBezTo>
                      <a:pt x="520" y="2209"/>
                      <a:pt x="820" y="2226"/>
                      <a:pt x="1098" y="2226"/>
                    </a:cubicBezTo>
                    <a:cubicBezTo>
                      <a:pt x="2041" y="2226"/>
                      <a:pt x="2736" y="2040"/>
                      <a:pt x="2736" y="2040"/>
                    </a:cubicBezTo>
                    <a:lnTo>
                      <a:pt x="2736" y="2040"/>
                    </a:lnTo>
                    <a:cubicBezTo>
                      <a:pt x="1784" y="2840"/>
                      <a:pt x="1" y="3116"/>
                      <a:pt x="1" y="3116"/>
                    </a:cubicBezTo>
                    <a:lnTo>
                      <a:pt x="92" y="3847"/>
                    </a:lnTo>
                    <a:cubicBezTo>
                      <a:pt x="831" y="3787"/>
                      <a:pt x="2603" y="3156"/>
                      <a:pt x="2603" y="3156"/>
                    </a:cubicBezTo>
                    <a:lnTo>
                      <a:pt x="2603" y="3156"/>
                    </a:lnTo>
                    <a:cubicBezTo>
                      <a:pt x="1465" y="3785"/>
                      <a:pt x="1107" y="4468"/>
                      <a:pt x="1107" y="4468"/>
                    </a:cubicBezTo>
                    <a:lnTo>
                      <a:pt x="1650" y="4890"/>
                    </a:lnTo>
                    <a:cubicBezTo>
                      <a:pt x="2619" y="3292"/>
                      <a:pt x="5364" y="3140"/>
                      <a:pt x="6067" y="3129"/>
                    </a:cubicBezTo>
                    <a:cubicBezTo>
                      <a:pt x="6175" y="3127"/>
                      <a:pt x="6273" y="3062"/>
                      <a:pt x="6317" y="2961"/>
                    </a:cubicBezTo>
                    <a:cubicBezTo>
                      <a:pt x="6846" y="1802"/>
                      <a:pt x="6030" y="473"/>
                      <a:pt x="5561" y="68"/>
                    </a:cubicBezTo>
                    <a:cubicBezTo>
                      <a:pt x="5509" y="24"/>
                      <a:pt x="5444" y="1"/>
                      <a:pt x="53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"/>
              <p:cNvSpPr/>
              <p:nvPr/>
            </p:nvSpPr>
            <p:spPr>
              <a:xfrm>
                <a:off x="6388800" y="1861115"/>
                <a:ext cx="388609" cy="453168"/>
              </a:xfrm>
              <a:custGeom>
                <a:avLst/>
                <a:gdLst/>
                <a:ahLst/>
                <a:cxnLst/>
                <a:rect l="l" t="t" r="r" b="b"/>
                <a:pathLst>
                  <a:path w="7747" h="9034" extrusionOk="0">
                    <a:moveTo>
                      <a:pt x="3954" y="0"/>
                    </a:moveTo>
                    <a:cubicBezTo>
                      <a:pt x="3952" y="0"/>
                      <a:pt x="3950" y="0"/>
                      <a:pt x="3948" y="0"/>
                    </a:cubicBezTo>
                    <a:cubicBezTo>
                      <a:pt x="3569" y="5"/>
                      <a:pt x="3167" y="326"/>
                      <a:pt x="3138" y="704"/>
                    </a:cubicBezTo>
                    <a:cubicBezTo>
                      <a:pt x="2805" y="342"/>
                      <a:pt x="2358" y="43"/>
                      <a:pt x="1864" y="37"/>
                    </a:cubicBezTo>
                    <a:cubicBezTo>
                      <a:pt x="1859" y="37"/>
                      <a:pt x="1853" y="37"/>
                      <a:pt x="1847" y="37"/>
                    </a:cubicBezTo>
                    <a:cubicBezTo>
                      <a:pt x="1406" y="37"/>
                      <a:pt x="981" y="281"/>
                      <a:pt x="723" y="639"/>
                    </a:cubicBezTo>
                    <a:cubicBezTo>
                      <a:pt x="462" y="1001"/>
                      <a:pt x="363" y="1467"/>
                      <a:pt x="410" y="1911"/>
                    </a:cubicBezTo>
                    <a:cubicBezTo>
                      <a:pt x="456" y="2357"/>
                      <a:pt x="638" y="2780"/>
                      <a:pt x="892" y="3149"/>
                    </a:cubicBezTo>
                    <a:cubicBezTo>
                      <a:pt x="461" y="3193"/>
                      <a:pt x="125" y="3625"/>
                      <a:pt x="133" y="4059"/>
                    </a:cubicBezTo>
                    <a:cubicBezTo>
                      <a:pt x="141" y="4492"/>
                      <a:pt x="448" y="4868"/>
                      <a:pt x="846" y="5041"/>
                    </a:cubicBezTo>
                    <a:cubicBezTo>
                      <a:pt x="312" y="5384"/>
                      <a:pt x="1" y="6042"/>
                      <a:pt x="73" y="6671"/>
                    </a:cubicBezTo>
                    <a:cubicBezTo>
                      <a:pt x="143" y="7302"/>
                      <a:pt x="595" y="7872"/>
                      <a:pt x="1190" y="8087"/>
                    </a:cubicBezTo>
                    <a:cubicBezTo>
                      <a:pt x="1372" y="8153"/>
                      <a:pt x="1564" y="8185"/>
                      <a:pt x="1756" y="8185"/>
                    </a:cubicBezTo>
                    <a:cubicBezTo>
                      <a:pt x="2196" y="8185"/>
                      <a:pt x="2637" y="8019"/>
                      <a:pt x="2955" y="7714"/>
                    </a:cubicBezTo>
                    <a:lnTo>
                      <a:pt x="2955" y="7714"/>
                    </a:lnTo>
                    <a:cubicBezTo>
                      <a:pt x="2883" y="8126"/>
                      <a:pt x="3193" y="8554"/>
                      <a:pt x="3598" y="8653"/>
                    </a:cubicBezTo>
                    <a:cubicBezTo>
                      <a:pt x="3661" y="8668"/>
                      <a:pt x="3726" y="8675"/>
                      <a:pt x="3792" y="8675"/>
                    </a:cubicBezTo>
                    <a:cubicBezTo>
                      <a:pt x="4151" y="8675"/>
                      <a:pt x="4533" y="8460"/>
                      <a:pt x="4718" y="8159"/>
                    </a:cubicBezTo>
                    <a:lnTo>
                      <a:pt x="4718" y="8159"/>
                    </a:lnTo>
                    <a:cubicBezTo>
                      <a:pt x="4710" y="8550"/>
                      <a:pt x="5043" y="8887"/>
                      <a:pt x="5420" y="8989"/>
                    </a:cubicBezTo>
                    <a:cubicBezTo>
                      <a:pt x="5532" y="9020"/>
                      <a:pt x="5647" y="9033"/>
                      <a:pt x="5763" y="9033"/>
                    </a:cubicBezTo>
                    <a:cubicBezTo>
                      <a:pt x="6034" y="9033"/>
                      <a:pt x="6309" y="8959"/>
                      <a:pt x="6563" y="8857"/>
                    </a:cubicBezTo>
                    <a:cubicBezTo>
                      <a:pt x="6954" y="8699"/>
                      <a:pt x="7333" y="8461"/>
                      <a:pt x="7539" y="8094"/>
                    </a:cubicBezTo>
                    <a:cubicBezTo>
                      <a:pt x="7746" y="7728"/>
                      <a:pt x="7729" y="7212"/>
                      <a:pt x="7413" y="6935"/>
                    </a:cubicBezTo>
                    <a:cubicBezTo>
                      <a:pt x="7657" y="6633"/>
                      <a:pt x="7676" y="6168"/>
                      <a:pt x="7457" y="5849"/>
                    </a:cubicBezTo>
                    <a:cubicBezTo>
                      <a:pt x="7284" y="5594"/>
                      <a:pt x="6968" y="5426"/>
                      <a:pt x="6661" y="5426"/>
                    </a:cubicBezTo>
                    <a:cubicBezTo>
                      <a:pt x="6581" y="5426"/>
                      <a:pt x="6501" y="5438"/>
                      <a:pt x="6424" y="5462"/>
                    </a:cubicBezTo>
                    <a:cubicBezTo>
                      <a:pt x="6491" y="5151"/>
                      <a:pt x="6416" y="4811"/>
                      <a:pt x="6225" y="4555"/>
                    </a:cubicBezTo>
                    <a:cubicBezTo>
                      <a:pt x="6035" y="4300"/>
                      <a:pt x="5730" y="4132"/>
                      <a:pt x="5412" y="4108"/>
                    </a:cubicBezTo>
                    <a:cubicBezTo>
                      <a:pt x="5690" y="3955"/>
                      <a:pt x="5832" y="3519"/>
                      <a:pt x="5789" y="3205"/>
                    </a:cubicBezTo>
                    <a:cubicBezTo>
                      <a:pt x="5747" y="2890"/>
                      <a:pt x="5497" y="2614"/>
                      <a:pt x="5189" y="2540"/>
                    </a:cubicBezTo>
                    <a:cubicBezTo>
                      <a:pt x="5492" y="2390"/>
                      <a:pt x="5776" y="2180"/>
                      <a:pt x="5953" y="1891"/>
                    </a:cubicBezTo>
                    <a:cubicBezTo>
                      <a:pt x="6131" y="1602"/>
                      <a:pt x="6185" y="1223"/>
                      <a:pt x="6035" y="920"/>
                    </a:cubicBezTo>
                    <a:cubicBezTo>
                      <a:pt x="5920" y="687"/>
                      <a:pt x="5690" y="514"/>
                      <a:pt x="5434" y="471"/>
                    </a:cubicBezTo>
                    <a:cubicBezTo>
                      <a:pt x="5389" y="463"/>
                      <a:pt x="5344" y="459"/>
                      <a:pt x="5298" y="459"/>
                    </a:cubicBezTo>
                    <a:cubicBezTo>
                      <a:pt x="5085" y="459"/>
                      <a:pt x="4871" y="543"/>
                      <a:pt x="4718" y="693"/>
                    </a:cubicBezTo>
                    <a:cubicBezTo>
                      <a:pt x="4683" y="318"/>
                      <a:pt x="4331" y="0"/>
                      <a:pt x="39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"/>
              <p:cNvSpPr/>
              <p:nvPr/>
            </p:nvSpPr>
            <p:spPr>
              <a:xfrm>
                <a:off x="6609010" y="2239636"/>
                <a:ext cx="43591" cy="22523"/>
              </a:xfrm>
              <a:custGeom>
                <a:avLst/>
                <a:gdLst/>
                <a:ahLst/>
                <a:cxnLst/>
                <a:rect l="l" t="t" r="r" b="b"/>
                <a:pathLst>
                  <a:path w="869" h="449" fill="none" extrusionOk="0">
                    <a:moveTo>
                      <a:pt x="869" y="204"/>
                    </a:moveTo>
                    <a:cubicBezTo>
                      <a:pt x="786" y="307"/>
                      <a:pt x="672" y="386"/>
                      <a:pt x="543" y="418"/>
                    </a:cubicBezTo>
                    <a:cubicBezTo>
                      <a:pt x="415" y="449"/>
                      <a:pt x="272" y="426"/>
                      <a:pt x="166" y="348"/>
                    </a:cubicBezTo>
                    <a:cubicBezTo>
                      <a:pt x="61" y="268"/>
                      <a:pt x="0" y="129"/>
                      <a:pt x="26" y="0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"/>
              <p:cNvSpPr/>
              <p:nvPr/>
            </p:nvSpPr>
            <p:spPr>
              <a:xfrm>
                <a:off x="6580619" y="2194190"/>
                <a:ext cx="51718" cy="478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953" fill="none" extrusionOk="0">
                    <a:moveTo>
                      <a:pt x="1031" y="553"/>
                    </a:moveTo>
                    <a:cubicBezTo>
                      <a:pt x="1015" y="711"/>
                      <a:pt x="895" y="849"/>
                      <a:pt x="745" y="901"/>
                    </a:cubicBezTo>
                    <a:cubicBezTo>
                      <a:pt x="595" y="952"/>
                      <a:pt x="422" y="922"/>
                      <a:pt x="292" y="833"/>
                    </a:cubicBezTo>
                    <a:cubicBezTo>
                      <a:pt x="161" y="742"/>
                      <a:pt x="73" y="598"/>
                      <a:pt x="36" y="445"/>
                    </a:cubicBezTo>
                    <a:cubicBezTo>
                      <a:pt x="1" y="295"/>
                      <a:pt x="17" y="128"/>
                      <a:pt x="103" y="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"/>
              <p:cNvSpPr/>
              <p:nvPr/>
            </p:nvSpPr>
            <p:spPr>
              <a:xfrm>
                <a:off x="6451151" y="2032167"/>
                <a:ext cx="14046" cy="29947"/>
              </a:xfrm>
              <a:custGeom>
                <a:avLst/>
                <a:gdLst/>
                <a:ahLst/>
                <a:cxnLst/>
                <a:rect l="l" t="t" r="r" b="b"/>
                <a:pathLst>
                  <a:path w="280" h="597" fill="none" extrusionOk="0">
                    <a:moveTo>
                      <a:pt x="280" y="596"/>
                    </a:moveTo>
                    <a:cubicBezTo>
                      <a:pt x="197" y="580"/>
                      <a:pt x="120" y="531"/>
                      <a:pt x="72" y="460"/>
                    </a:cubicBezTo>
                    <a:cubicBezTo>
                      <a:pt x="22" y="392"/>
                      <a:pt x="0" y="302"/>
                      <a:pt x="13" y="219"/>
                    </a:cubicBezTo>
                    <a:cubicBezTo>
                      <a:pt x="21" y="162"/>
                      <a:pt x="43" y="106"/>
                      <a:pt x="83" y="66"/>
                    </a:cubicBezTo>
                    <a:cubicBezTo>
                      <a:pt x="125" y="25"/>
                      <a:pt x="182" y="1"/>
                      <a:pt x="240" y="7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"/>
              <p:cNvSpPr/>
              <p:nvPr/>
            </p:nvSpPr>
            <p:spPr>
              <a:xfrm>
                <a:off x="6460080" y="1990532"/>
                <a:ext cx="37772" cy="59142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179" fill="none" extrusionOk="0">
                    <a:moveTo>
                      <a:pt x="295" y="1179"/>
                    </a:moveTo>
                    <a:cubicBezTo>
                      <a:pt x="154" y="1045"/>
                      <a:pt x="49" y="869"/>
                      <a:pt x="25" y="677"/>
                    </a:cubicBezTo>
                    <a:cubicBezTo>
                      <a:pt x="1" y="484"/>
                      <a:pt x="65" y="278"/>
                      <a:pt x="213" y="152"/>
                    </a:cubicBezTo>
                    <a:cubicBezTo>
                      <a:pt x="362" y="27"/>
                      <a:pt x="593" y="0"/>
                      <a:pt x="753" y="11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"/>
              <p:cNvSpPr/>
              <p:nvPr/>
            </p:nvSpPr>
            <p:spPr>
              <a:xfrm>
                <a:off x="6597623" y="2023990"/>
                <a:ext cx="22573" cy="4163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830" fill="none" extrusionOk="0">
                    <a:moveTo>
                      <a:pt x="162" y="829"/>
                    </a:moveTo>
                    <a:cubicBezTo>
                      <a:pt x="339" y="750"/>
                      <a:pt x="449" y="542"/>
                      <a:pt x="412" y="350"/>
                    </a:cubicBezTo>
                    <a:cubicBezTo>
                      <a:pt x="374" y="160"/>
                      <a:pt x="195" y="7"/>
                      <a:pt x="0" y="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"/>
              <p:cNvSpPr/>
              <p:nvPr/>
            </p:nvSpPr>
            <p:spPr>
              <a:xfrm>
                <a:off x="6618140" y="2042500"/>
                <a:ext cx="47203" cy="7133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422" fill="none" extrusionOk="0">
                    <a:moveTo>
                      <a:pt x="0" y="34"/>
                    </a:moveTo>
                    <a:cubicBezTo>
                      <a:pt x="246" y="1"/>
                      <a:pt x="506" y="82"/>
                      <a:pt x="682" y="256"/>
                    </a:cubicBezTo>
                    <a:cubicBezTo>
                      <a:pt x="859" y="432"/>
                      <a:pt x="941" y="700"/>
                      <a:pt x="880" y="939"/>
                    </a:cubicBezTo>
                    <a:cubicBezTo>
                      <a:pt x="819" y="1181"/>
                      <a:pt x="612" y="1380"/>
                      <a:pt x="367" y="1422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"/>
              <p:cNvSpPr/>
              <p:nvPr/>
            </p:nvSpPr>
            <p:spPr>
              <a:xfrm>
                <a:off x="6625814" y="2099434"/>
                <a:ext cx="10133" cy="26486"/>
              </a:xfrm>
              <a:custGeom>
                <a:avLst/>
                <a:gdLst/>
                <a:ahLst/>
                <a:cxnLst/>
                <a:rect l="l" t="t" r="r" b="b"/>
                <a:pathLst>
                  <a:path w="202" h="528" fill="none" extrusionOk="0">
                    <a:moveTo>
                      <a:pt x="61" y="1"/>
                    </a:moveTo>
                    <a:cubicBezTo>
                      <a:pt x="144" y="76"/>
                      <a:pt x="202" y="181"/>
                      <a:pt x="195" y="293"/>
                    </a:cubicBezTo>
                    <a:cubicBezTo>
                      <a:pt x="191" y="403"/>
                      <a:pt x="109" y="512"/>
                      <a:pt x="0" y="528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"/>
              <p:cNvSpPr/>
              <p:nvPr/>
            </p:nvSpPr>
            <p:spPr>
              <a:xfrm>
                <a:off x="6539636" y="1899388"/>
                <a:ext cx="29997" cy="2167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432" fill="none" extrusionOk="0">
                    <a:moveTo>
                      <a:pt x="42" y="431"/>
                    </a:moveTo>
                    <a:cubicBezTo>
                      <a:pt x="0" y="336"/>
                      <a:pt x="15" y="217"/>
                      <a:pt x="77" y="133"/>
                    </a:cubicBezTo>
                    <a:cubicBezTo>
                      <a:pt x="141" y="48"/>
                      <a:pt x="250" y="0"/>
                      <a:pt x="353" y="11"/>
                    </a:cubicBezTo>
                    <a:cubicBezTo>
                      <a:pt x="459" y="23"/>
                      <a:pt x="555" y="93"/>
                      <a:pt x="598" y="189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"/>
              <p:cNvSpPr/>
              <p:nvPr/>
            </p:nvSpPr>
            <p:spPr>
              <a:xfrm>
                <a:off x="6666094" y="1924218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8" y="110"/>
                    </a:cubicBezTo>
                    <a:cubicBezTo>
                      <a:pt x="30" y="155"/>
                      <a:pt x="65" y="175"/>
                      <a:pt x="100" y="175"/>
                    </a:cubicBezTo>
                    <a:cubicBezTo>
                      <a:pt x="154" y="175"/>
                      <a:pt x="209" y="131"/>
                      <a:pt x="191" y="64"/>
                    </a:cubicBezTo>
                    <a:cubicBezTo>
                      <a:pt x="178" y="20"/>
                      <a:pt x="143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"/>
              <p:cNvSpPr/>
              <p:nvPr/>
            </p:nvSpPr>
            <p:spPr>
              <a:xfrm>
                <a:off x="6640763" y="1937812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0"/>
                    </a:moveTo>
                    <a:cubicBezTo>
                      <a:pt x="55" y="0"/>
                      <a:pt x="0" y="44"/>
                      <a:pt x="19" y="111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2"/>
                      <a:pt x="191" y="65"/>
                    </a:cubicBezTo>
                    <a:cubicBezTo>
                      <a:pt x="179" y="20"/>
                      <a:pt x="144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"/>
              <p:cNvSpPr/>
              <p:nvPr/>
            </p:nvSpPr>
            <p:spPr>
              <a:xfrm>
                <a:off x="6434497" y="1945989"/>
                <a:ext cx="10484" cy="872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4" extrusionOk="0">
                    <a:moveTo>
                      <a:pt x="109" y="0"/>
                    </a:moveTo>
                    <a:cubicBezTo>
                      <a:pt x="56" y="0"/>
                      <a:pt x="1" y="44"/>
                      <a:pt x="19" y="111"/>
                    </a:cubicBezTo>
                    <a:cubicBezTo>
                      <a:pt x="31" y="155"/>
                      <a:pt x="65" y="174"/>
                      <a:pt x="100" y="174"/>
                    </a:cubicBezTo>
                    <a:cubicBezTo>
                      <a:pt x="154" y="174"/>
                      <a:pt x="209" y="131"/>
                      <a:pt x="192" y="64"/>
                    </a:cubicBezTo>
                    <a:cubicBezTo>
                      <a:pt x="179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"/>
              <p:cNvSpPr/>
              <p:nvPr/>
            </p:nvSpPr>
            <p:spPr>
              <a:xfrm>
                <a:off x="6458575" y="1931642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9" y="0"/>
                    </a:moveTo>
                    <a:cubicBezTo>
                      <a:pt x="56" y="0"/>
                      <a:pt x="1" y="44"/>
                      <a:pt x="18" y="111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2"/>
                      <a:pt x="191" y="65"/>
                    </a:cubicBezTo>
                    <a:cubicBezTo>
                      <a:pt x="179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"/>
              <p:cNvSpPr/>
              <p:nvPr/>
            </p:nvSpPr>
            <p:spPr>
              <a:xfrm>
                <a:off x="6487117" y="2204573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10" y="1"/>
                    </a:moveTo>
                    <a:cubicBezTo>
                      <a:pt x="57" y="1"/>
                      <a:pt x="1" y="44"/>
                      <a:pt x="19" y="110"/>
                    </a:cubicBezTo>
                    <a:cubicBezTo>
                      <a:pt x="31" y="155"/>
                      <a:pt x="66" y="174"/>
                      <a:pt x="101" y="174"/>
                    </a:cubicBezTo>
                    <a:cubicBezTo>
                      <a:pt x="155" y="174"/>
                      <a:pt x="210" y="131"/>
                      <a:pt x="192" y="64"/>
                    </a:cubicBezTo>
                    <a:cubicBezTo>
                      <a:pt x="180" y="20"/>
                      <a:pt x="146" y="1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"/>
              <p:cNvSpPr/>
              <p:nvPr/>
            </p:nvSpPr>
            <p:spPr>
              <a:xfrm>
                <a:off x="6455164" y="2220976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9" y="0"/>
                    </a:moveTo>
                    <a:cubicBezTo>
                      <a:pt x="56" y="0"/>
                      <a:pt x="1" y="43"/>
                      <a:pt x="19" y="110"/>
                    </a:cubicBezTo>
                    <a:cubicBezTo>
                      <a:pt x="31" y="155"/>
                      <a:pt x="66" y="174"/>
                      <a:pt x="102" y="174"/>
                    </a:cubicBezTo>
                    <a:cubicBezTo>
                      <a:pt x="155" y="174"/>
                      <a:pt x="210" y="131"/>
                      <a:pt x="192" y="64"/>
                    </a:cubicBezTo>
                    <a:cubicBezTo>
                      <a:pt x="180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"/>
              <p:cNvSpPr/>
              <p:nvPr/>
            </p:nvSpPr>
            <p:spPr>
              <a:xfrm>
                <a:off x="6445382" y="2184107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9" y="1"/>
                    </a:moveTo>
                    <a:cubicBezTo>
                      <a:pt x="55" y="1"/>
                      <a:pt x="1" y="44"/>
                      <a:pt x="18" y="111"/>
                    </a:cubicBezTo>
                    <a:cubicBezTo>
                      <a:pt x="30" y="155"/>
                      <a:pt x="65" y="175"/>
                      <a:pt x="101" y="175"/>
                    </a:cubicBezTo>
                    <a:cubicBezTo>
                      <a:pt x="154" y="175"/>
                      <a:pt x="209" y="131"/>
                      <a:pt x="192" y="64"/>
                    </a:cubicBezTo>
                    <a:cubicBezTo>
                      <a:pt x="180" y="20"/>
                      <a:pt x="145" y="1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"/>
              <p:cNvSpPr/>
              <p:nvPr/>
            </p:nvSpPr>
            <p:spPr>
              <a:xfrm>
                <a:off x="6704117" y="2228801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9" y="0"/>
                    </a:moveTo>
                    <a:cubicBezTo>
                      <a:pt x="56" y="0"/>
                      <a:pt x="0" y="44"/>
                      <a:pt x="19" y="111"/>
                    </a:cubicBezTo>
                    <a:cubicBezTo>
                      <a:pt x="31" y="155"/>
                      <a:pt x="66" y="175"/>
                      <a:pt x="101" y="175"/>
                    </a:cubicBezTo>
                    <a:cubicBezTo>
                      <a:pt x="155" y="175"/>
                      <a:pt x="209" y="131"/>
                      <a:pt x="191" y="64"/>
                    </a:cubicBezTo>
                    <a:cubicBezTo>
                      <a:pt x="180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"/>
              <p:cNvSpPr/>
              <p:nvPr/>
            </p:nvSpPr>
            <p:spPr>
              <a:xfrm>
                <a:off x="6722878" y="2218067"/>
                <a:ext cx="10434" cy="8728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74" extrusionOk="0">
                    <a:moveTo>
                      <a:pt x="108" y="0"/>
                    </a:moveTo>
                    <a:cubicBezTo>
                      <a:pt x="55" y="0"/>
                      <a:pt x="0" y="43"/>
                      <a:pt x="18" y="109"/>
                    </a:cubicBezTo>
                    <a:cubicBezTo>
                      <a:pt x="30" y="154"/>
                      <a:pt x="65" y="173"/>
                      <a:pt x="100" y="173"/>
                    </a:cubicBezTo>
                    <a:cubicBezTo>
                      <a:pt x="153" y="173"/>
                      <a:pt x="208" y="130"/>
                      <a:pt x="191" y="64"/>
                    </a:cubicBezTo>
                    <a:cubicBezTo>
                      <a:pt x="179" y="20"/>
                      <a:pt x="143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"/>
              <p:cNvSpPr/>
              <p:nvPr/>
            </p:nvSpPr>
            <p:spPr>
              <a:xfrm>
                <a:off x="6546258" y="2086693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9" y="111"/>
                    </a:cubicBezTo>
                    <a:cubicBezTo>
                      <a:pt x="30" y="155"/>
                      <a:pt x="65" y="175"/>
                      <a:pt x="101" y="175"/>
                    </a:cubicBezTo>
                    <a:cubicBezTo>
                      <a:pt x="154" y="175"/>
                      <a:pt x="209" y="132"/>
                      <a:pt x="191" y="65"/>
                    </a:cubicBezTo>
                    <a:cubicBezTo>
                      <a:pt x="179" y="20"/>
                      <a:pt x="144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"/>
              <p:cNvSpPr/>
              <p:nvPr/>
            </p:nvSpPr>
            <p:spPr>
              <a:xfrm>
                <a:off x="6540489" y="2049272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9" y="110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1"/>
                      <a:pt x="191" y="65"/>
                    </a:cubicBezTo>
                    <a:cubicBezTo>
                      <a:pt x="179" y="20"/>
                      <a:pt x="144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"/>
              <p:cNvSpPr/>
              <p:nvPr/>
            </p:nvSpPr>
            <p:spPr>
              <a:xfrm>
                <a:off x="6422007" y="2212599"/>
                <a:ext cx="98318" cy="39628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790" extrusionOk="0">
                    <a:moveTo>
                      <a:pt x="928" y="0"/>
                    </a:moveTo>
                    <a:cubicBezTo>
                      <a:pt x="446" y="0"/>
                      <a:pt x="1" y="143"/>
                      <a:pt x="163" y="494"/>
                    </a:cubicBezTo>
                    <a:cubicBezTo>
                      <a:pt x="258" y="699"/>
                      <a:pt x="580" y="789"/>
                      <a:pt x="924" y="789"/>
                    </a:cubicBezTo>
                    <a:cubicBezTo>
                      <a:pt x="1373" y="789"/>
                      <a:pt x="1858" y="635"/>
                      <a:pt x="1911" y="379"/>
                    </a:cubicBezTo>
                    <a:cubicBezTo>
                      <a:pt x="1960" y="151"/>
                      <a:pt x="1425" y="0"/>
                      <a:pt x="928" y="0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"/>
              <p:cNvSpPr/>
              <p:nvPr/>
            </p:nvSpPr>
            <p:spPr>
              <a:xfrm>
                <a:off x="6656564" y="2263062"/>
                <a:ext cx="72084" cy="34712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692" extrusionOk="0">
                    <a:moveTo>
                      <a:pt x="1088" y="1"/>
                    </a:moveTo>
                    <a:cubicBezTo>
                      <a:pt x="694" y="1"/>
                      <a:pt x="1" y="353"/>
                      <a:pt x="125" y="565"/>
                    </a:cubicBezTo>
                    <a:cubicBezTo>
                      <a:pt x="178" y="654"/>
                      <a:pt x="291" y="692"/>
                      <a:pt x="428" y="692"/>
                    </a:cubicBezTo>
                    <a:cubicBezTo>
                      <a:pt x="829" y="692"/>
                      <a:pt x="1436" y="369"/>
                      <a:pt x="1334" y="114"/>
                    </a:cubicBezTo>
                    <a:cubicBezTo>
                      <a:pt x="1302" y="34"/>
                      <a:pt x="1209" y="1"/>
                      <a:pt x="1088" y="1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"/>
              <p:cNvSpPr/>
              <p:nvPr/>
            </p:nvSpPr>
            <p:spPr>
              <a:xfrm>
                <a:off x="6416138" y="1896780"/>
                <a:ext cx="49460" cy="83169"/>
              </a:xfrm>
              <a:custGeom>
                <a:avLst/>
                <a:gdLst/>
                <a:ahLst/>
                <a:cxnLst/>
                <a:rect l="l" t="t" r="r" b="b"/>
                <a:pathLst>
                  <a:path w="986" h="1658" extrusionOk="0">
                    <a:moveTo>
                      <a:pt x="602" y="1"/>
                    </a:moveTo>
                    <a:cubicBezTo>
                      <a:pt x="597" y="1"/>
                      <a:pt x="593" y="1"/>
                      <a:pt x="588" y="1"/>
                    </a:cubicBezTo>
                    <a:cubicBezTo>
                      <a:pt x="72" y="52"/>
                      <a:pt x="0" y="1631"/>
                      <a:pt x="467" y="1657"/>
                    </a:cubicBezTo>
                    <a:cubicBezTo>
                      <a:pt x="470" y="1657"/>
                      <a:pt x="474" y="1657"/>
                      <a:pt x="477" y="1657"/>
                    </a:cubicBezTo>
                    <a:cubicBezTo>
                      <a:pt x="927" y="1657"/>
                      <a:pt x="986" y="1"/>
                      <a:pt x="602" y="1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4" name="Google Shape;1234;p3"/>
          <p:cNvGrpSpPr/>
          <p:nvPr/>
        </p:nvGrpSpPr>
        <p:grpSpPr>
          <a:xfrm rot="3375887">
            <a:off x="749921" y="-311669"/>
            <a:ext cx="1092668" cy="815944"/>
            <a:chOff x="2494785" y="587053"/>
            <a:chExt cx="1411208" cy="1053812"/>
          </a:xfrm>
        </p:grpSpPr>
        <p:sp>
          <p:nvSpPr>
            <p:cNvPr id="1235" name="Google Shape;1235;p3"/>
            <p:cNvSpPr/>
            <p:nvPr/>
          </p:nvSpPr>
          <p:spPr>
            <a:xfrm>
              <a:off x="3545375" y="853012"/>
              <a:ext cx="360618" cy="322996"/>
            </a:xfrm>
            <a:custGeom>
              <a:avLst/>
              <a:gdLst/>
              <a:ahLst/>
              <a:cxnLst/>
              <a:rect l="l" t="t" r="r" b="b"/>
              <a:pathLst>
                <a:path w="7189" h="6439" extrusionOk="0">
                  <a:moveTo>
                    <a:pt x="2080" y="0"/>
                  </a:moveTo>
                  <a:cubicBezTo>
                    <a:pt x="1875" y="0"/>
                    <a:pt x="1692" y="88"/>
                    <a:pt x="1543" y="285"/>
                  </a:cubicBezTo>
                  <a:cubicBezTo>
                    <a:pt x="0" y="2323"/>
                    <a:pt x="1707" y="5401"/>
                    <a:pt x="4009" y="6262"/>
                  </a:cubicBezTo>
                  <a:cubicBezTo>
                    <a:pt x="4334" y="6383"/>
                    <a:pt x="4603" y="6439"/>
                    <a:pt x="4823" y="6439"/>
                  </a:cubicBezTo>
                  <a:cubicBezTo>
                    <a:pt x="7188" y="6439"/>
                    <a:pt x="3832" y="0"/>
                    <a:pt x="20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"/>
            <p:cNvSpPr/>
            <p:nvPr/>
          </p:nvSpPr>
          <p:spPr>
            <a:xfrm>
              <a:off x="2811558" y="897455"/>
              <a:ext cx="984088" cy="717775"/>
            </a:xfrm>
            <a:custGeom>
              <a:avLst/>
              <a:gdLst/>
              <a:ahLst/>
              <a:cxnLst/>
              <a:rect l="l" t="t" r="r" b="b"/>
              <a:pathLst>
                <a:path w="19618" h="14309" extrusionOk="0">
                  <a:moveTo>
                    <a:pt x="11258" y="1"/>
                  </a:moveTo>
                  <a:cubicBezTo>
                    <a:pt x="9900" y="1"/>
                    <a:pt x="8592" y="499"/>
                    <a:pt x="7340" y="1033"/>
                  </a:cubicBezTo>
                  <a:cubicBezTo>
                    <a:pt x="5578" y="1782"/>
                    <a:pt x="3820" y="2634"/>
                    <a:pt x="2419" y="3940"/>
                  </a:cubicBezTo>
                  <a:cubicBezTo>
                    <a:pt x="1017" y="5246"/>
                    <a:pt x="0" y="7079"/>
                    <a:pt x="74" y="8994"/>
                  </a:cubicBezTo>
                  <a:cubicBezTo>
                    <a:pt x="131" y="10532"/>
                    <a:pt x="871" y="11965"/>
                    <a:pt x="1760" y="13222"/>
                  </a:cubicBezTo>
                  <a:cubicBezTo>
                    <a:pt x="2134" y="13750"/>
                    <a:pt x="2660" y="14308"/>
                    <a:pt x="3279" y="14308"/>
                  </a:cubicBezTo>
                  <a:cubicBezTo>
                    <a:pt x="3340" y="14308"/>
                    <a:pt x="3401" y="14303"/>
                    <a:pt x="3464" y="14292"/>
                  </a:cubicBezTo>
                  <a:cubicBezTo>
                    <a:pt x="4246" y="14150"/>
                    <a:pt x="4728" y="13119"/>
                    <a:pt x="5490" y="13119"/>
                  </a:cubicBezTo>
                  <a:cubicBezTo>
                    <a:pt x="5525" y="13119"/>
                    <a:pt x="5561" y="13121"/>
                    <a:pt x="5598" y="13126"/>
                  </a:cubicBezTo>
                  <a:cubicBezTo>
                    <a:pt x="6191" y="13203"/>
                    <a:pt x="6574" y="13910"/>
                    <a:pt x="7171" y="13928"/>
                  </a:cubicBezTo>
                  <a:cubicBezTo>
                    <a:pt x="7179" y="13928"/>
                    <a:pt x="7187" y="13928"/>
                    <a:pt x="7195" y="13928"/>
                  </a:cubicBezTo>
                  <a:cubicBezTo>
                    <a:pt x="7576" y="13928"/>
                    <a:pt x="7899" y="13637"/>
                    <a:pt x="8123" y="13324"/>
                  </a:cubicBezTo>
                  <a:cubicBezTo>
                    <a:pt x="8349" y="13006"/>
                    <a:pt x="8523" y="12641"/>
                    <a:pt x="8824" y="12388"/>
                  </a:cubicBezTo>
                  <a:cubicBezTo>
                    <a:pt x="9131" y="12133"/>
                    <a:pt x="9527" y="12034"/>
                    <a:pt x="9932" y="12034"/>
                  </a:cubicBezTo>
                  <a:cubicBezTo>
                    <a:pt x="10162" y="12034"/>
                    <a:pt x="10396" y="12066"/>
                    <a:pt x="10617" y="12120"/>
                  </a:cubicBezTo>
                  <a:cubicBezTo>
                    <a:pt x="11227" y="12270"/>
                    <a:pt x="11795" y="12559"/>
                    <a:pt x="12403" y="12709"/>
                  </a:cubicBezTo>
                  <a:cubicBezTo>
                    <a:pt x="12628" y="12765"/>
                    <a:pt x="12864" y="12798"/>
                    <a:pt x="13098" y="12798"/>
                  </a:cubicBezTo>
                  <a:cubicBezTo>
                    <a:pt x="13500" y="12798"/>
                    <a:pt x="13893" y="12699"/>
                    <a:pt x="14198" y="12446"/>
                  </a:cubicBezTo>
                  <a:cubicBezTo>
                    <a:pt x="14744" y="11994"/>
                    <a:pt x="14846" y="11213"/>
                    <a:pt x="14937" y="10511"/>
                  </a:cubicBezTo>
                  <a:cubicBezTo>
                    <a:pt x="15028" y="9808"/>
                    <a:pt x="15207" y="9019"/>
                    <a:pt x="15819" y="8662"/>
                  </a:cubicBezTo>
                  <a:cubicBezTo>
                    <a:pt x="16258" y="8403"/>
                    <a:pt x="16804" y="8443"/>
                    <a:pt x="17299" y="8326"/>
                  </a:cubicBezTo>
                  <a:cubicBezTo>
                    <a:pt x="18089" y="8138"/>
                    <a:pt x="18758" y="7506"/>
                    <a:pt x="18991" y="6728"/>
                  </a:cubicBezTo>
                  <a:cubicBezTo>
                    <a:pt x="19617" y="4630"/>
                    <a:pt x="16853" y="2548"/>
                    <a:pt x="15404" y="1504"/>
                  </a:cubicBezTo>
                  <a:cubicBezTo>
                    <a:pt x="14214" y="646"/>
                    <a:pt x="12807" y="24"/>
                    <a:pt x="11340" y="1"/>
                  </a:cubicBezTo>
                  <a:cubicBezTo>
                    <a:pt x="11313" y="1"/>
                    <a:pt x="11285" y="1"/>
                    <a:pt x="11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"/>
            <p:cNvSpPr/>
            <p:nvPr/>
          </p:nvSpPr>
          <p:spPr>
            <a:xfrm>
              <a:off x="3128380" y="1029632"/>
              <a:ext cx="328865" cy="401350"/>
            </a:xfrm>
            <a:custGeom>
              <a:avLst/>
              <a:gdLst/>
              <a:ahLst/>
              <a:cxnLst/>
              <a:rect l="l" t="t" r="r" b="b"/>
              <a:pathLst>
                <a:path w="6556" h="8001" fill="none" extrusionOk="0">
                  <a:moveTo>
                    <a:pt x="6555" y="8000"/>
                  </a:moveTo>
                  <a:cubicBezTo>
                    <a:pt x="3965" y="5704"/>
                    <a:pt x="1744" y="2993"/>
                    <a:pt x="1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"/>
            <p:cNvSpPr/>
            <p:nvPr/>
          </p:nvSpPr>
          <p:spPr>
            <a:xfrm>
              <a:off x="3048723" y="1078439"/>
              <a:ext cx="143615" cy="418757"/>
            </a:xfrm>
            <a:custGeom>
              <a:avLst/>
              <a:gdLst/>
              <a:ahLst/>
              <a:cxnLst/>
              <a:rect l="l" t="t" r="r" b="b"/>
              <a:pathLst>
                <a:path w="2863" h="8348" fill="none" extrusionOk="0">
                  <a:moveTo>
                    <a:pt x="2863" y="8348"/>
                  </a:moveTo>
                  <a:cubicBezTo>
                    <a:pt x="1436" y="5760"/>
                    <a:pt x="463" y="2921"/>
                    <a:pt x="0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"/>
            <p:cNvSpPr/>
            <p:nvPr/>
          </p:nvSpPr>
          <p:spPr>
            <a:xfrm>
              <a:off x="2995200" y="1218892"/>
              <a:ext cx="34010" cy="308901"/>
            </a:xfrm>
            <a:custGeom>
              <a:avLst/>
              <a:gdLst/>
              <a:ahLst/>
              <a:cxnLst/>
              <a:rect l="l" t="t" r="r" b="b"/>
              <a:pathLst>
                <a:path w="678" h="6158" fill="none" extrusionOk="0">
                  <a:moveTo>
                    <a:pt x="1" y="6158"/>
                  </a:moveTo>
                  <a:cubicBezTo>
                    <a:pt x="9" y="4090"/>
                    <a:pt x="235" y="2022"/>
                    <a:pt x="678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"/>
            <p:cNvSpPr/>
            <p:nvPr/>
          </p:nvSpPr>
          <p:spPr>
            <a:xfrm>
              <a:off x="2494785" y="697410"/>
              <a:ext cx="634857" cy="943456"/>
            </a:xfrm>
            <a:custGeom>
              <a:avLst/>
              <a:gdLst/>
              <a:ahLst/>
              <a:cxnLst/>
              <a:rect l="l" t="t" r="r" b="b"/>
              <a:pathLst>
                <a:path w="12656" h="18808" extrusionOk="0">
                  <a:moveTo>
                    <a:pt x="7510" y="1"/>
                  </a:moveTo>
                  <a:cubicBezTo>
                    <a:pt x="6438" y="1"/>
                    <a:pt x="5301" y="349"/>
                    <a:pt x="4506" y="1026"/>
                  </a:cubicBezTo>
                  <a:cubicBezTo>
                    <a:pt x="3261" y="2088"/>
                    <a:pt x="2498" y="2972"/>
                    <a:pt x="1714" y="4277"/>
                  </a:cubicBezTo>
                  <a:cubicBezTo>
                    <a:pt x="1276" y="5002"/>
                    <a:pt x="930" y="5781"/>
                    <a:pt x="689" y="6592"/>
                  </a:cubicBezTo>
                  <a:cubicBezTo>
                    <a:pt x="0" y="8904"/>
                    <a:pt x="173" y="11463"/>
                    <a:pt x="1166" y="13662"/>
                  </a:cubicBezTo>
                  <a:cubicBezTo>
                    <a:pt x="1845" y="15166"/>
                    <a:pt x="2882" y="16485"/>
                    <a:pt x="4045" y="17657"/>
                  </a:cubicBezTo>
                  <a:cubicBezTo>
                    <a:pt x="4449" y="18064"/>
                    <a:pt x="4883" y="18465"/>
                    <a:pt x="5418" y="18674"/>
                  </a:cubicBezTo>
                  <a:cubicBezTo>
                    <a:pt x="5637" y="18760"/>
                    <a:pt x="5878" y="18808"/>
                    <a:pt x="6115" y="18808"/>
                  </a:cubicBezTo>
                  <a:cubicBezTo>
                    <a:pt x="6455" y="18808"/>
                    <a:pt x="6789" y="18710"/>
                    <a:pt x="7043" y="18487"/>
                  </a:cubicBezTo>
                  <a:cubicBezTo>
                    <a:pt x="7538" y="18058"/>
                    <a:pt x="7634" y="17275"/>
                    <a:pt x="8167" y="16892"/>
                  </a:cubicBezTo>
                  <a:cubicBezTo>
                    <a:pt x="8602" y="16579"/>
                    <a:pt x="9212" y="16622"/>
                    <a:pt x="9667" y="16338"/>
                  </a:cubicBezTo>
                  <a:cubicBezTo>
                    <a:pt x="10237" y="15980"/>
                    <a:pt x="10398" y="15211"/>
                    <a:pt x="10328" y="14542"/>
                  </a:cubicBezTo>
                  <a:cubicBezTo>
                    <a:pt x="10267" y="13980"/>
                    <a:pt x="10095" y="13367"/>
                    <a:pt x="10393" y="12888"/>
                  </a:cubicBezTo>
                  <a:cubicBezTo>
                    <a:pt x="10745" y="12321"/>
                    <a:pt x="11559" y="12265"/>
                    <a:pt x="12059" y="11823"/>
                  </a:cubicBezTo>
                  <a:cubicBezTo>
                    <a:pt x="12635" y="11313"/>
                    <a:pt x="12656" y="10390"/>
                    <a:pt x="12344" y="9686"/>
                  </a:cubicBezTo>
                  <a:cubicBezTo>
                    <a:pt x="12033" y="8984"/>
                    <a:pt x="11463" y="8435"/>
                    <a:pt x="10954" y="7860"/>
                  </a:cubicBezTo>
                  <a:cubicBezTo>
                    <a:pt x="10443" y="7285"/>
                    <a:pt x="9962" y="6619"/>
                    <a:pt x="9901" y="5853"/>
                  </a:cubicBezTo>
                  <a:cubicBezTo>
                    <a:pt x="9804" y="4644"/>
                    <a:pt x="10770" y="3537"/>
                    <a:pt x="10671" y="2329"/>
                  </a:cubicBezTo>
                  <a:cubicBezTo>
                    <a:pt x="10575" y="1155"/>
                    <a:pt x="9456" y="267"/>
                    <a:pt x="8295" y="66"/>
                  </a:cubicBezTo>
                  <a:cubicBezTo>
                    <a:pt x="8042" y="23"/>
                    <a:pt x="7778" y="1"/>
                    <a:pt x="7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"/>
            <p:cNvSpPr/>
            <p:nvPr/>
          </p:nvSpPr>
          <p:spPr>
            <a:xfrm>
              <a:off x="2562554" y="869364"/>
              <a:ext cx="194881" cy="685420"/>
            </a:xfrm>
            <a:custGeom>
              <a:avLst/>
              <a:gdLst/>
              <a:ahLst/>
              <a:cxnLst/>
              <a:rect l="l" t="t" r="r" b="b"/>
              <a:pathLst>
                <a:path w="3885" h="13664" fill="none" extrusionOk="0">
                  <a:moveTo>
                    <a:pt x="2191" y="1"/>
                  </a:moveTo>
                  <a:cubicBezTo>
                    <a:pt x="527" y="1882"/>
                    <a:pt x="0" y="4596"/>
                    <a:pt x="447" y="7066"/>
                  </a:cubicBezTo>
                  <a:cubicBezTo>
                    <a:pt x="896" y="9536"/>
                    <a:pt x="2229" y="11778"/>
                    <a:pt x="3885" y="13664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"/>
            <p:cNvSpPr/>
            <p:nvPr/>
          </p:nvSpPr>
          <p:spPr>
            <a:xfrm>
              <a:off x="2665235" y="918473"/>
              <a:ext cx="249508" cy="472029"/>
            </a:xfrm>
            <a:custGeom>
              <a:avLst/>
              <a:gdLst/>
              <a:ahLst/>
              <a:cxnLst/>
              <a:rect l="l" t="t" r="r" b="b"/>
              <a:pathLst>
                <a:path w="4974" h="9410" fill="none" extrusionOk="0">
                  <a:moveTo>
                    <a:pt x="66" y="1"/>
                  </a:moveTo>
                  <a:cubicBezTo>
                    <a:pt x="0" y="1824"/>
                    <a:pt x="575" y="3633"/>
                    <a:pt x="1487" y="5214"/>
                  </a:cubicBezTo>
                  <a:cubicBezTo>
                    <a:pt x="2400" y="6795"/>
                    <a:pt x="3641" y="8165"/>
                    <a:pt x="4974" y="9410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"/>
            <p:cNvSpPr/>
            <p:nvPr/>
          </p:nvSpPr>
          <p:spPr>
            <a:xfrm>
              <a:off x="2621494" y="587053"/>
              <a:ext cx="1252859" cy="755648"/>
            </a:xfrm>
            <a:custGeom>
              <a:avLst/>
              <a:gdLst/>
              <a:ahLst/>
              <a:cxnLst/>
              <a:rect l="l" t="t" r="r" b="b"/>
              <a:pathLst>
                <a:path w="24976" h="15064" extrusionOk="0">
                  <a:moveTo>
                    <a:pt x="12252" y="1"/>
                  </a:moveTo>
                  <a:cubicBezTo>
                    <a:pt x="8935" y="1"/>
                    <a:pt x="5350" y="936"/>
                    <a:pt x="2605" y="2763"/>
                  </a:cubicBezTo>
                  <a:cubicBezTo>
                    <a:pt x="1595" y="3435"/>
                    <a:pt x="714" y="4363"/>
                    <a:pt x="320" y="5509"/>
                  </a:cubicBezTo>
                  <a:cubicBezTo>
                    <a:pt x="0" y="6437"/>
                    <a:pt x="55" y="7478"/>
                    <a:pt x="515" y="8348"/>
                  </a:cubicBezTo>
                  <a:cubicBezTo>
                    <a:pt x="689" y="8677"/>
                    <a:pt x="855" y="9049"/>
                    <a:pt x="1113" y="9319"/>
                  </a:cubicBezTo>
                  <a:cubicBezTo>
                    <a:pt x="1522" y="9742"/>
                    <a:pt x="2022" y="10042"/>
                    <a:pt x="2340" y="10553"/>
                  </a:cubicBezTo>
                  <a:cubicBezTo>
                    <a:pt x="2838" y="11351"/>
                    <a:pt x="2965" y="12567"/>
                    <a:pt x="3876" y="12801"/>
                  </a:cubicBezTo>
                  <a:cubicBezTo>
                    <a:pt x="3968" y="12825"/>
                    <a:pt x="4060" y="12835"/>
                    <a:pt x="4150" y="12835"/>
                  </a:cubicBezTo>
                  <a:cubicBezTo>
                    <a:pt x="4837" y="12835"/>
                    <a:pt x="5484" y="12234"/>
                    <a:pt x="6204" y="12167"/>
                  </a:cubicBezTo>
                  <a:cubicBezTo>
                    <a:pt x="6249" y="12163"/>
                    <a:pt x="6294" y="12161"/>
                    <a:pt x="6338" y="12161"/>
                  </a:cubicBezTo>
                  <a:cubicBezTo>
                    <a:pt x="7137" y="12161"/>
                    <a:pt x="7812" y="12806"/>
                    <a:pt x="8340" y="13429"/>
                  </a:cubicBezTo>
                  <a:cubicBezTo>
                    <a:pt x="8896" y="14085"/>
                    <a:pt x="9509" y="14826"/>
                    <a:pt x="10365" y="14926"/>
                  </a:cubicBezTo>
                  <a:cubicBezTo>
                    <a:pt x="10433" y="14935"/>
                    <a:pt x="10500" y="14938"/>
                    <a:pt x="10567" y="14938"/>
                  </a:cubicBezTo>
                  <a:cubicBezTo>
                    <a:pt x="11707" y="14938"/>
                    <a:pt x="12654" y="13815"/>
                    <a:pt x="13818" y="13676"/>
                  </a:cubicBezTo>
                  <a:cubicBezTo>
                    <a:pt x="13904" y="13666"/>
                    <a:pt x="13990" y="13661"/>
                    <a:pt x="14075" y="13661"/>
                  </a:cubicBezTo>
                  <a:cubicBezTo>
                    <a:pt x="14876" y="13661"/>
                    <a:pt x="15634" y="14095"/>
                    <a:pt x="16355" y="14475"/>
                  </a:cubicBezTo>
                  <a:cubicBezTo>
                    <a:pt x="16938" y="14781"/>
                    <a:pt x="17597" y="15064"/>
                    <a:pt x="18237" y="15064"/>
                  </a:cubicBezTo>
                  <a:cubicBezTo>
                    <a:pt x="18472" y="15064"/>
                    <a:pt x="18705" y="15025"/>
                    <a:pt x="18931" y="14936"/>
                  </a:cubicBezTo>
                  <a:cubicBezTo>
                    <a:pt x="20029" y="14502"/>
                    <a:pt x="20451" y="13052"/>
                    <a:pt x="21545" y="12610"/>
                  </a:cubicBezTo>
                  <a:cubicBezTo>
                    <a:pt x="22364" y="12278"/>
                    <a:pt x="23373" y="12600"/>
                    <a:pt x="24131" y="12148"/>
                  </a:cubicBezTo>
                  <a:cubicBezTo>
                    <a:pt x="24709" y="11805"/>
                    <a:pt x="24976" y="11085"/>
                    <a:pt x="24953" y="10413"/>
                  </a:cubicBezTo>
                  <a:cubicBezTo>
                    <a:pt x="24933" y="9740"/>
                    <a:pt x="24672" y="9102"/>
                    <a:pt x="24406" y="8485"/>
                  </a:cubicBezTo>
                  <a:cubicBezTo>
                    <a:pt x="23727" y="6908"/>
                    <a:pt x="22977" y="5337"/>
                    <a:pt x="21867" y="4027"/>
                  </a:cubicBezTo>
                  <a:cubicBezTo>
                    <a:pt x="19691" y="1460"/>
                    <a:pt x="16280" y="143"/>
                    <a:pt x="12916" y="13"/>
                  </a:cubicBezTo>
                  <a:cubicBezTo>
                    <a:pt x="12696" y="5"/>
                    <a:pt x="12475" y="1"/>
                    <a:pt x="12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"/>
            <p:cNvSpPr/>
            <p:nvPr/>
          </p:nvSpPr>
          <p:spPr>
            <a:xfrm>
              <a:off x="2934340" y="661747"/>
              <a:ext cx="703429" cy="511507"/>
            </a:xfrm>
            <a:custGeom>
              <a:avLst/>
              <a:gdLst/>
              <a:ahLst/>
              <a:cxnLst/>
              <a:rect l="l" t="t" r="r" b="b"/>
              <a:pathLst>
                <a:path w="14023" h="10197" extrusionOk="0">
                  <a:moveTo>
                    <a:pt x="1742" y="1"/>
                  </a:moveTo>
                  <a:cubicBezTo>
                    <a:pt x="1242" y="1"/>
                    <a:pt x="762" y="136"/>
                    <a:pt x="366" y="479"/>
                  </a:cubicBezTo>
                  <a:cubicBezTo>
                    <a:pt x="200" y="623"/>
                    <a:pt x="51" y="806"/>
                    <a:pt x="24" y="1023"/>
                  </a:cubicBezTo>
                  <a:cubicBezTo>
                    <a:pt x="0" y="1224"/>
                    <a:pt x="85" y="1427"/>
                    <a:pt x="212" y="1585"/>
                  </a:cubicBezTo>
                  <a:cubicBezTo>
                    <a:pt x="612" y="2079"/>
                    <a:pt x="1423" y="2227"/>
                    <a:pt x="1999" y="2412"/>
                  </a:cubicBezTo>
                  <a:cubicBezTo>
                    <a:pt x="2045" y="2427"/>
                    <a:pt x="2092" y="2444"/>
                    <a:pt x="2136" y="2459"/>
                  </a:cubicBezTo>
                  <a:cubicBezTo>
                    <a:pt x="1610" y="3750"/>
                    <a:pt x="1654" y="5270"/>
                    <a:pt x="2280" y="6521"/>
                  </a:cubicBezTo>
                  <a:cubicBezTo>
                    <a:pt x="2331" y="6621"/>
                    <a:pt x="2406" y="6735"/>
                    <a:pt x="2520" y="6739"/>
                  </a:cubicBezTo>
                  <a:cubicBezTo>
                    <a:pt x="2522" y="6740"/>
                    <a:pt x="2525" y="6740"/>
                    <a:pt x="2527" y="6740"/>
                  </a:cubicBezTo>
                  <a:cubicBezTo>
                    <a:pt x="2631" y="6740"/>
                    <a:pt x="2713" y="6640"/>
                    <a:pt x="2732" y="6537"/>
                  </a:cubicBezTo>
                  <a:cubicBezTo>
                    <a:pt x="2751" y="6431"/>
                    <a:pt x="2719" y="6324"/>
                    <a:pt x="2694" y="6221"/>
                  </a:cubicBezTo>
                  <a:cubicBezTo>
                    <a:pt x="2402" y="5092"/>
                    <a:pt x="2585" y="3853"/>
                    <a:pt x="3176" y="2848"/>
                  </a:cubicBezTo>
                  <a:cubicBezTo>
                    <a:pt x="4771" y="3516"/>
                    <a:pt x="6246" y="4469"/>
                    <a:pt x="7521" y="5643"/>
                  </a:cubicBezTo>
                  <a:cubicBezTo>
                    <a:pt x="6669" y="6549"/>
                    <a:pt x="6234" y="7836"/>
                    <a:pt x="6377" y="9072"/>
                  </a:cubicBezTo>
                  <a:cubicBezTo>
                    <a:pt x="6387" y="9163"/>
                    <a:pt x="6401" y="9256"/>
                    <a:pt x="6448" y="9336"/>
                  </a:cubicBezTo>
                  <a:cubicBezTo>
                    <a:pt x="6491" y="9409"/>
                    <a:pt x="6570" y="9469"/>
                    <a:pt x="6655" y="9469"/>
                  </a:cubicBezTo>
                  <a:cubicBezTo>
                    <a:pt x="6661" y="9469"/>
                    <a:pt x="6666" y="9469"/>
                    <a:pt x="6671" y="9468"/>
                  </a:cubicBezTo>
                  <a:cubicBezTo>
                    <a:pt x="6844" y="9454"/>
                    <a:pt x="6903" y="9233"/>
                    <a:pt x="6928" y="9063"/>
                  </a:cubicBezTo>
                  <a:cubicBezTo>
                    <a:pt x="7072" y="8062"/>
                    <a:pt x="7567" y="7115"/>
                    <a:pt x="8298" y="6419"/>
                  </a:cubicBezTo>
                  <a:cubicBezTo>
                    <a:pt x="9221" y="7402"/>
                    <a:pt x="10013" y="8507"/>
                    <a:pt x="10632" y="9708"/>
                  </a:cubicBezTo>
                  <a:cubicBezTo>
                    <a:pt x="10748" y="9932"/>
                    <a:pt x="10938" y="10196"/>
                    <a:pt x="11166" y="10196"/>
                  </a:cubicBezTo>
                  <a:cubicBezTo>
                    <a:pt x="11223" y="10196"/>
                    <a:pt x="11281" y="10180"/>
                    <a:pt x="11341" y="10144"/>
                  </a:cubicBezTo>
                  <a:cubicBezTo>
                    <a:pt x="11506" y="10045"/>
                    <a:pt x="11573" y="9834"/>
                    <a:pt x="11514" y="9652"/>
                  </a:cubicBezTo>
                  <a:cubicBezTo>
                    <a:pt x="11295" y="8970"/>
                    <a:pt x="11000" y="8327"/>
                    <a:pt x="10648" y="7715"/>
                  </a:cubicBezTo>
                  <a:cubicBezTo>
                    <a:pt x="10816" y="7662"/>
                    <a:pt x="10992" y="7639"/>
                    <a:pt x="11170" y="7639"/>
                  </a:cubicBezTo>
                  <a:cubicBezTo>
                    <a:pt x="11450" y="7639"/>
                    <a:pt x="11736" y="7695"/>
                    <a:pt x="12004" y="7777"/>
                  </a:cubicBezTo>
                  <a:cubicBezTo>
                    <a:pt x="12512" y="7934"/>
                    <a:pt x="12994" y="8176"/>
                    <a:pt x="13513" y="8285"/>
                  </a:cubicBezTo>
                  <a:cubicBezTo>
                    <a:pt x="13564" y="8296"/>
                    <a:pt x="13620" y="8303"/>
                    <a:pt x="13675" y="8303"/>
                  </a:cubicBezTo>
                  <a:cubicBezTo>
                    <a:pt x="13798" y="8303"/>
                    <a:pt x="13916" y="8267"/>
                    <a:pt x="13962" y="8159"/>
                  </a:cubicBezTo>
                  <a:cubicBezTo>
                    <a:pt x="14022" y="8018"/>
                    <a:pt x="13906" y="7867"/>
                    <a:pt x="13796" y="7761"/>
                  </a:cubicBezTo>
                  <a:cubicBezTo>
                    <a:pt x="12897" y="6909"/>
                    <a:pt x="11675" y="6364"/>
                    <a:pt x="10449" y="6364"/>
                  </a:cubicBezTo>
                  <a:cubicBezTo>
                    <a:pt x="10230" y="6364"/>
                    <a:pt x="10011" y="6381"/>
                    <a:pt x="9794" y="6417"/>
                  </a:cubicBezTo>
                  <a:cubicBezTo>
                    <a:pt x="8841" y="5130"/>
                    <a:pt x="7677" y="3971"/>
                    <a:pt x="6526" y="2848"/>
                  </a:cubicBezTo>
                  <a:cubicBezTo>
                    <a:pt x="6291" y="2618"/>
                    <a:pt x="6055" y="2388"/>
                    <a:pt x="5814" y="2165"/>
                  </a:cubicBezTo>
                  <a:cubicBezTo>
                    <a:pt x="5955" y="2153"/>
                    <a:pt x="6098" y="2147"/>
                    <a:pt x="6240" y="2147"/>
                  </a:cubicBezTo>
                  <a:cubicBezTo>
                    <a:pt x="6901" y="2147"/>
                    <a:pt x="7561" y="2275"/>
                    <a:pt x="8172" y="2524"/>
                  </a:cubicBezTo>
                  <a:cubicBezTo>
                    <a:pt x="8686" y="2733"/>
                    <a:pt x="9187" y="3030"/>
                    <a:pt x="9742" y="3045"/>
                  </a:cubicBezTo>
                  <a:cubicBezTo>
                    <a:pt x="9747" y="3045"/>
                    <a:pt x="9753" y="3045"/>
                    <a:pt x="9759" y="3045"/>
                  </a:cubicBezTo>
                  <a:cubicBezTo>
                    <a:pt x="9922" y="3045"/>
                    <a:pt x="10117" y="2981"/>
                    <a:pt x="10133" y="2821"/>
                  </a:cubicBezTo>
                  <a:cubicBezTo>
                    <a:pt x="10144" y="2706"/>
                    <a:pt x="10051" y="2610"/>
                    <a:pt x="9957" y="2542"/>
                  </a:cubicBezTo>
                  <a:cubicBezTo>
                    <a:pt x="9745" y="2385"/>
                    <a:pt x="9500" y="2280"/>
                    <a:pt x="9258" y="2175"/>
                  </a:cubicBezTo>
                  <a:cubicBezTo>
                    <a:pt x="8509" y="1854"/>
                    <a:pt x="7755" y="1529"/>
                    <a:pt x="6963" y="1331"/>
                  </a:cubicBezTo>
                  <a:cubicBezTo>
                    <a:pt x="6496" y="1215"/>
                    <a:pt x="6013" y="1144"/>
                    <a:pt x="5532" y="1144"/>
                  </a:cubicBezTo>
                  <a:cubicBezTo>
                    <a:pt x="5257" y="1144"/>
                    <a:pt x="4983" y="1167"/>
                    <a:pt x="4714" y="1218"/>
                  </a:cubicBezTo>
                  <a:cubicBezTo>
                    <a:pt x="4532" y="1079"/>
                    <a:pt x="4346" y="947"/>
                    <a:pt x="4156" y="821"/>
                  </a:cubicBezTo>
                  <a:cubicBezTo>
                    <a:pt x="3502" y="392"/>
                    <a:pt x="2593" y="1"/>
                    <a:pt x="174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"/>
            <p:cNvSpPr/>
            <p:nvPr/>
          </p:nvSpPr>
          <p:spPr>
            <a:xfrm>
              <a:off x="3449666" y="777970"/>
              <a:ext cx="413189" cy="344265"/>
            </a:xfrm>
            <a:custGeom>
              <a:avLst/>
              <a:gdLst/>
              <a:ahLst/>
              <a:cxnLst/>
              <a:rect l="l" t="t" r="r" b="b"/>
              <a:pathLst>
                <a:path w="8237" h="6863" extrusionOk="0">
                  <a:moveTo>
                    <a:pt x="2680" y="1"/>
                  </a:moveTo>
                  <a:cubicBezTo>
                    <a:pt x="2625" y="1"/>
                    <a:pt x="2570" y="4"/>
                    <a:pt x="2515" y="9"/>
                  </a:cubicBezTo>
                  <a:cubicBezTo>
                    <a:pt x="0" y="259"/>
                    <a:pt x="4327" y="6863"/>
                    <a:pt x="6501" y="6863"/>
                  </a:cubicBezTo>
                  <a:cubicBezTo>
                    <a:pt x="6646" y="6863"/>
                    <a:pt x="6781" y="6833"/>
                    <a:pt x="6904" y="6771"/>
                  </a:cubicBezTo>
                  <a:cubicBezTo>
                    <a:pt x="8237" y="6094"/>
                    <a:pt x="5323" y="1"/>
                    <a:pt x="2680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"/>
            <p:cNvSpPr/>
            <p:nvPr/>
          </p:nvSpPr>
          <p:spPr>
            <a:xfrm>
              <a:off x="2822493" y="1111696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2" y="379"/>
                  </a:cubicBezTo>
                  <a:cubicBezTo>
                    <a:pt x="299" y="379"/>
                    <a:pt x="328" y="373"/>
                    <a:pt x="357" y="358"/>
                  </a:cubicBezTo>
                  <a:cubicBezTo>
                    <a:pt x="543" y="263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"/>
            <p:cNvSpPr/>
            <p:nvPr/>
          </p:nvSpPr>
          <p:spPr>
            <a:xfrm>
              <a:off x="2840601" y="1055565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2" y="379"/>
                  </a:cubicBezTo>
                  <a:cubicBezTo>
                    <a:pt x="299" y="379"/>
                    <a:pt x="327" y="372"/>
                    <a:pt x="357" y="357"/>
                  </a:cubicBezTo>
                  <a:cubicBezTo>
                    <a:pt x="543" y="262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"/>
            <p:cNvSpPr/>
            <p:nvPr/>
          </p:nvSpPr>
          <p:spPr>
            <a:xfrm>
              <a:off x="2764104" y="1046988"/>
              <a:ext cx="27288" cy="19062"/>
            </a:xfrm>
            <a:custGeom>
              <a:avLst/>
              <a:gdLst/>
              <a:ahLst/>
              <a:cxnLst/>
              <a:rect l="l" t="t" r="r" b="b"/>
              <a:pathLst>
                <a:path w="544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3" y="379"/>
                  </a:cubicBezTo>
                  <a:cubicBezTo>
                    <a:pt x="300" y="379"/>
                    <a:pt x="329" y="373"/>
                    <a:pt x="359" y="357"/>
                  </a:cubicBezTo>
                  <a:cubicBezTo>
                    <a:pt x="543" y="262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"/>
            <p:cNvSpPr/>
            <p:nvPr/>
          </p:nvSpPr>
          <p:spPr>
            <a:xfrm>
              <a:off x="3182203" y="1071567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2" y="380"/>
                    <a:pt x="271" y="380"/>
                  </a:cubicBezTo>
                  <a:cubicBezTo>
                    <a:pt x="298" y="380"/>
                    <a:pt x="327" y="373"/>
                    <a:pt x="357" y="358"/>
                  </a:cubicBezTo>
                  <a:cubicBezTo>
                    <a:pt x="543" y="263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"/>
            <p:cNvSpPr/>
            <p:nvPr/>
          </p:nvSpPr>
          <p:spPr>
            <a:xfrm>
              <a:off x="3231262" y="991458"/>
              <a:ext cx="27288" cy="19062"/>
            </a:xfrm>
            <a:custGeom>
              <a:avLst/>
              <a:gdLst/>
              <a:ahLst/>
              <a:cxnLst/>
              <a:rect l="l" t="t" r="r" b="b"/>
              <a:pathLst>
                <a:path w="544" h="380" extrusionOk="0">
                  <a:moveTo>
                    <a:pt x="272" y="1"/>
                  </a:moveTo>
                  <a:cubicBezTo>
                    <a:pt x="245" y="1"/>
                    <a:pt x="216" y="7"/>
                    <a:pt x="187" y="23"/>
                  </a:cubicBezTo>
                  <a:cubicBezTo>
                    <a:pt x="1" y="118"/>
                    <a:pt x="102" y="380"/>
                    <a:pt x="272" y="380"/>
                  </a:cubicBezTo>
                  <a:cubicBezTo>
                    <a:pt x="299" y="380"/>
                    <a:pt x="328" y="373"/>
                    <a:pt x="358" y="358"/>
                  </a:cubicBezTo>
                  <a:cubicBezTo>
                    <a:pt x="543" y="263"/>
                    <a:pt x="441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"/>
            <p:cNvSpPr/>
            <p:nvPr/>
          </p:nvSpPr>
          <p:spPr>
            <a:xfrm>
              <a:off x="3140067" y="1021104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8"/>
                    <a:pt x="272" y="378"/>
                  </a:cubicBezTo>
                  <a:cubicBezTo>
                    <a:pt x="300" y="378"/>
                    <a:pt x="329" y="371"/>
                    <a:pt x="359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"/>
            <p:cNvSpPr/>
            <p:nvPr/>
          </p:nvSpPr>
          <p:spPr>
            <a:xfrm>
              <a:off x="3485031" y="86780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1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"/>
            <p:cNvSpPr/>
            <p:nvPr/>
          </p:nvSpPr>
          <p:spPr>
            <a:xfrm>
              <a:off x="3580489" y="874782"/>
              <a:ext cx="27238" cy="18961"/>
            </a:xfrm>
            <a:custGeom>
              <a:avLst/>
              <a:gdLst/>
              <a:ahLst/>
              <a:cxnLst/>
              <a:rect l="l" t="t" r="r" b="b"/>
              <a:pathLst>
                <a:path w="543" h="378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1" y="117"/>
                    <a:pt x="102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"/>
            <p:cNvSpPr/>
            <p:nvPr/>
          </p:nvSpPr>
          <p:spPr>
            <a:xfrm>
              <a:off x="3531230" y="929709"/>
              <a:ext cx="27188" cy="19062"/>
            </a:xfrm>
            <a:custGeom>
              <a:avLst/>
              <a:gdLst/>
              <a:ahLst/>
              <a:cxnLst/>
              <a:rect l="l" t="t" r="r" b="b"/>
              <a:pathLst>
                <a:path w="542" h="380" extrusionOk="0">
                  <a:moveTo>
                    <a:pt x="271" y="1"/>
                  </a:moveTo>
                  <a:cubicBezTo>
                    <a:pt x="243" y="1"/>
                    <a:pt x="215" y="7"/>
                    <a:pt x="185" y="23"/>
                  </a:cubicBezTo>
                  <a:cubicBezTo>
                    <a:pt x="0" y="118"/>
                    <a:pt x="102" y="380"/>
                    <a:pt x="271" y="380"/>
                  </a:cubicBezTo>
                  <a:cubicBezTo>
                    <a:pt x="299" y="380"/>
                    <a:pt x="328" y="373"/>
                    <a:pt x="357" y="358"/>
                  </a:cubicBezTo>
                  <a:cubicBezTo>
                    <a:pt x="542" y="263"/>
                    <a:pt x="440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"/>
            <p:cNvSpPr/>
            <p:nvPr/>
          </p:nvSpPr>
          <p:spPr>
            <a:xfrm>
              <a:off x="3308912" y="645392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1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"/>
            <p:cNvSpPr/>
            <p:nvPr/>
          </p:nvSpPr>
          <p:spPr>
            <a:xfrm>
              <a:off x="3235927" y="62597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3" y="1"/>
                  </a:moveTo>
                  <a:cubicBezTo>
                    <a:pt x="245" y="1"/>
                    <a:pt x="216" y="8"/>
                    <a:pt x="186" y="23"/>
                  </a:cubicBezTo>
                  <a:cubicBezTo>
                    <a:pt x="1" y="118"/>
                    <a:pt x="102" y="379"/>
                    <a:pt x="271" y="379"/>
                  </a:cubicBezTo>
                  <a:cubicBezTo>
                    <a:pt x="298" y="379"/>
                    <a:pt x="327" y="372"/>
                    <a:pt x="357" y="357"/>
                  </a:cubicBezTo>
                  <a:cubicBezTo>
                    <a:pt x="543" y="262"/>
                    <a:pt x="442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"/>
            <p:cNvSpPr/>
            <p:nvPr/>
          </p:nvSpPr>
          <p:spPr>
            <a:xfrm>
              <a:off x="3468126" y="118999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1"/>
                  </a:moveTo>
                  <a:cubicBezTo>
                    <a:pt x="245" y="1"/>
                    <a:pt x="216" y="8"/>
                    <a:pt x="186" y="23"/>
                  </a:cubicBezTo>
                  <a:cubicBezTo>
                    <a:pt x="1" y="118"/>
                    <a:pt x="102" y="379"/>
                    <a:pt x="271" y="379"/>
                  </a:cubicBezTo>
                  <a:cubicBezTo>
                    <a:pt x="298" y="379"/>
                    <a:pt x="327" y="372"/>
                    <a:pt x="357" y="357"/>
                  </a:cubicBezTo>
                  <a:cubicBezTo>
                    <a:pt x="543" y="262"/>
                    <a:pt x="442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"/>
            <p:cNvSpPr/>
            <p:nvPr/>
          </p:nvSpPr>
          <p:spPr>
            <a:xfrm>
              <a:off x="3429903" y="1173496"/>
              <a:ext cx="27288" cy="19112"/>
            </a:xfrm>
            <a:custGeom>
              <a:avLst/>
              <a:gdLst/>
              <a:ahLst/>
              <a:cxnLst/>
              <a:rect l="l" t="t" r="r" b="b"/>
              <a:pathLst>
                <a:path w="544" h="381" extrusionOk="0">
                  <a:moveTo>
                    <a:pt x="272" y="1"/>
                  </a:moveTo>
                  <a:cubicBezTo>
                    <a:pt x="245" y="1"/>
                    <a:pt x="216" y="8"/>
                    <a:pt x="187" y="23"/>
                  </a:cubicBezTo>
                  <a:cubicBezTo>
                    <a:pt x="1" y="118"/>
                    <a:pt x="102" y="380"/>
                    <a:pt x="272" y="380"/>
                  </a:cubicBezTo>
                  <a:cubicBezTo>
                    <a:pt x="299" y="380"/>
                    <a:pt x="328" y="373"/>
                    <a:pt x="357" y="358"/>
                  </a:cubicBezTo>
                  <a:cubicBezTo>
                    <a:pt x="543" y="263"/>
                    <a:pt x="442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3"/>
          <p:cNvGrpSpPr/>
          <p:nvPr/>
        </p:nvGrpSpPr>
        <p:grpSpPr>
          <a:xfrm rot="10167995">
            <a:off x="625932" y="643460"/>
            <a:ext cx="907696" cy="609845"/>
            <a:chOff x="1655277" y="1307879"/>
            <a:chExt cx="907741" cy="609876"/>
          </a:xfrm>
        </p:grpSpPr>
        <p:sp>
          <p:nvSpPr>
            <p:cNvPr id="1260" name="Google Shape;1260;p3"/>
            <p:cNvSpPr/>
            <p:nvPr/>
          </p:nvSpPr>
          <p:spPr>
            <a:xfrm>
              <a:off x="1660193" y="1307879"/>
              <a:ext cx="902825" cy="597486"/>
            </a:xfrm>
            <a:custGeom>
              <a:avLst/>
              <a:gdLst/>
              <a:ahLst/>
              <a:cxnLst/>
              <a:rect l="l" t="t" r="r" b="b"/>
              <a:pathLst>
                <a:path w="17998" h="11911" extrusionOk="0">
                  <a:moveTo>
                    <a:pt x="11105" y="0"/>
                  </a:moveTo>
                  <a:cubicBezTo>
                    <a:pt x="10057" y="0"/>
                    <a:pt x="8890" y="550"/>
                    <a:pt x="7695" y="1896"/>
                  </a:cubicBezTo>
                  <a:cubicBezTo>
                    <a:pt x="6975" y="1672"/>
                    <a:pt x="6331" y="1571"/>
                    <a:pt x="5760" y="1571"/>
                  </a:cubicBezTo>
                  <a:cubicBezTo>
                    <a:pt x="1" y="1571"/>
                    <a:pt x="1648" y="11910"/>
                    <a:pt x="7324" y="11910"/>
                  </a:cubicBezTo>
                  <a:cubicBezTo>
                    <a:pt x="8258" y="11910"/>
                    <a:pt x="9300" y="11631"/>
                    <a:pt x="10437" y="10980"/>
                  </a:cubicBezTo>
                  <a:cubicBezTo>
                    <a:pt x="17997" y="10491"/>
                    <a:pt x="15683" y="0"/>
                    <a:pt x="11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"/>
            <p:cNvSpPr/>
            <p:nvPr/>
          </p:nvSpPr>
          <p:spPr>
            <a:xfrm>
              <a:off x="1655277" y="1320219"/>
              <a:ext cx="902775" cy="597536"/>
            </a:xfrm>
            <a:custGeom>
              <a:avLst/>
              <a:gdLst/>
              <a:ahLst/>
              <a:cxnLst/>
              <a:rect l="l" t="t" r="r" b="b"/>
              <a:pathLst>
                <a:path w="17997" h="11912" extrusionOk="0">
                  <a:moveTo>
                    <a:pt x="11104" y="1"/>
                  </a:moveTo>
                  <a:cubicBezTo>
                    <a:pt x="10056" y="1"/>
                    <a:pt x="8889" y="551"/>
                    <a:pt x="7694" y="1896"/>
                  </a:cubicBezTo>
                  <a:cubicBezTo>
                    <a:pt x="6974" y="1672"/>
                    <a:pt x="6331" y="1571"/>
                    <a:pt x="5759" y="1571"/>
                  </a:cubicBezTo>
                  <a:cubicBezTo>
                    <a:pt x="1" y="1571"/>
                    <a:pt x="1647" y="11912"/>
                    <a:pt x="7325" y="11912"/>
                  </a:cubicBezTo>
                  <a:cubicBezTo>
                    <a:pt x="8258" y="11912"/>
                    <a:pt x="9301" y="11632"/>
                    <a:pt x="10437" y="10981"/>
                  </a:cubicBezTo>
                  <a:cubicBezTo>
                    <a:pt x="17997" y="10491"/>
                    <a:pt x="15683" y="1"/>
                    <a:pt x="11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"/>
            <p:cNvSpPr/>
            <p:nvPr/>
          </p:nvSpPr>
          <p:spPr>
            <a:xfrm>
              <a:off x="1812935" y="1472160"/>
              <a:ext cx="413489" cy="388157"/>
            </a:xfrm>
            <a:custGeom>
              <a:avLst/>
              <a:gdLst/>
              <a:ahLst/>
              <a:cxnLst/>
              <a:rect l="l" t="t" r="r" b="b"/>
              <a:pathLst>
                <a:path w="8243" h="7738" extrusionOk="0">
                  <a:moveTo>
                    <a:pt x="3035" y="1"/>
                  </a:moveTo>
                  <a:cubicBezTo>
                    <a:pt x="2811" y="1"/>
                    <a:pt x="2531" y="91"/>
                    <a:pt x="2182" y="304"/>
                  </a:cubicBezTo>
                  <a:cubicBezTo>
                    <a:pt x="1" y="1632"/>
                    <a:pt x="810" y="7737"/>
                    <a:pt x="3794" y="7737"/>
                  </a:cubicBezTo>
                  <a:cubicBezTo>
                    <a:pt x="4049" y="7737"/>
                    <a:pt x="4320" y="7692"/>
                    <a:pt x="4607" y="7596"/>
                  </a:cubicBezTo>
                  <a:cubicBezTo>
                    <a:pt x="8243" y="6375"/>
                    <a:pt x="3705" y="3231"/>
                    <a:pt x="3705" y="3231"/>
                  </a:cubicBezTo>
                  <a:cubicBezTo>
                    <a:pt x="3705" y="3231"/>
                    <a:pt x="4370" y="1"/>
                    <a:pt x="30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"/>
            <p:cNvSpPr/>
            <p:nvPr/>
          </p:nvSpPr>
          <p:spPr>
            <a:xfrm>
              <a:off x="2058428" y="1386684"/>
              <a:ext cx="377623" cy="404410"/>
            </a:xfrm>
            <a:custGeom>
              <a:avLst/>
              <a:gdLst/>
              <a:ahLst/>
              <a:cxnLst/>
              <a:rect l="l" t="t" r="r" b="b"/>
              <a:pathLst>
                <a:path w="7528" h="8062" extrusionOk="0">
                  <a:moveTo>
                    <a:pt x="2663" y="0"/>
                  </a:moveTo>
                  <a:cubicBezTo>
                    <a:pt x="0" y="0"/>
                    <a:pt x="2656" y="3775"/>
                    <a:pt x="2656" y="3775"/>
                  </a:cubicBezTo>
                  <a:cubicBezTo>
                    <a:pt x="2656" y="3775"/>
                    <a:pt x="960" y="8061"/>
                    <a:pt x="3562" y="8061"/>
                  </a:cubicBezTo>
                  <a:cubicBezTo>
                    <a:pt x="3696" y="8061"/>
                    <a:pt x="3842" y="8050"/>
                    <a:pt x="4000" y="8026"/>
                  </a:cubicBezTo>
                  <a:cubicBezTo>
                    <a:pt x="7527" y="7488"/>
                    <a:pt x="5543" y="103"/>
                    <a:pt x="2773" y="3"/>
                  </a:cubicBezTo>
                  <a:cubicBezTo>
                    <a:pt x="2735" y="1"/>
                    <a:pt x="2698" y="0"/>
                    <a:pt x="26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"/>
            <p:cNvSpPr/>
            <p:nvPr/>
          </p:nvSpPr>
          <p:spPr>
            <a:xfrm>
              <a:off x="2019502" y="1494030"/>
              <a:ext cx="7976" cy="110408"/>
            </a:xfrm>
            <a:custGeom>
              <a:avLst/>
              <a:gdLst/>
              <a:ahLst/>
              <a:cxnLst/>
              <a:rect l="l" t="t" r="r" b="b"/>
              <a:pathLst>
                <a:path w="159" h="2201" fill="none" extrusionOk="0">
                  <a:moveTo>
                    <a:pt x="33" y="0"/>
                  </a:moveTo>
                  <a:cubicBezTo>
                    <a:pt x="159" y="727"/>
                    <a:pt x="148" y="1477"/>
                    <a:pt x="1" y="2201"/>
                  </a:cubicBezTo>
                </a:path>
              </a:pathLst>
            </a:custGeom>
            <a:solidFill>
              <a:schemeClr val="dk1"/>
            </a:solidFill>
            <a:ln w="325" cap="rnd" cmpd="sng">
              <a:solidFill>
                <a:srgbClr val="2130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"/>
            <p:cNvSpPr/>
            <p:nvPr/>
          </p:nvSpPr>
          <p:spPr>
            <a:xfrm>
              <a:off x="2140944" y="1592799"/>
              <a:ext cx="26285" cy="122497"/>
            </a:xfrm>
            <a:custGeom>
              <a:avLst/>
              <a:gdLst/>
              <a:ahLst/>
              <a:cxnLst/>
              <a:rect l="l" t="t" r="r" b="b"/>
              <a:pathLst>
                <a:path w="524" h="2442" fill="none" extrusionOk="0">
                  <a:moveTo>
                    <a:pt x="524" y="0"/>
                  </a:moveTo>
                  <a:cubicBezTo>
                    <a:pt x="141" y="746"/>
                    <a:pt x="0" y="1614"/>
                    <a:pt x="128" y="2442"/>
                  </a:cubicBezTo>
                </a:path>
              </a:pathLst>
            </a:custGeom>
            <a:solidFill>
              <a:schemeClr val="dk1"/>
            </a:solidFill>
            <a:ln w="325" cap="rnd" cmpd="sng">
              <a:solidFill>
                <a:srgbClr val="2130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"/>
            <p:cNvSpPr/>
            <p:nvPr/>
          </p:nvSpPr>
          <p:spPr>
            <a:xfrm>
              <a:off x="2284758" y="1690464"/>
              <a:ext cx="36869" cy="19363"/>
            </a:xfrm>
            <a:custGeom>
              <a:avLst/>
              <a:gdLst/>
              <a:ahLst/>
              <a:cxnLst/>
              <a:rect l="l" t="t" r="r" b="b"/>
              <a:pathLst>
                <a:path w="735" h="386" extrusionOk="0">
                  <a:moveTo>
                    <a:pt x="288" y="0"/>
                  </a:moveTo>
                  <a:cubicBezTo>
                    <a:pt x="135" y="0"/>
                    <a:pt x="0" y="38"/>
                    <a:pt x="4" y="111"/>
                  </a:cubicBezTo>
                  <a:cubicBezTo>
                    <a:pt x="13" y="291"/>
                    <a:pt x="218" y="385"/>
                    <a:pt x="403" y="385"/>
                  </a:cubicBezTo>
                  <a:cubicBezTo>
                    <a:pt x="543" y="385"/>
                    <a:pt x="672" y="332"/>
                    <a:pt x="699" y="220"/>
                  </a:cubicBezTo>
                  <a:cubicBezTo>
                    <a:pt x="735" y="71"/>
                    <a:pt x="495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"/>
            <p:cNvSpPr/>
            <p:nvPr/>
          </p:nvSpPr>
          <p:spPr>
            <a:xfrm>
              <a:off x="2198630" y="1514597"/>
              <a:ext cx="39628" cy="25934"/>
            </a:xfrm>
            <a:custGeom>
              <a:avLst/>
              <a:gdLst/>
              <a:ahLst/>
              <a:cxnLst/>
              <a:rect l="l" t="t" r="r" b="b"/>
              <a:pathLst>
                <a:path w="790" h="517" extrusionOk="0">
                  <a:moveTo>
                    <a:pt x="576" y="0"/>
                  </a:moveTo>
                  <a:cubicBezTo>
                    <a:pt x="367" y="0"/>
                    <a:pt x="0" y="351"/>
                    <a:pt x="100" y="450"/>
                  </a:cubicBezTo>
                  <a:cubicBezTo>
                    <a:pt x="148" y="497"/>
                    <a:pt x="208" y="517"/>
                    <a:pt x="272" y="517"/>
                  </a:cubicBezTo>
                  <a:cubicBezTo>
                    <a:pt x="506" y="517"/>
                    <a:pt x="789" y="246"/>
                    <a:pt x="686" y="62"/>
                  </a:cubicBezTo>
                  <a:cubicBezTo>
                    <a:pt x="663" y="18"/>
                    <a:pt x="623" y="0"/>
                    <a:pt x="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"/>
            <p:cNvSpPr/>
            <p:nvPr/>
          </p:nvSpPr>
          <p:spPr>
            <a:xfrm>
              <a:off x="2195921" y="1439655"/>
              <a:ext cx="39628" cy="25934"/>
            </a:xfrm>
            <a:custGeom>
              <a:avLst/>
              <a:gdLst/>
              <a:ahLst/>
              <a:cxnLst/>
              <a:rect l="l" t="t" r="r" b="b"/>
              <a:pathLst>
                <a:path w="790" h="517" extrusionOk="0">
                  <a:moveTo>
                    <a:pt x="576" y="1"/>
                  </a:moveTo>
                  <a:cubicBezTo>
                    <a:pt x="367" y="1"/>
                    <a:pt x="0" y="351"/>
                    <a:pt x="100" y="449"/>
                  </a:cubicBezTo>
                  <a:cubicBezTo>
                    <a:pt x="148" y="497"/>
                    <a:pt x="208" y="517"/>
                    <a:pt x="272" y="517"/>
                  </a:cubicBezTo>
                  <a:cubicBezTo>
                    <a:pt x="507" y="517"/>
                    <a:pt x="789" y="246"/>
                    <a:pt x="688" y="63"/>
                  </a:cubicBezTo>
                  <a:cubicBezTo>
                    <a:pt x="664" y="19"/>
                    <a:pt x="624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"/>
            <p:cNvSpPr/>
            <p:nvPr/>
          </p:nvSpPr>
          <p:spPr>
            <a:xfrm>
              <a:off x="2234696" y="1653144"/>
              <a:ext cx="23275" cy="13544"/>
            </a:xfrm>
            <a:custGeom>
              <a:avLst/>
              <a:gdLst/>
              <a:ahLst/>
              <a:cxnLst/>
              <a:rect l="l" t="t" r="r" b="b"/>
              <a:pathLst>
                <a:path w="464" h="270" extrusionOk="0">
                  <a:moveTo>
                    <a:pt x="344" y="0"/>
                  </a:moveTo>
                  <a:cubicBezTo>
                    <a:pt x="215" y="0"/>
                    <a:pt x="0" y="140"/>
                    <a:pt x="42" y="205"/>
                  </a:cubicBezTo>
                  <a:cubicBezTo>
                    <a:pt x="73" y="251"/>
                    <a:pt x="122" y="269"/>
                    <a:pt x="176" y="269"/>
                  </a:cubicBezTo>
                  <a:cubicBezTo>
                    <a:pt x="307" y="269"/>
                    <a:pt x="463" y="159"/>
                    <a:pt x="430" y="52"/>
                  </a:cubicBezTo>
                  <a:cubicBezTo>
                    <a:pt x="419" y="15"/>
                    <a:pt x="386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"/>
            <p:cNvSpPr/>
            <p:nvPr/>
          </p:nvSpPr>
          <p:spPr>
            <a:xfrm>
              <a:off x="2265646" y="1581212"/>
              <a:ext cx="36769" cy="19262"/>
            </a:xfrm>
            <a:custGeom>
              <a:avLst/>
              <a:gdLst/>
              <a:ahLst/>
              <a:cxnLst/>
              <a:rect l="l" t="t" r="r" b="b"/>
              <a:pathLst>
                <a:path w="733" h="384" extrusionOk="0">
                  <a:moveTo>
                    <a:pt x="446" y="1"/>
                  </a:moveTo>
                  <a:cubicBezTo>
                    <a:pt x="240" y="1"/>
                    <a:pt x="0" y="81"/>
                    <a:pt x="24" y="177"/>
                  </a:cubicBezTo>
                  <a:cubicBezTo>
                    <a:pt x="58" y="320"/>
                    <a:pt x="211" y="383"/>
                    <a:pt x="365" y="383"/>
                  </a:cubicBezTo>
                  <a:cubicBezTo>
                    <a:pt x="541" y="383"/>
                    <a:pt x="720" y="300"/>
                    <a:pt x="727" y="158"/>
                  </a:cubicBezTo>
                  <a:cubicBezTo>
                    <a:pt x="732" y="44"/>
                    <a:pt x="598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"/>
            <p:cNvSpPr/>
            <p:nvPr/>
          </p:nvSpPr>
          <p:spPr>
            <a:xfrm>
              <a:off x="2276581" y="1499949"/>
              <a:ext cx="20968" cy="13644"/>
            </a:xfrm>
            <a:custGeom>
              <a:avLst/>
              <a:gdLst/>
              <a:ahLst/>
              <a:cxnLst/>
              <a:rect l="l" t="t" r="r" b="b"/>
              <a:pathLst>
                <a:path w="418" h="272" extrusionOk="0">
                  <a:moveTo>
                    <a:pt x="305" y="1"/>
                  </a:moveTo>
                  <a:cubicBezTo>
                    <a:pt x="194" y="1"/>
                    <a:pt x="0" y="182"/>
                    <a:pt x="52" y="235"/>
                  </a:cubicBezTo>
                  <a:cubicBezTo>
                    <a:pt x="78" y="261"/>
                    <a:pt x="110" y="272"/>
                    <a:pt x="144" y="272"/>
                  </a:cubicBezTo>
                  <a:cubicBezTo>
                    <a:pt x="268" y="272"/>
                    <a:pt x="418" y="132"/>
                    <a:pt x="365" y="34"/>
                  </a:cubicBezTo>
                  <a:cubicBezTo>
                    <a:pt x="352" y="11"/>
                    <a:pt x="331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"/>
            <p:cNvSpPr/>
            <p:nvPr/>
          </p:nvSpPr>
          <p:spPr>
            <a:xfrm>
              <a:off x="1947419" y="1773833"/>
              <a:ext cx="40933" cy="26586"/>
            </a:xfrm>
            <a:custGeom>
              <a:avLst/>
              <a:gdLst/>
              <a:ahLst/>
              <a:cxnLst/>
              <a:rect l="l" t="t" r="r" b="b"/>
              <a:pathLst>
                <a:path w="816" h="530" extrusionOk="0">
                  <a:moveTo>
                    <a:pt x="632" y="0"/>
                  </a:moveTo>
                  <a:cubicBezTo>
                    <a:pt x="444" y="0"/>
                    <a:pt x="0" y="308"/>
                    <a:pt x="152" y="472"/>
                  </a:cubicBezTo>
                  <a:cubicBezTo>
                    <a:pt x="189" y="512"/>
                    <a:pt x="239" y="529"/>
                    <a:pt x="295" y="529"/>
                  </a:cubicBezTo>
                  <a:cubicBezTo>
                    <a:pt x="514" y="529"/>
                    <a:pt x="816" y="260"/>
                    <a:pt x="705" y="35"/>
                  </a:cubicBezTo>
                  <a:cubicBezTo>
                    <a:pt x="693" y="11"/>
                    <a:pt x="667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"/>
            <p:cNvSpPr/>
            <p:nvPr/>
          </p:nvSpPr>
          <p:spPr>
            <a:xfrm>
              <a:off x="1939945" y="1587482"/>
              <a:ext cx="36719" cy="19463"/>
            </a:xfrm>
            <a:custGeom>
              <a:avLst/>
              <a:gdLst/>
              <a:ahLst/>
              <a:cxnLst/>
              <a:rect l="l" t="t" r="r" b="b"/>
              <a:pathLst>
                <a:path w="732" h="388" extrusionOk="0">
                  <a:moveTo>
                    <a:pt x="257" y="1"/>
                  </a:moveTo>
                  <a:cubicBezTo>
                    <a:pt x="118" y="1"/>
                    <a:pt x="1" y="41"/>
                    <a:pt x="1" y="148"/>
                  </a:cubicBezTo>
                  <a:cubicBezTo>
                    <a:pt x="3" y="296"/>
                    <a:pt x="193" y="387"/>
                    <a:pt x="376" y="387"/>
                  </a:cubicBezTo>
                  <a:cubicBezTo>
                    <a:pt x="523" y="387"/>
                    <a:pt x="665" y="329"/>
                    <a:pt x="704" y="194"/>
                  </a:cubicBezTo>
                  <a:cubicBezTo>
                    <a:pt x="732" y="95"/>
                    <a:pt x="469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"/>
            <p:cNvSpPr/>
            <p:nvPr/>
          </p:nvSpPr>
          <p:spPr>
            <a:xfrm>
              <a:off x="1905384" y="1520967"/>
              <a:ext cx="36769" cy="19413"/>
            </a:xfrm>
            <a:custGeom>
              <a:avLst/>
              <a:gdLst/>
              <a:ahLst/>
              <a:cxnLst/>
              <a:rect l="l" t="t" r="r" b="b"/>
              <a:pathLst>
                <a:path w="733" h="387" extrusionOk="0">
                  <a:moveTo>
                    <a:pt x="257" y="0"/>
                  </a:moveTo>
                  <a:cubicBezTo>
                    <a:pt x="118" y="0"/>
                    <a:pt x="1" y="41"/>
                    <a:pt x="2" y="147"/>
                  </a:cubicBezTo>
                  <a:cubicBezTo>
                    <a:pt x="3" y="295"/>
                    <a:pt x="194" y="387"/>
                    <a:pt x="377" y="387"/>
                  </a:cubicBezTo>
                  <a:cubicBezTo>
                    <a:pt x="524" y="387"/>
                    <a:pt x="666" y="329"/>
                    <a:pt x="705" y="195"/>
                  </a:cubicBezTo>
                  <a:cubicBezTo>
                    <a:pt x="732" y="94"/>
                    <a:pt x="469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"/>
            <p:cNvSpPr/>
            <p:nvPr/>
          </p:nvSpPr>
          <p:spPr>
            <a:xfrm>
              <a:off x="1986897" y="1720009"/>
              <a:ext cx="21821" cy="11487"/>
            </a:xfrm>
            <a:custGeom>
              <a:avLst/>
              <a:gdLst/>
              <a:ahLst/>
              <a:cxnLst/>
              <a:rect l="l" t="t" r="r" b="b"/>
              <a:pathLst>
                <a:path w="435" h="229" extrusionOk="0">
                  <a:moveTo>
                    <a:pt x="255" y="1"/>
                  </a:moveTo>
                  <a:cubicBezTo>
                    <a:pt x="134" y="1"/>
                    <a:pt x="0" y="41"/>
                    <a:pt x="20" y="127"/>
                  </a:cubicBezTo>
                  <a:cubicBezTo>
                    <a:pt x="35" y="195"/>
                    <a:pt x="113" y="228"/>
                    <a:pt x="197" y="228"/>
                  </a:cubicBezTo>
                  <a:cubicBezTo>
                    <a:pt x="305" y="228"/>
                    <a:pt x="424" y="174"/>
                    <a:pt x="432" y="70"/>
                  </a:cubicBezTo>
                  <a:cubicBezTo>
                    <a:pt x="435" y="25"/>
                    <a:pt x="349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"/>
            <p:cNvSpPr/>
            <p:nvPr/>
          </p:nvSpPr>
          <p:spPr>
            <a:xfrm>
              <a:off x="1909497" y="1671904"/>
              <a:ext cx="40030" cy="23476"/>
            </a:xfrm>
            <a:custGeom>
              <a:avLst/>
              <a:gdLst/>
              <a:ahLst/>
              <a:cxnLst/>
              <a:rect l="l" t="t" r="r" b="b"/>
              <a:pathLst>
                <a:path w="798" h="468" extrusionOk="0">
                  <a:moveTo>
                    <a:pt x="625" y="0"/>
                  </a:moveTo>
                  <a:cubicBezTo>
                    <a:pt x="417" y="0"/>
                    <a:pt x="1" y="203"/>
                    <a:pt x="113" y="381"/>
                  </a:cubicBezTo>
                  <a:cubicBezTo>
                    <a:pt x="151" y="441"/>
                    <a:pt x="220" y="467"/>
                    <a:pt x="298" y="467"/>
                  </a:cubicBezTo>
                  <a:cubicBezTo>
                    <a:pt x="511" y="467"/>
                    <a:pt x="797" y="273"/>
                    <a:pt x="734" y="52"/>
                  </a:cubicBezTo>
                  <a:cubicBezTo>
                    <a:pt x="724" y="16"/>
                    <a:pt x="68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"/>
            <p:cNvSpPr/>
            <p:nvPr/>
          </p:nvSpPr>
          <p:spPr>
            <a:xfrm>
              <a:off x="1878246" y="1607346"/>
              <a:ext cx="19463" cy="10283"/>
            </a:xfrm>
            <a:custGeom>
              <a:avLst/>
              <a:gdLst/>
              <a:ahLst/>
              <a:cxnLst/>
              <a:rect l="l" t="t" r="r" b="b"/>
              <a:pathLst>
                <a:path w="388" h="205" extrusionOk="0">
                  <a:moveTo>
                    <a:pt x="142" y="1"/>
                  </a:moveTo>
                  <a:cubicBezTo>
                    <a:pt x="66" y="1"/>
                    <a:pt x="0" y="23"/>
                    <a:pt x="2" y="81"/>
                  </a:cubicBezTo>
                  <a:cubicBezTo>
                    <a:pt x="3" y="158"/>
                    <a:pt x="102" y="204"/>
                    <a:pt x="198" y="204"/>
                  </a:cubicBezTo>
                  <a:cubicBezTo>
                    <a:pt x="277" y="204"/>
                    <a:pt x="354" y="173"/>
                    <a:pt x="374" y="100"/>
                  </a:cubicBezTo>
                  <a:cubicBezTo>
                    <a:pt x="388" y="48"/>
                    <a:pt x="253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"/>
            <p:cNvSpPr/>
            <p:nvPr/>
          </p:nvSpPr>
          <p:spPr>
            <a:xfrm>
              <a:off x="1783340" y="1467143"/>
              <a:ext cx="168847" cy="210432"/>
            </a:xfrm>
            <a:custGeom>
              <a:avLst/>
              <a:gdLst/>
              <a:ahLst/>
              <a:cxnLst/>
              <a:rect l="l" t="t" r="r" b="b"/>
              <a:pathLst>
                <a:path w="3366" h="4195" extrusionOk="0">
                  <a:moveTo>
                    <a:pt x="1867" y="0"/>
                  </a:moveTo>
                  <a:cubicBezTo>
                    <a:pt x="1812" y="0"/>
                    <a:pt x="1753" y="6"/>
                    <a:pt x="1691" y="18"/>
                  </a:cubicBezTo>
                  <a:cubicBezTo>
                    <a:pt x="22" y="332"/>
                    <a:pt x="0" y="3872"/>
                    <a:pt x="1102" y="4180"/>
                  </a:cubicBezTo>
                  <a:cubicBezTo>
                    <a:pt x="1136" y="4190"/>
                    <a:pt x="1170" y="4194"/>
                    <a:pt x="1205" y="4194"/>
                  </a:cubicBezTo>
                  <a:cubicBezTo>
                    <a:pt x="2245" y="4194"/>
                    <a:pt x="3366" y="0"/>
                    <a:pt x="1867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3"/>
          <p:cNvGrpSpPr/>
          <p:nvPr/>
        </p:nvGrpSpPr>
        <p:grpSpPr>
          <a:xfrm rot="4359290">
            <a:off x="-56990" y="37035"/>
            <a:ext cx="539517" cy="420750"/>
            <a:chOff x="3251316" y="2649443"/>
            <a:chExt cx="735796" cy="573820"/>
          </a:xfrm>
        </p:grpSpPr>
        <p:sp>
          <p:nvSpPr>
            <p:cNvPr id="1280" name="Google Shape;1280;p3"/>
            <p:cNvSpPr/>
            <p:nvPr/>
          </p:nvSpPr>
          <p:spPr>
            <a:xfrm>
              <a:off x="3457147" y="2649443"/>
              <a:ext cx="469784" cy="535818"/>
            </a:xfrm>
            <a:custGeom>
              <a:avLst/>
              <a:gdLst/>
              <a:ahLst/>
              <a:cxnLst/>
              <a:rect l="l" t="t" r="r" b="b"/>
              <a:pathLst>
                <a:path w="10273" h="11717" extrusionOk="0">
                  <a:moveTo>
                    <a:pt x="3098" y="1"/>
                  </a:moveTo>
                  <a:cubicBezTo>
                    <a:pt x="2053" y="1"/>
                    <a:pt x="994" y="261"/>
                    <a:pt x="1" y="959"/>
                  </a:cubicBezTo>
                  <a:lnTo>
                    <a:pt x="7965" y="11716"/>
                  </a:lnTo>
                  <a:cubicBezTo>
                    <a:pt x="10272" y="9701"/>
                    <a:pt x="9223" y="4648"/>
                    <a:pt x="9702" y="2703"/>
                  </a:cubicBezTo>
                  <a:cubicBezTo>
                    <a:pt x="9769" y="2433"/>
                    <a:pt x="9629" y="2154"/>
                    <a:pt x="9370" y="2050"/>
                  </a:cubicBezTo>
                  <a:cubicBezTo>
                    <a:pt x="8108" y="1541"/>
                    <a:pt x="5642" y="1"/>
                    <a:pt x="3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"/>
            <p:cNvSpPr/>
            <p:nvPr/>
          </p:nvSpPr>
          <p:spPr>
            <a:xfrm>
              <a:off x="3251316" y="2662567"/>
              <a:ext cx="735796" cy="560696"/>
            </a:xfrm>
            <a:custGeom>
              <a:avLst/>
              <a:gdLst/>
              <a:ahLst/>
              <a:cxnLst/>
              <a:rect l="l" t="t" r="r" b="b"/>
              <a:pathLst>
                <a:path w="16090" h="12261" extrusionOk="0">
                  <a:moveTo>
                    <a:pt x="6331" y="1"/>
                  </a:moveTo>
                  <a:cubicBezTo>
                    <a:pt x="5611" y="1"/>
                    <a:pt x="4908" y="267"/>
                    <a:pt x="4267" y="878"/>
                  </a:cubicBezTo>
                  <a:cubicBezTo>
                    <a:pt x="1" y="4946"/>
                    <a:pt x="5552" y="12261"/>
                    <a:pt x="10164" y="12261"/>
                  </a:cubicBezTo>
                  <a:cubicBezTo>
                    <a:pt x="10595" y="12261"/>
                    <a:pt x="11019" y="12197"/>
                    <a:pt x="11425" y="12060"/>
                  </a:cubicBezTo>
                  <a:cubicBezTo>
                    <a:pt x="16090" y="10490"/>
                    <a:pt x="10853" y="1"/>
                    <a:pt x="6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"/>
            <p:cNvSpPr/>
            <p:nvPr/>
          </p:nvSpPr>
          <p:spPr>
            <a:xfrm>
              <a:off x="3327685" y="2721422"/>
              <a:ext cx="586762" cy="448931"/>
            </a:xfrm>
            <a:custGeom>
              <a:avLst/>
              <a:gdLst/>
              <a:ahLst/>
              <a:cxnLst/>
              <a:rect l="l" t="t" r="r" b="b"/>
              <a:pathLst>
                <a:path w="12831" h="9817" extrusionOk="0">
                  <a:moveTo>
                    <a:pt x="5005" y="504"/>
                  </a:moveTo>
                  <a:cubicBezTo>
                    <a:pt x="8151" y="504"/>
                    <a:pt x="12192" y="8137"/>
                    <a:pt x="8979" y="9108"/>
                  </a:cubicBezTo>
                  <a:cubicBezTo>
                    <a:pt x="8741" y="9179"/>
                    <a:pt x="8493" y="9213"/>
                    <a:pt x="8238" y="9213"/>
                  </a:cubicBezTo>
                  <a:cubicBezTo>
                    <a:pt x="5024" y="9213"/>
                    <a:pt x="814" y="3818"/>
                    <a:pt x="3686" y="1059"/>
                  </a:cubicBezTo>
                  <a:cubicBezTo>
                    <a:pt x="4088" y="673"/>
                    <a:pt x="4537" y="504"/>
                    <a:pt x="5005" y="504"/>
                  </a:cubicBezTo>
                  <a:close/>
                  <a:moveTo>
                    <a:pt x="4757" y="1"/>
                  </a:moveTo>
                  <a:cubicBezTo>
                    <a:pt x="4225" y="1"/>
                    <a:pt x="3714" y="194"/>
                    <a:pt x="3255" y="634"/>
                  </a:cubicBezTo>
                  <a:cubicBezTo>
                    <a:pt x="0" y="3757"/>
                    <a:pt x="4715" y="9817"/>
                    <a:pt x="8345" y="9817"/>
                  </a:cubicBezTo>
                  <a:cubicBezTo>
                    <a:pt x="8638" y="9817"/>
                    <a:pt x="8924" y="9777"/>
                    <a:pt x="9198" y="9693"/>
                  </a:cubicBezTo>
                  <a:cubicBezTo>
                    <a:pt x="12830" y="8585"/>
                    <a:pt x="8311" y="1"/>
                    <a:pt x="47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"/>
            <p:cNvSpPr/>
            <p:nvPr/>
          </p:nvSpPr>
          <p:spPr>
            <a:xfrm>
              <a:off x="3437346" y="2809315"/>
              <a:ext cx="366800" cy="280645"/>
            </a:xfrm>
            <a:custGeom>
              <a:avLst/>
              <a:gdLst/>
              <a:ahLst/>
              <a:cxnLst/>
              <a:rect l="l" t="t" r="r" b="b"/>
              <a:pathLst>
                <a:path w="8021" h="6137" extrusionOk="0">
                  <a:moveTo>
                    <a:pt x="3097" y="691"/>
                  </a:moveTo>
                  <a:cubicBezTo>
                    <a:pt x="4880" y="691"/>
                    <a:pt x="7163" y="5010"/>
                    <a:pt x="5342" y="5562"/>
                  </a:cubicBezTo>
                  <a:cubicBezTo>
                    <a:pt x="5206" y="5603"/>
                    <a:pt x="5064" y="5622"/>
                    <a:pt x="4919" y="5622"/>
                  </a:cubicBezTo>
                  <a:cubicBezTo>
                    <a:pt x="3097" y="5622"/>
                    <a:pt x="719" y="2569"/>
                    <a:pt x="2348" y="1006"/>
                  </a:cubicBezTo>
                  <a:cubicBezTo>
                    <a:pt x="2577" y="787"/>
                    <a:pt x="2831" y="691"/>
                    <a:pt x="3097" y="691"/>
                  </a:cubicBezTo>
                  <a:close/>
                  <a:moveTo>
                    <a:pt x="2974" y="1"/>
                  </a:moveTo>
                  <a:cubicBezTo>
                    <a:pt x="2641" y="1"/>
                    <a:pt x="2322" y="121"/>
                    <a:pt x="2035" y="396"/>
                  </a:cubicBezTo>
                  <a:cubicBezTo>
                    <a:pt x="1" y="2350"/>
                    <a:pt x="2949" y="6137"/>
                    <a:pt x="5217" y="6137"/>
                  </a:cubicBezTo>
                  <a:cubicBezTo>
                    <a:pt x="5400" y="6137"/>
                    <a:pt x="5578" y="6112"/>
                    <a:pt x="5749" y="6060"/>
                  </a:cubicBezTo>
                  <a:cubicBezTo>
                    <a:pt x="8021" y="5367"/>
                    <a:pt x="5195" y="1"/>
                    <a:pt x="29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"/>
            <p:cNvSpPr/>
            <p:nvPr/>
          </p:nvSpPr>
          <p:spPr>
            <a:xfrm>
              <a:off x="3516322" y="2883444"/>
              <a:ext cx="189002" cy="144598"/>
            </a:xfrm>
            <a:custGeom>
              <a:avLst/>
              <a:gdLst/>
              <a:ahLst/>
              <a:cxnLst/>
              <a:rect l="l" t="t" r="r" b="b"/>
              <a:pathLst>
                <a:path w="4133" h="3162" extrusionOk="0">
                  <a:moveTo>
                    <a:pt x="1707" y="382"/>
                  </a:moveTo>
                  <a:cubicBezTo>
                    <a:pt x="2600" y="382"/>
                    <a:pt x="3744" y="2545"/>
                    <a:pt x="2831" y="2821"/>
                  </a:cubicBezTo>
                  <a:cubicBezTo>
                    <a:pt x="2763" y="2842"/>
                    <a:pt x="2692" y="2852"/>
                    <a:pt x="2620" y="2852"/>
                  </a:cubicBezTo>
                  <a:cubicBezTo>
                    <a:pt x="1708" y="2852"/>
                    <a:pt x="515" y="1322"/>
                    <a:pt x="1332" y="540"/>
                  </a:cubicBezTo>
                  <a:cubicBezTo>
                    <a:pt x="1446" y="430"/>
                    <a:pt x="1574" y="382"/>
                    <a:pt x="1707" y="382"/>
                  </a:cubicBezTo>
                  <a:close/>
                  <a:moveTo>
                    <a:pt x="1533" y="0"/>
                  </a:moveTo>
                  <a:cubicBezTo>
                    <a:pt x="1361" y="0"/>
                    <a:pt x="1197" y="63"/>
                    <a:pt x="1049" y="204"/>
                  </a:cubicBezTo>
                  <a:cubicBezTo>
                    <a:pt x="0" y="1209"/>
                    <a:pt x="1519" y="3161"/>
                    <a:pt x="2687" y="3161"/>
                  </a:cubicBezTo>
                  <a:cubicBezTo>
                    <a:pt x="2782" y="3161"/>
                    <a:pt x="2874" y="3149"/>
                    <a:pt x="2962" y="3122"/>
                  </a:cubicBezTo>
                  <a:cubicBezTo>
                    <a:pt x="4132" y="2765"/>
                    <a:pt x="2677" y="0"/>
                    <a:pt x="15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"/>
            <p:cNvSpPr/>
            <p:nvPr/>
          </p:nvSpPr>
          <p:spPr>
            <a:xfrm>
              <a:off x="3477680" y="3013820"/>
              <a:ext cx="289242" cy="179307"/>
            </a:xfrm>
            <a:custGeom>
              <a:avLst/>
              <a:gdLst/>
              <a:ahLst/>
              <a:cxnLst/>
              <a:rect l="l" t="t" r="r" b="b"/>
              <a:pathLst>
                <a:path w="6325" h="3921" extrusionOk="0">
                  <a:moveTo>
                    <a:pt x="752" y="0"/>
                  </a:moveTo>
                  <a:cubicBezTo>
                    <a:pt x="465" y="0"/>
                    <a:pt x="274" y="115"/>
                    <a:pt x="235" y="386"/>
                  </a:cubicBezTo>
                  <a:cubicBezTo>
                    <a:pt x="0" y="2037"/>
                    <a:pt x="2804" y="3921"/>
                    <a:pt x="4380" y="3921"/>
                  </a:cubicBezTo>
                  <a:cubicBezTo>
                    <a:pt x="4602" y="3921"/>
                    <a:pt x="4800" y="3883"/>
                    <a:pt x="4961" y="3802"/>
                  </a:cubicBezTo>
                  <a:cubicBezTo>
                    <a:pt x="6325" y="3119"/>
                    <a:pt x="2244" y="0"/>
                    <a:pt x="752" y="0"/>
                  </a:cubicBezTo>
                  <a:close/>
                </a:path>
              </a:pathLst>
            </a:custGeom>
            <a:solidFill>
              <a:srgbClr val="F9F7E4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"/>
            <p:cNvSpPr/>
            <p:nvPr/>
          </p:nvSpPr>
          <p:spPr>
            <a:xfrm>
              <a:off x="3503700" y="2686621"/>
              <a:ext cx="13125" cy="9237"/>
            </a:xfrm>
            <a:custGeom>
              <a:avLst/>
              <a:gdLst/>
              <a:ahLst/>
              <a:cxnLst/>
              <a:rect l="l" t="t" r="r" b="b"/>
              <a:pathLst>
                <a:path w="287" h="202" extrusionOk="0">
                  <a:moveTo>
                    <a:pt x="140" y="1"/>
                  </a:moveTo>
                  <a:cubicBezTo>
                    <a:pt x="119" y="1"/>
                    <a:pt x="97" y="8"/>
                    <a:pt x="76" y="27"/>
                  </a:cubicBezTo>
                  <a:cubicBezTo>
                    <a:pt x="1" y="94"/>
                    <a:pt x="67" y="202"/>
                    <a:pt x="146" y="202"/>
                  </a:cubicBezTo>
                  <a:cubicBezTo>
                    <a:pt x="167" y="202"/>
                    <a:pt x="189" y="194"/>
                    <a:pt x="209" y="177"/>
                  </a:cubicBezTo>
                  <a:cubicBezTo>
                    <a:pt x="286" y="110"/>
                    <a:pt x="219" y="1"/>
                    <a:pt x="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"/>
            <p:cNvSpPr/>
            <p:nvPr/>
          </p:nvSpPr>
          <p:spPr>
            <a:xfrm>
              <a:off x="3530132" y="2680494"/>
              <a:ext cx="13125" cy="9237"/>
            </a:xfrm>
            <a:custGeom>
              <a:avLst/>
              <a:gdLst/>
              <a:ahLst/>
              <a:cxnLst/>
              <a:rect l="l" t="t" r="r" b="b"/>
              <a:pathLst>
                <a:path w="287" h="202" extrusionOk="0">
                  <a:moveTo>
                    <a:pt x="141" y="1"/>
                  </a:moveTo>
                  <a:cubicBezTo>
                    <a:pt x="120" y="1"/>
                    <a:pt x="98" y="8"/>
                    <a:pt x="78" y="26"/>
                  </a:cubicBezTo>
                  <a:cubicBezTo>
                    <a:pt x="1" y="93"/>
                    <a:pt x="68" y="202"/>
                    <a:pt x="148" y="202"/>
                  </a:cubicBezTo>
                  <a:cubicBezTo>
                    <a:pt x="169" y="202"/>
                    <a:pt x="190" y="194"/>
                    <a:pt x="211" y="176"/>
                  </a:cubicBezTo>
                  <a:cubicBezTo>
                    <a:pt x="286" y="110"/>
                    <a:pt x="220" y="1"/>
                    <a:pt x="1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"/>
            <p:cNvSpPr/>
            <p:nvPr/>
          </p:nvSpPr>
          <p:spPr>
            <a:xfrm>
              <a:off x="3508090" y="2796282"/>
              <a:ext cx="13125" cy="9192"/>
            </a:xfrm>
            <a:custGeom>
              <a:avLst/>
              <a:gdLst/>
              <a:ahLst/>
              <a:cxnLst/>
              <a:rect l="l" t="t" r="r" b="b"/>
              <a:pathLst>
                <a:path w="287" h="201" extrusionOk="0">
                  <a:moveTo>
                    <a:pt x="141" y="0"/>
                  </a:moveTo>
                  <a:cubicBezTo>
                    <a:pt x="120" y="0"/>
                    <a:pt x="98" y="8"/>
                    <a:pt x="78" y="25"/>
                  </a:cubicBezTo>
                  <a:cubicBezTo>
                    <a:pt x="1" y="92"/>
                    <a:pt x="68" y="200"/>
                    <a:pt x="147" y="200"/>
                  </a:cubicBezTo>
                  <a:cubicBezTo>
                    <a:pt x="168" y="200"/>
                    <a:pt x="190" y="193"/>
                    <a:pt x="210" y="175"/>
                  </a:cubicBezTo>
                  <a:cubicBezTo>
                    <a:pt x="286" y="108"/>
                    <a:pt x="220" y="0"/>
                    <a:pt x="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"/>
            <p:cNvSpPr/>
            <p:nvPr/>
          </p:nvSpPr>
          <p:spPr>
            <a:xfrm>
              <a:off x="3540147" y="2781374"/>
              <a:ext cx="13079" cy="9192"/>
            </a:xfrm>
            <a:custGeom>
              <a:avLst/>
              <a:gdLst/>
              <a:ahLst/>
              <a:cxnLst/>
              <a:rect l="l" t="t" r="r" b="b"/>
              <a:pathLst>
                <a:path w="286" h="201" extrusionOk="0">
                  <a:moveTo>
                    <a:pt x="140" y="0"/>
                  </a:moveTo>
                  <a:cubicBezTo>
                    <a:pt x="119" y="0"/>
                    <a:pt x="98" y="8"/>
                    <a:pt x="78" y="25"/>
                  </a:cubicBezTo>
                  <a:cubicBezTo>
                    <a:pt x="1" y="92"/>
                    <a:pt x="68" y="201"/>
                    <a:pt x="147" y="201"/>
                  </a:cubicBezTo>
                  <a:cubicBezTo>
                    <a:pt x="167" y="201"/>
                    <a:pt x="189" y="193"/>
                    <a:pt x="209" y="176"/>
                  </a:cubicBezTo>
                  <a:cubicBezTo>
                    <a:pt x="286" y="108"/>
                    <a:pt x="219" y="0"/>
                    <a:pt x="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"/>
            <p:cNvSpPr/>
            <p:nvPr/>
          </p:nvSpPr>
          <p:spPr>
            <a:xfrm>
              <a:off x="3632293" y="2986565"/>
              <a:ext cx="13125" cy="9192"/>
            </a:xfrm>
            <a:custGeom>
              <a:avLst/>
              <a:gdLst/>
              <a:ahLst/>
              <a:cxnLst/>
              <a:rect l="l" t="t" r="r" b="b"/>
              <a:pathLst>
                <a:path w="287" h="201" extrusionOk="0">
                  <a:moveTo>
                    <a:pt x="141" y="0"/>
                  </a:moveTo>
                  <a:cubicBezTo>
                    <a:pt x="120" y="0"/>
                    <a:pt x="98" y="8"/>
                    <a:pt x="78" y="25"/>
                  </a:cubicBezTo>
                  <a:cubicBezTo>
                    <a:pt x="1" y="92"/>
                    <a:pt x="68" y="201"/>
                    <a:pt x="147" y="201"/>
                  </a:cubicBezTo>
                  <a:cubicBezTo>
                    <a:pt x="168" y="201"/>
                    <a:pt x="190" y="193"/>
                    <a:pt x="210" y="175"/>
                  </a:cubicBezTo>
                  <a:cubicBezTo>
                    <a:pt x="286" y="108"/>
                    <a:pt x="220" y="0"/>
                    <a:pt x="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"/>
            <p:cNvSpPr/>
            <p:nvPr/>
          </p:nvSpPr>
          <p:spPr>
            <a:xfrm>
              <a:off x="3611120" y="2975681"/>
              <a:ext cx="13079" cy="9192"/>
            </a:xfrm>
            <a:custGeom>
              <a:avLst/>
              <a:gdLst/>
              <a:ahLst/>
              <a:cxnLst/>
              <a:rect l="l" t="t" r="r" b="b"/>
              <a:pathLst>
                <a:path w="286" h="201" extrusionOk="0">
                  <a:moveTo>
                    <a:pt x="139" y="0"/>
                  </a:moveTo>
                  <a:cubicBezTo>
                    <a:pt x="118" y="0"/>
                    <a:pt x="96" y="8"/>
                    <a:pt x="76" y="25"/>
                  </a:cubicBezTo>
                  <a:cubicBezTo>
                    <a:pt x="0" y="92"/>
                    <a:pt x="67" y="200"/>
                    <a:pt x="146" y="200"/>
                  </a:cubicBezTo>
                  <a:cubicBezTo>
                    <a:pt x="167" y="200"/>
                    <a:pt x="189" y="193"/>
                    <a:pt x="209" y="175"/>
                  </a:cubicBezTo>
                  <a:cubicBezTo>
                    <a:pt x="286" y="108"/>
                    <a:pt x="219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3"/>
          <p:cNvGrpSpPr/>
          <p:nvPr/>
        </p:nvGrpSpPr>
        <p:grpSpPr>
          <a:xfrm rot="2700000">
            <a:off x="-126522" y="174548"/>
            <a:ext cx="705621" cy="1423178"/>
            <a:chOff x="4243844" y="2649404"/>
            <a:chExt cx="962480" cy="1941240"/>
          </a:xfrm>
        </p:grpSpPr>
        <p:sp>
          <p:nvSpPr>
            <p:cNvPr id="1293" name="Google Shape;1293;p3"/>
            <p:cNvSpPr/>
            <p:nvPr/>
          </p:nvSpPr>
          <p:spPr>
            <a:xfrm>
              <a:off x="4723781" y="3271973"/>
              <a:ext cx="482543" cy="824603"/>
            </a:xfrm>
            <a:custGeom>
              <a:avLst/>
              <a:gdLst/>
              <a:ahLst/>
              <a:cxnLst/>
              <a:rect l="l" t="t" r="r" b="b"/>
              <a:pathLst>
                <a:path w="10552" h="18032" extrusionOk="0">
                  <a:moveTo>
                    <a:pt x="1" y="0"/>
                  </a:moveTo>
                  <a:cubicBezTo>
                    <a:pt x="1" y="0"/>
                    <a:pt x="2640" y="11052"/>
                    <a:pt x="7401" y="17659"/>
                  </a:cubicBezTo>
                  <a:cubicBezTo>
                    <a:pt x="7576" y="17900"/>
                    <a:pt x="7850" y="18031"/>
                    <a:pt x="8131" y="18031"/>
                  </a:cubicBezTo>
                  <a:cubicBezTo>
                    <a:pt x="8272" y="18031"/>
                    <a:pt x="8414" y="17998"/>
                    <a:pt x="8546" y="17929"/>
                  </a:cubicBezTo>
                  <a:cubicBezTo>
                    <a:pt x="9009" y="17688"/>
                    <a:pt x="9619" y="17334"/>
                    <a:pt x="10114" y="16923"/>
                  </a:cubicBezTo>
                  <a:cubicBezTo>
                    <a:pt x="10493" y="16610"/>
                    <a:pt x="10552" y="16053"/>
                    <a:pt x="10245" y="15668"/>
                  </a:cubicBezTo>
                  <a:cubicBezTo>
                    <a:pt x="8631" y="13637"/>
                    <a:pt x="3453" y="6816"/>
                    <a:pt x="1211" y="1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"/>
            <p:cNvSpPr/>
            <p:nvPr/>
          </p:nvSpPr>
          <p:spPr>
            <a:xfrm>
              <a:off x="4805638" y="3515257"/>
              <a:ext cx="198514" cy="411753"/>
            </a:xfrm>
            <a:custGeom>
              <a:avLst/>
              <a:gdLst/>
              <a:ahLst/>
              <a:cxnLst/>
              <a:rect l="l" t="t" r="r" b="b"/>
              <a:pathLst>
                <a:path w="4341" h="9004" fill="none" extrusionOk="0">
                  <a:moveTo>
                    <a:pt x="4340" y="9004"/>
                  </a:moveTo>
                  <a:cubicBezTo>
                    <a:pt x="2001" y="4964"/>
                    <a:pt x="1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"/>
            <p:cNvSpPr/>
            <p:nvPr/>
          </p:nvSpPr>
          <p:spPr>
            <a:xfrm>
              <a:off x="4740198" y="3415520"/>
              <a:ext cx="413216" cy="1050418"/>
            </a:xfrm>
            <a:custGeom>
              <a:avLst/>
              <a:gdLst/>
              <a:ahLst/>
              <a:cxnLst/>
              <a:rect l="l" t="t" r="r" b="b"/>
              <a:pathLst>
                <a:path w="9036" h="22970" extrusionOk="0">
                  <a:moveTo>
                    <a:pt x="1" y="0"/>
                  </a:moveTo>
                  <a:cubicBezTo>
                    <a:pt x="1" y="1"/>
                    <a:pt x="775" y="13574"/>
                    <a:pt x="4986" y="22360"/>
                  </a:cubicBezTo>
                  <a:cubicBezTo>
                    <a:pt x="5169" y="22742"/>
                    <a:pt x="5552" y="22969"/>
                    <a:pt x="5957" y="22969"/>
                  </a:cubicBezTo>
                  <a:cubicBezTo>
                    <a:pt x="6063" y="22969"/>
                    <a:pt x="6171" y="22954"/>
                    <a:pt x="6278" y="22921"/>
                  </a:cubicBezTo>
                  <a:cubicBezTo>
                    <a:pt x="6873" y="22734"/>
                    <a:pt x="7667" y="22446"/>
                    <a:pt x="8336" y="22068"/>
                  </a:cubicBezTo>
                  <a:cubicBezTo>
                    <a:pt x="8848" y="21779"/>
                    <a:pt x="9035" y="21134"/>
                    <a:pt x="8756" y="20617"/>
                  </a:cubicBezTo>
                  <a:cubicBezTo>
                    <a:pt x="7283" y="17885"/>
                    <a:pt x="2628" y="8756"/>
                    <a:pt x="1398" y="4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"/>
            <p:cNvSpPr/>
            <p:nvPr/>
          </p:nvSpPr>
          <p:spPr>
            <a:xfrm>
              <a:off x="4764024" y="3596519"/>
              <a:ext cx="169292" cy="614200"/>
            </a:xfrm>
            <a:custGeom>
              <a:avLst/>
              <a:gdLst/>
              <a:ahLst/>
              <a:cxnLst/>
              <a:rect l="l" t="t" r="r" b="b"/>
              <a:pathLst>
                <a:path w="3702" h="13431" fill="none" extrusionOk="0">
                  <a:moveTo>
                    <a:pt x="3702" y="13430"/>
                  </a:moveTo>
                  <a:cubicBezTo>
                    <a:pt x="625" y="5217"/>
                    <a:pt x="1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"/>
            <p:cNvSpPr/>
            <p:nvPr/>
          </p:nvSpPr>
          <p:spPr>
            <a:xfrm>
              <a:off x="4600676" y="3431342"/>
              <a:ext cx="290751" cy="1159301"/>
            </a:xfrm>
            <a:custGeom>
              <a:avLst/>
              <a:gdLst/>
              <a:ahLst/>
              <a:cxnLst/>
              <a:rect l="l" t="t" r="r" b="b"/>
              <a:pathLst>
                <a:path w="6358" h="25351" extrusionOk="0">
                  <a:moveTo>
                    <a:pt x="3314" y="1"/>
                  </a:moveTo>
                  <a:lnTo>
                    <a:pt x="1997" y="826"/>
                  </a:lnTo>
                  <a:cubicBezTo>
                    <a:pt x="3090" y="9750"/>
                    <a:pt x="884" y="20454"/>
                    <a:pt x="141" y="23683"/>
                  </a:cubicBezTo>
                  <a:cubicBezTo>
                    <a:pt x="1" y="24293"/>
                    <a:pt x="376" y="24903"/>
                    <a:pt x="984" y="25056"/>
                  </a:cubicBezTo>
                  <a:cubicBezTo>
                    <a:pt x="1779" y="25255"/>
                    <a:pt x="2677" y="25327"/>
                    <a:pt x="3343" y="25350"/>
                  </a:cubicBezTo>
                  <a:cubicBezTo>
                    <a:pt x="3356" y="25350"/>
                    <a:pt x="3369" y="25350"/>
                    <a:pt x="3382" y="25350"/>
                  </a:cubicBezTo>
                  <a:cubicBezTo>
                    <a:pt x="3934" y="25350"/>
                    <a:pt x="4413" y="24957"/>
                    <a:pt x="4511" y="24409"/>
                  </a:cubicBezTo>
                  <a:cubicBezTo>
                    <a:pt x="6357" y="14181"/>
                    <a:pt x="3314" y="1"/>
                    <a:pt x="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"/>
            <p:cNvSpPr/>
            <p:nvPr/>
          </p:nvSpPr>
          <p:spPr>
            <a:xfrm>
              <a:off x="4762835" y="3559844"/>
              <a:ext cx="41889" cy="720385"/>
            </a:xfrm>
            <a:custGeom>
              <a:avLst/>
              <a:gdLst/>
              <a:ahLst/>
              <a:cxnLst/>
              <a:rect l="l" t="t" r="r" b="b"/>
              <a:pathLst>
                <a:path w="916" h="15753" fill="none" extrusionOk="0">
                  <a:moveTo>
                    <a:pt x="458" y="1"/>
                  </a:moveTo>
                  <a:cubicBezTo>
                    <a:pt x="916" y="9584"/>
                    <a:pt x="1" y="15752"/>
                    <a:pt x="1" y="15752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"/>
            <p:cNvSpPr/>
            <p:nvPr/>
          </p:nvSpPr>
          <p:spPr>
            <a:xfrm>
              <a:off x="4535948" y="3128044"/>
              <a:ext cx="287687" cy="1086270"/>
            </a:xfrm>
            <a:custGeom>
              <a:avLst/>
              <a:gdLst/>
              <a:ahLst/>
              <a:cxnLst/>
              <a:rect l="l" t="t" r="r" b="b"/>
              <a:pathLst>
                <a:path w="6291" h="23754" extrusionOk="0">
                  <a:moveTo>
                    <a:pt x="3906" y="0"/>
                  </a:moveTo>
                  <a:lnTo>
                    <a:pt x="2645" y="731"/>
                  </a:lnTo>
                  <a:cubicBezTo>
                    <a:pt x="3375" y="9127"/>
                    <a:pt x="954" y="19084"/>
                    <a:pt x="153" y="22082"/>
                  </a:cubicBezTo>
                  <a:cubicBezTo>
                    <a:pt x="1" y="22651"/>
                    <a:pt x="331" y="23233"/>
                    <a:pt x="897" y="23398"/>
                  </a:cubicBezTo>
                  <a:cubicBezTo>
                    <a:pt x="1634" y="23612"/>
                    <a:pt x="2474" y="23708"/>
                    <a:pt x="3095" y="23751"/>
                  </a:cubicBezTo>
                  <a:cubicBezTo>
                    <a:pt x="3120" y="23753"/>
                    <a:pt x="3146" y="23753"/>
                    <a:pt x="3170" y="23753"/>
                  </a:cubicBezTo>
                  <a:cubicBezTo>
                    <a:pt x="3673" y="23753"/>
                    <a:pt x="4115" y="23405"/>
                    <a:pt x="4223" y="22908"/>
                  </a:cubicBezTo>
                  <a:cubicBezTo>
                    <a:pt x="6290" y="13387"/>
                    <a:pt x="3906" y="0"/>
                    <a:pt x="3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"/>
            <p:cNvSpPr/>
            <p:nvPr/>
          </p:nvSpPr>
          <p:spPr>
            <a:xfrm>
              <a:off x="4695520" y="3446250"/>
              <a:ext cx="35029" cy="500423"/>
            </a:xfrm>
            <a:custGeom>
              <a:avLst/>
              <a:gdLst/>
              <a:ahLst/>
              <a:cxnLst/>
              <a:rect l="l" t="t" r="r" b="b"/>
              <a:pathLst>
                <a:path w="766" h="10943" fill="none" extrusionOk="0">
                  <a:moveTo>
                    <a:pt x="1" y="10942"/>
                  </a:moveTo>
                  <a:cubicBezTo>
                    <a:pt x="766" y="6295"/>
                    <a:pt x="55" y="0"/>
                    <a:pt x="5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"/>
            <p:cNvSpPr/>
            <p:nvPr/>
          </p:nvSpPr>
          <p:spPr>
            <a:xfrm>
              <a:off x="4447846" y="2649404"/>
              <a:ext cx="250738" cy="101749"/>
            </a:xfrm>
            <a:custGeom>
              <a:avLst/>
              <a:gdLst/>
              <a:ahLst/>
              <a:cxnLst/>
              <a:rect l="l" t="t" r="r" b="b"/>
              <a:pathLst>
                <a:path w="5483" h="2225" extrusionOk="0">
                  <a:moveTo>
                    <a:pt x="4190" y="0"/>
                  </a:moveTo>
                  <a:cubicBezTo>
                    <a:pt x="3672" y="0"/>
                    <a:pt x="3183" y="1169"/>
                    <a:pt x="3183" y="1169"/>
                  </a:cubicBezTo>
                  <a:cubicBezTo>
                    <a:pt x="3183" y="1169"/>
                    <a:pt x="2044" y="103"/>
                    <a:pt x="1476" y="103"/>
                  </a:cubicBezTo>
                  <a:cubicBezTo>
                    <a:pt x="1417" y="103"/>
                    <a:pt x="1364" y="114"/>
                    <a:pt x="1320" y="140"/>
                  </a:cubicBezTo>
                  <a:cubicBezTo>
                    <a:pt x="844" y="411"/>
                    <a:pt x="1901" y="1179"/>
                    <a:pt x="1901" y="1179"/>
                  </a:cubicBezTo>
                  <a:cubicBezTo>
                    <a:pt x="1901" y="1179"/>
                    <a:pt x="1381" y="1037"/>
                    <a:pt x="916" y="1037"/>
                  </a:cubicBezTo>
                  <a:cubicBezTo>
                    <a:pt x="607" y="1037"/>
                    <a:pt x="323" y="1099"/>
                    <a:pt x="231" y="1308"/>
                  </a:cubicBezTo>
                  <a:cubicBezTo>
                    <a:pt x="1" y="1831"/>
                    <a:pt x="2353" y="2225"/>
                    <a:pt x="2353" y="2225"/>
                  </a:cubicBezTo>
                  <a:lnTo>
                    <a:pt x="4285" y="1941"/>
                  </a:lnTo>
                  <a:cubicBezTo>
                    <a:pt x="4285" y="1941"/>
                    <a:pt x="5482" y="1064"/>
                    <a:pt x="5347" y="799"/>
                  </a:cubicBezTo>
                  <a:cubicBezTo>
                    <a:pt x="5326" y="758"/>
                    <a:pt x="5284" y="740"/>
                    <a:pt x="5228" y="740"/>
                  </a:cubicBezTo>
                  <a:cubicBezTo>
                    <a:pt x="4925" y="740"/>
                    <a:pt x="4211" y="1254"/>
                    <a:pt x="4211" y="1254"/>
                  </a:cubicBezTo>
                  <a:cubicBezTo>
                    <a:pt x="4211" y="1254"/>
                    <a:pt x="4737" y="34"/>
                    <a:pt x="4211" y="1"/>
                  </a:cubicBezTo>
                  <a:cubicBezTo>
                    <a:pt x="4204" y="0"/>
                    <a:pt x="4197" y="0"/>
                    <a:pt x="4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"/>
            <p:cNvSpPr/>
            <p:nvPr/>
          </p:nvSpPr>
          <p:spPr>
            <a:xfrm>
              <a:off x="4243844" y="2727922"/>
              <a:ext cx="860776" cy="1034413"/>
            </a:xfrm>
            <a:custGeom>
              <a:avLst/>
              <a:gdLst/>
              <a:ahLst/>
              <a:cxnLst/>
              <a:rect l="l" t="t" r="r" b="b"/>
              <a:pathLst>
                <a:path w="18823" h="22620" extrusionOk="0">
                  <a:moveTo>
                    <a:pt x="9653" y="0"/>
                  </a:moveTo>
                  <a:cubicBezTo>
                    <a:pt x="5669" y="0"/>
                    <a:pt x="1541" y="1821"/>
                    <a:pt x="995" y="5044"/>
                  </a:cubicBezTo>
                  <a:cubicBezTo>
                    <a:pt x="1" y="10920"/>
                    <a:pt x="5235" y="13524"/>
                    <a:pt x="6458" y="14781"/>
                  </a:cubicBezTo>
                  <a:cubicBezTo>
                    <a:pt x="7545" y="15898"/>
                    <a:pt x="7987" y="18590"/>
                    <a:pt x="7330" y="21132"/>
                  </a:cubicBezTo>
                  <a:cubicBezTo>
                    <a:pt x="7290" y="21286"/>
                    <a:pt x="7413" y="21402"/>
                    <a:pt x="7541" y="21402"/>
                  </a:cubicBezTo>
                  <a:cubicBezTo>
                    <a:pt x="7600" y="21402"/>
                    <a:pt x="7661" y="21377"/>
                    <a:pt x="7706" y="21319"/>
                  </a:cubicBezTo>
                  <a:cubicBezTo>
                    <a:pt x="8503" y="20307"/>
                    <a:pt x="9704" y="18284"/>
                    <a:pt x="9520" y="15447"/>
                  </a:cubicBezTo>
                  <a:lnTo>
                    <a:pt x="9520" y="15447"/>
                  </a:lnTo>
                  <a:cubicBezTo>
                    <a:pt x="9520" y="15447"/>
                    <a:pt x="10988" y="19480"/>
                    <a:pt x="11273" y="22426"/>
                  </a:cubicBezTo>
                  <a:cubicBezTo>
                    <a:pt x="11285" y="22552"/>
                    <a:pt x="11386" y="22619"/>
                    <a:pt x="11487" y="22619"/>
                  </a:cubicBezTo>
                  <a:cubicBezTo>
                    <a:pt x="11575" y="22619"/>
                    <a:pt x="11663" y="22568"/>
                    <a:pt x="11693" y="22461"/>
                  </a:cubicBezTo>
                  <a:cubicBezTo>
                    <a:pt x="12116" y="20923"/>
                    <a:pt x="12661" y="18110"/>
                    <a:pt x="12014" y="15327"/>
                  </a:cubicBezTo>
                  <a:lnTo>
                    <a:pt x="12014" y="15327"/>
                  </a:lnTo>
                  <a:cubicBezTo>
                    <a:pt x="12015" y="15328"/>
                    <a:pt x="12982" y="18739"/>
                    <a:pt x="15896" y="20280"/>
                  </a:cubicBezTo>
                  <a:cubicBezTo>
                    <a:pt x="15929" y="20298"/>
                    <a:pt x="15963" y="20305"/>
                    <a:pt x="15995" y="20305"/>
                  </a:cubicBezTo>
                  <a:cubicBezTo>
                    <a:pt x="16151" y="20305"/>
                    <a:pt x="16274" y="20120"/>
                    <a:pt x="16170" y="19968"/>
                  </a:cubicBezTo>
                  <a:cubicBezTo>
                    <a:pt x="15096" y="18370"/>
                    <a:pt x="14139" y="16732"/>
                    <a:pt x="14406" y="14691"/>
                  </a:cubicBezTo>
                  <a:cubicBezTo>
                    <a:pt x="14834" y="11397"/>
                    <a:pt x="18822" y="8490"/>
                    <a:pt x="17122" y="3933"/>
                  </a:cubicBezTo>
                  <a:cubicBezTo>
                    <a:pt x="16114" y="1233"/>
                    <a:pt x="12933" y="0"/>
                    <a:pt x="96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"/>
            <p:cNvSpPr/>
            <p:nvPr/>
          </p:nvSpPr>
          <p:spPr>
            <a:xfrm>
              <a:off x="4393884" y="295085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1"/>
                  </a:cubicBezTo>
                  <a:cubicBezTo>
                    <a:pt x="0" y="20"/>
                    <a:pt x="20" y="266"/>
                    <a:pt x="175" y="266"/>
                  </a:cubicBezTo>
                  <a:cubicBezTo>
                    <a:pt x="181" y="266"/>
                    <a:pt x="187" y="266"/>
                    <a:pt x="192" y="265"/>
                  </a:cubicBezTo>
                  <a:cubicBezTo>
                    <a:pt x="356" y="248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"/>
            <p:cNvSpPr/>
            <p:nvPr/>
          </p:nvSpPr>
          <p:spPr>
            <a:xfrm>
              <a:off x="4433944" y="3008705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70" y="0"/>
                    <a:pt x="164" y="1"/>
                  </a:cubicBezTo>
                  <a:cubicBezTo>
                    <a:pt x="1" y="20"/>
                    <a:pt x="22" y="265"/>
                    <a:pt x="177" y="265"/>
                  </a:cubicBezTo>
                  <a:cubicBezTo>
                    <a:pt x="182" y="265"/>
                    <a:pt x="188" y="265"/>
                    <a:pt x="193" y="264"/>
                  </a:cubicBezTo>
                  <a:cubicBezTo>
                    <a:pt x="357" y="246"/>
                    <a:pt x="335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"/>
            <p:cNvSpPr/>
            <p:nvPr/>
          </p:nvSpPr>
          <p:spPr>
            <a:xfrm>
              <a:off x="4378245" y="2998187"/>
              <a:ext cx="16326" cy="12073"/>
            </a:xfrm>
            <a:custGeom>
              <a:avLst/>
              <a:gdLst/>
              <a:ahLst/>
              <a:cxnLst/>
              <a:rect l="l" t="t" r="r" b="b"/>
              <a:pathLst>
                <a:path w="357" h="264" extrusionOk="0">
                  <a:moveTo>
                    <a:pt x="181" y="0"/>
                  </a:moveTo>
                  <a:cubicBezTo>
                    <a:pt x="176" y="0"/>
                    <a:pt x="170" y="0"/>
                    <a:pt x="164" y="1"/>
                  </a:cubicBezTo>
                  <a:cubicBezTo>
                    <a:pt x="1" y="18"/>
                    <a:pt x="22" y="264"/>
                    <a:pt x="176" y="264"/>
                  </a:cubicBezTo>
                  <a:cubicBezTo>
                    <a:pt x="181" y="264"/>
                    <a:pt x="187" y="264"/>
                    <a:pt x="193" y="263"/>
                  </a:cubicBezTo>
                  <a:cubicBezTo>
                    <a:pt x="356" y="246"/>
                    <a:pt x="335" y="0"/>
                    <a:pt x="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"/>
            <p:cNvSpPr/>
            <p:nvPr/>
          </p:nvSpPr>
          <p:spPr>
            <a:xfrm>
              <a:off x="4789770" y="317040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2"/>
                  </a:cubicBezTo>
                  <a:cubicBezTo>
                    <a:pt x="0" y="20"/>
                    <a:pt x="22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7" y="247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"/>
            <p:cNvSpPr/>
            <p:nvPr/>
          </p:nvSpPr>
          <p:spPr>
            <a:xfrm>
              <a:off x="4799099" y="313560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2" y="0"/>
                  </a:moveTo>
                  <a:cubicBezTo>
                    <a:pt x="176" y="0"/>
                    <a:pt x="170" y="0"/>
                    <a:pt x="164" y="1"/>
                  </a:cubicBezTo>
                  <a:cubicBezTo>
                    <a:pt x="1" y="18"/>
                    <a:pt x="22" y="265"/>
                    <a:pt x="177" y="265"/>
                  </a:cubicBezTo>
                  <a:cubicBezTo>
                    <a:pt x="182" y="265"/>
                    <a:pt x="188" y="265"/>
                    <a:pt x="193" y="265"/>
                  </a:cubicBezTo>
                  <a:cubicBezTo>
                    <a:pt x="356" y="246"/>
                    <a:pt x="335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"/>
            <p:cNvSpPr/>
            <p:nvPr/>
          </p:nvSpPr>
          <p:spPr>
            <a:xfrm>
              <a:off x="4627016" y="3382731"/>
              <a:ext cx="16326" cy="12210"/>
            </a:xfrm>
            <a:custGeom>
              <a:avLst/>
              <a:gdLst/>
              <a:ahLst/>
              <a:cxnLst/>
              <a:rect l="l" t="t" r="r" b="b"/>
              <a:pathLst>
                <a:path w="357" h="267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0" y="19"/>
                    <a:pt x="22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"/>
            <p:cNvSpPr/>
            <p:nvPr/>
          </p:nvSpPr>
          <p:spPr>
            <a:xfrm>
              <a:off x="4627108" y="3338556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70" y="1"/>
                    <a:pt x="164" y="2"/>
                  </a:cubicBezTo>
                  <a:cubicBezTo>
                    <a:pt x="0" y="19"/>
                    <a:pt x="20" y="265"/>
                    <a:pt x="175" y="265"/>
                  </a:cubicBezTo>
                  <a:cubicBezTo>
                    <a:pt x="181" y="265"/>
                    <a:pt x="186" y="264"/>
                    <a:pt x="192" y="264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"/>
            <p:cNvSpPr/>
            <p:nvPr/>
          </p:nvSpPr>
          <p:spPr>
            <a:xfrm>
              <a:off x="4598984" y="3353327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1"/>
                  </a:cubicBezTo>
                  <a:cubicBezTo>
                    <a:pt x="0" y="20"/>
                    <a:pt x="22" y="266"/>
                    <a:pt x="177" y="266"/>
                  </a:cubicBezTo>
                  <a:cubicBezTo>
                    <a:pt x="182" y="266"/>
                    <a:pt x="187" y="265"/>
                    <a:pt x="193" y="265"/>
                  </a:cubicBezTo>
                  <a:cubicBezTo>
                    <a:pt x="356" y="246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"/>
            <p:cNvSpPr/>
            <p:nvPr/>
          </p:nvSpPr>
          <p:spPr>
            <a:xfrm>
              <a:off x="4564320" y="2835068"/>
              <a:ext cx="16280" cy="12164"/>
            </a:xfrm>
            <a:custGeom>
              <a:avLst/>
              <a:gdLst/>
              <a:ahLst/>
              <a:cxnLst/>
              <a:rect l="l" t="t" r="r" b="b"/>
              <a:pathLst>
                <a:path w="356" h="266" extrusionOk="0">
                  <a:moveTo>
                    <a:pt x="179" y="0"/>
                  </a:moveTo>
                  <a:cubicBezTo>
                    <a:pt x="174" y="0"/>
                    <a:pt x="169" y="1"/>
                    <a:pt x="163" y="1"/>
                  </a:cubicBezTo>
                  <a:cubicBezTo>
                    <a:pt x="0" y="20"/>
                    <a:pt x="21" y="266"/>
                    <a:pt x="175" y="266"/>
                  </a:cubicBezTo>
                  <a:cubicBezTo>
                    <a:pt x="180" y="266"/>
                    <a:pt x="186" y="265"/>
                    <a:pt x="192" y="265"/>
                  </a:cubicBezTo>
                  <a:cubicBezTo>
                    <a:pt x="356" y="248"/>
                    <a:pt x="334" y="0"/>
                    <a:pt x="1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"/>
            <p:cNvSpPr/>
            <p:nvPr/>
          </p:nvSpPr>
          <p:spPr>
            <a:xfrm>
              <a:off x="4622489" y="2881255"/>
              <a:ext cx="16326" cy="12210"/>
            </a:xfrm>
            <a:custGeom>
              <a:avLst/>
              <a:gdLst/>
              <a:ahLst/>
              <a:cxnLst/>
              <a:rect l="l" t="t" r="r" b="b"/>
              <a:pathLst>
                <a:path w="357" h="267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0" y="19"/>
                    <a:pt x="20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"/>
            <p:cNvSpPr/>
            <p:nvPr/>
          </p:nvSpPr>
          <p:spPr>
            <a:xfrm>
              <a:off x="4545663" y="2860585"/>
              <a:ext cx="16326" cy="12118"/>
            </a:xfrm>
            <a:custGeom>
              <a:avLst/>
              <a:gdLst/>
              <a:ahLst/>
              <a:cxnLst/>
              <a:rect l="l" t="t" r="r" b="b"/>
              <a:pathLst>
                <a:path w="357" h="265" extrusionOk="0">
                  <a:moveTo>
                    <a:pt x="182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1" y="19"/>
                    <a:pt x="21" y="265"/>
                    <a:pt x="176" y="265"/>
                  </a:cubicBezTo>
                  <a:cubicBezTo>
                    <a:pt x="181" y="265"/>
                    <a:pt x="187" y="264"/>
                    <a:pt x="193" y="264"/>
                  </a:cubicBezTo>
                  <a:cubicBezTo>
                    <a:pt x="356" y="247"/>
                    <a:pt x="335" y="1"/>
                    <a:pt x="1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"/>
            <p:cNvSpPr/>
            <p:nvPr/>
          </p:nvSpPr>
          <p:spPr>
            <a:xfrm>
              <a:off x="4847893" y="277607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69" y="0"/>
                    <a:pt x="164" y="1"/>
                  </a:cubicBezTo>
                  <a:cubicBezTo>
                    <a:pt x="1" y="19"/>
                    <a:pt x="22" y="265"/>
                    <a:pt x="175" y="265"/>
                  </a:cubicBezTo>
                  <a:cubicBezTo>
                    <a:pt x="181" y="265"/>
                    <a:pt x="187" y="265"/>
                    <a:pt x="193" y="264"/>
                  </a:cubicBezTo>
                  <a:cubicBezTo>
                    <a:pt x="357" y="247"/>
                    <a:pt x="336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"/>
            <p:cNvSpPr/>
            <p:nvPr/>
          </p:nvSpPr>
          <p:spPr>
            <a:xfrm>
              <a:off x="4878852" y="2794139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1" y="19"/>
                    <a:pt x="22" y="265"/>
                    <a:pt x="175" y="265"/>
                  </a:cubicBezTo>
                  <a:cubicBezTo>
                    <a:pt x="181" y="265"/>
                    <a:pt x="187" y="264"/>
                    <a:pt x="193" y="264"/>
                  </a:cubicBezTo>
                  <a:cubicBezTo>
                    <a:pt x="356" y="247"/>
                    <a:pt x="336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"/>
            <p:cNvSpPr/>
            <p:nvPr/>
          </p:nvSpPr>
          <p:spPr>
            <a:xfrm>
              <a:off x="4843228" y="3447073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70" y="1"/>
                    <a:pt x="164" y="2"/>
                  </a:cubicBezTo>
                  <a:cubicBezTo>
                    <a:pt x="0" y="18"/>
                    <a:pt x="20" y="264"/>
                    <a:pt x="175" y="264"/>
                  </a:cubicBezTo>
                  <a:cubicBezTo>
                    <a:pt x="181" y="264"/>
                    <a:pt x="187" y="264"/>
                    <a:pt x="193" y="263"/>
                  </a:cubicBezTo>
                  <a:cubicBezTo>
                    <a:pt x="356" y="246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"/>
            <p:cNvSpPr/>
            <p:nvPr/>
          </p:nvSpPr>
          <p:spPr>
            <a:xfrm>
              <a:off x="4843365" y="3410444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69" y="0"/>
                    <a:pt x="164" y="1"/>
                  </a:cubicBezTo>
                  <a:cubicBezTo>
                    <a:pt x="0" y="20"/>
                    <a:pt x="22" y="265"/>
                    <a:pt x="177" y="265"/>
                  </a:cubicBezTo>
                  <a:cubicBezTo>
                    <a:pt x="182" y="265"/>
                    <a:pt x="187" y="265"/>
                    <a:pt x="193" y="264"/>
                  </a:cubicBezTo>
                  <a:cubicBezTo>
                    <a:pt x="356" y="246"/>
                    <a:pt x="335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"/>
            <p:cNvSpPr/>
            <p:nvPr/>
          </p:nvSpPr>
          <p:spPr>
            <a:xfrm>
              <a:off x="4989107" y="3072864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2"/>
                  </a:cubicBezTo>
                  <a:cubicBezTo>
                    <a:pt x="1" y="20"/>
                    <a:pt x="22" y="266"/>
                    <a:pt x="175" y="266"/>
                  </a:cubicBezTo>
                  <a:cubicBezTo>
                    <a:pt x="181" y="266"/>
                    <a:pt x="187" y="266"/>
                    <a:pt x="193" y="265"/>
                  </a:cubicBezTo>
                  <a:cubicBezTo>
                    <a:pt x="357" y="248"/>
                    <a:pt x="336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"/>
            <p:cNvSpPr/>
            <p:nvPr/>
          </p:nvSpPr>
          <p:spPr>
            <a:xfrm>
              <a:off x="5004244" y="3020869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69" y="1"/>
                    <a:pt x="163" y="2"/>
                  </a:cubicBezTo>
                  <a:cubicBezTo>
                    <a:pt x="0" y="19"/>
                    <a:pt x="21" y="265"/>
                    <a:pt x="175" y="265"/>
                  </a:cubicBezTo>
                  <a:cubicBezTo>
                    <a:pt x="181" y="265"/>
                    <a:pt x="186" y="264"/>
                    <a:pt x="192" y="264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"/>
            <p:cNvSpPr/>
            <p:nvPr/>
          </p:nvSpPr>
          <p:spPr>
            <a:xfrm>
              <a:off x="4767682" y="2763317"/>
              <a:ext cx="178987" cy="695370"/>
            </a:xfrm>
            <a:custGeom>
              <a:avLst/>
              <a:gdLst/>
              <a:ahLst/>
              <a:cxnLst/>
              <a:rect l="l" t="t" r="r" b="b"/>
              <a:pathLst>
                <a:path w="3914" h="15206" fill="none" extrusionOk="0">
                  <a:moveTo>
                    <a:pt x="0" y="1"/>
                  </a:moveTo>
                  <a:cubicBezTo>
                    <a:pt x="2373" y="1248"/>
                    <a:pt x="3914" y="3927"/>
                    <a:pt x="3799" y="6604"/>
                  </a:cubicBezTo>
                  <a:cubicBezTo>
                    <a:pt x="3737" y="8067"/>
                    <a:pt x="3227" y="9467"/>
                    <a:pt x="2849" y="10880"/>
                  </a:cubicBezTo>
                  <a:cubicBezTo>
                    <a:pt x="2469" y="12295"/>
                    <a:pt x="2220" y="13813"/>
                    <a:pt x="2670" y="15206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"/>
            <p:cNvSpPr/>
            <p:nvPr/>
          </p:nvSpPr>
          <p:spPr>
            <a:xfrm>
              <a:off x="4343444" y="2814489"/>
              <a:ext cx="276941" cy="689197"/>
            </a:xfrm>
            <a:custGeom>
              <a:avLst/>
              <a:gdLst/>
              <a:ahLst/>
              <a:cxnLst/>
              <a:rect l="l" t="t" r="r" b="b"/>
              <a:pathLst>
                <a:path w="6056" h="15071" fill="none" extrusionOk="0">
                  <a:moveTo>
                    <a:pt x="6007" y="15070"/>
                  </a:moveTo>
                  <a:cubicBezTo>
                    <a:pt x="6055" y="13892"/>
                    <a:pt x="5592" y="12741"/>
                    <a:pt x="4947" y="11754"/>
                  </a:cubicBezTo>
                  <a:cubicBezTo>
                    <a:pt x="4304" y="10766"/>
                    <a:pt x="3480" y="9911"/>
                    <a:pt x="2707" y="9019"/>
                  </a:cubicBezTo>
                  <a:cubicBezTo>
                    <a:pt x="1934" y="8128"/>
                    <a:pt x="1197" y="7178"/>
                    <a:pt x="775" y="6078"/>
                  </a:cubicBezTo>
                  <a:cubicBezTo>
                    <a:pt x="1" y="4061"/>
                    <a:pt x="425" y="1633"/>
                    <a:pt x="1840" y="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"/>
            <p:cNvSpPr/>
            <p:nvPr/>
          </p:nvSpPr>
          <p:spPr>
            <a:xfrm>
              <a:off x="4490741" y="2807767"/>
              <a:ext cx="264731" cy="712931"/>
            </a:xfrm>
            <a:custGeom>
              <a:avLst/>
              <a:gdLst/>
              <a:ahLst/>
              <a:cxnLst/>
              <a:rect l="l" t="t" r="r" b="b"/>
              <a:pathLst>
                <a:path w="5789" h="15590" fill="none" extrusionOk="0">
                  <a:moveTo>
                    <a:pt x="377" y="1"/>
                  </a:moveTo>
                  <a:cubicBezTo>
                    <a:pt x="0" y="1521"/>
                    <a:pt x="66" y="3134"/>
                    <a:pt x="449" y="4652"/>
                  </a:cubicBezTo>
                  <a:cubicBezTo>
                    <a:pt x="832" y="6171"/>
                    <a:pt x="1527" y="7600"/>
                    <a:pt x="2384" y="8910"/>
                  </a:cubicBezTo>
                  <a:cubicBezTo>
                    <a:pt x="3077" y="9972"/>
                    <a:pt x="3878" y="10961"/>
                    <a:pt x="4539" y="12042"/>
                  </a:cubicBezTo>
                  <a:cubicBezTo>
                    <a:pt x="5201" y="13123"/>
                    <a:pt x="5726" y="14323"/>
                    <a:pt x="5788" y="15589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"/>
            <p:cNvSpPr/>
            <p:nvPr/>
          </p:nvSpPr>
          <p:spPr>
            <a:xfrm>
              <a:off x="4600401" y="2779231"/>
              <a:ext cx="145330" cy="551047"/>
            </a:xfrm>
            <a:custGeom>
              <a:avLst/>
              <a:gdLst/>
              <a:ahLst/>
              <a:cxnLst/>
              <a:rect l="l" t="t" r="r" b="b"/>
              <a:pathLst>
                <a:path w="3178" h="12050" fill="none" extrusionOk="0">
                  <a:moveTo>
                    <a:pt x="3178" y="12049"/>
                  </a:moveTo>
                  <a:cubicBezTo>
                    <a:pt x="3167" y="7850"/>
                    <a:pt x="2060" y="3659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"/>
            <p:cNvSpPr/>
            <p:nvPr/>
          </p:nvSpPr>
          <p:spPr>
            <a:xfrm>
              <a:off x="4694285" y="2776670"/>
              <a:ext cx="157494" cy="611273"/>
            </a:xfrm>
            <a:custGeom>
              <a:avLst/>
              <a:gdLst/>
              <a:ahLst/>
              <a:cxnLst/>
              <a:rect l="l" t="t" r="r" b="b"/>
              <a:pathLst>
                <a:path w="3444" h="13367" fill="none" extrusionOk="0">
                  <a:moveTo>
                    <a:pt x="1" y="1"/>
                  </a:moveTo>
                  <a:cubicBezTo>
                    <a:pt x="1618" y="1403"/>
                    <a:pt x="2718" y="3391"/>
                    <a:pt x="3044" y="5508"/>
                  </a:cubicBezTo>
                  <a:cubicBezTo>
                    <a:pt x="3443" y="8102"/>
                    <a:pt x="2713" y="10745"/>
                    <a:pt x="2846" y="13367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"/>
            <p:cNvSpPr/>
            <p:nvPr/>
          </p:nvSpPr>
          <p:spPr>
            <a:xfrm>
              <a:off x="4846887" y="2870463"/>
              <a:ext cx="156625" cy="307123"/>
            </a:xfrm>
            <a:custGeom>
              <a:avLst/>
              <a:gdLst/>
              <a:ahLst/>
              <a:cxnLst/>
              <a:rect l="l" t="t" r="r" b="b"/>
              <a:pathLst>
                <a:path w="3425" h="6716" extrusionOk="0">
                  <a:moveTo>
                    <a:pt x="1342" y="1"/>
                  </a:moveTo>
                  <a:cubicBezTo>
                    <a:pt x="1267" y="1"/>
                    <a:pt x="1191" y="9"/>
                    <a:pt x="1117" y="27"/>
                  </a:cubicBezTo>
                  <a:cubicBezTo>
                    <a:pt x="770" y="112"/>
                    <a:pt x="497" y="393"/>
                    <a:pt x="344" y="714"/>
                  </a:cubicBezTo>
                  <a:cubicBezTo>
                    <a:pt x="189" y="1035"/>
                    <a:pt x="138" y="1394"/>
                    <a:pt x="100" y="1748"/>
                  </a:cubicBezTo>
                  <a:cubicBezTo>
                    <a:pt x="14" y="2572"/>
                    <a:pt x="1" y="3409"/>
                    <a:pt x="130" y="4230"/>
                  </a:cubicBezTo>
                  <a:cubicBezTo>
                    <a:pt x="237" y="4919"/>
                    <a:pt x="430" y="5865"/>
                    <a:pt x="940" y="6380"/>
                  </a:cubicBezTo>
                  <a:cubicBezTo>
                    <a:pt x="1138" y="6581"/>
                    <a:pt x="1418" y="6716"/>
                    <a:pt x="1694" y="6716"/>
                  </a:cubicBezTo>
                  <a:cubicBezTo>
                    <a:pt x="1781" y="6716"/>
                    <a:pt x="1867" y="6703"/>
                    <a:pt x="1950" y="6674"/>
                  </a:cubicBezTo>
                  <a:cubicBezTo>
                    <a:pt x="2859" y="6363"/>
                    <a:pt x="3145" y="4860"/>
                    <a:pt x="3261" y="4049"/>
                  </a:cubicBezTo>
                  <a:cubicBezTo>
                    <a:pt x="3424" y="2920"/>
                    <a:pt x="3240" y="1708"/>
                    <a:pt x="2576" y="779"/>
                  </a:cubicBezTo>
                  <a:cubicBezTo>
                    <a:pt x="2407" y="543"/>
                    <a:pt x="2206" y="324"/>
                    <a:pt x="1955" y="177"/>
                  </a:cubicBezTo>
                  <a:cubicBezTo>
                    <a:pt x="1770" y="68"/>
                    <a:pt x="1556" y="1"/>
                    <a:pt x="134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6" name="Google Shape;1326;p3"/>
          <p:cNvSpPr/>
          <p:nvPr/>
        </p:nvSpPr>
        <p:spPr>
          <a:xfrm>
            <a:off x="6322083" y="3909233"/>
            <a:ext cx="11433" cy="7978"/>
          </a:xfrm>
          <a:custGeom>
            <a:avLst/>
            <a:gdLst/>
            <a:ahLst/>
            <a:cxnLst/>
            <a:rect l="l" t="t" r="r" b="b"/>
            <a:pathLst>
              <a:path w="278" h="194" extrusionOk="0">
                <a:moveTo>
                  <a:pt x="140" y="1"/>
                </a:moveTo>
                <a:cubicBezTo>
                  <a:pt x="59" y="1"/>
                  <a:pt x="0" y="120"/>
                  <a:pt x="86" y="177"/>
                </a:cubicBezTo>
                <a:cubicBezTo>
                  <a:pt x="104" y="189"/>
                  <a:pt x="122" y="194"/>
                  <a:pt x="139" y="194"/>
                </a:cubicBezTo>
                <a:cubicBezTo>
                  <a:pt x="220" y="194"/>
                  <a:pt x="278" y="74"/>
                  <a:pt x="192" y="17"/>
                </a:cubicBezTo>
                <a:cubicBezTo>
                  <a:pt x="174" y="6"/>
                  <a:pt x="157" y="1"/>
                  <a:pt x="140" y="1"/>
                </a:cubicBezTo>
                <a:close/>
              </a:path>
            </a:pathLst>
          </a:custGeom>
          <a:solidFill>
            <a:srgbClr val="3853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3"/>
          <p:cNvSpPr/>
          <p:nvPr/>
        </p:nvSpPr>
        <p:spPr>
          <a:xfrm>
            <a:off x="8511269" y="4469330"/>
            <a:ext cx="10980" cy="7690"/>
          </a:xfrm>
          <a:custGeom>
            <a:avLst/>
            <a:gdLst/>
            <a:ahLst/>
            <a:cxnLst/>
            <a:rect l="l" t="t" r="r" b="b"/>
            <a:pathLst>
              <a:path w="267" h="187" extrusionOk="0">
                <a:moveTo>
                  <a:pt x="136" y="1"/>
                </a:moveTo>
                <a:cubicBezTo>
                  <a:pt x="61" y="1"/>
                  <a:pt x="1" y="108"/>
                  <a:pt x="77" y="167"/>
                </a:cubicBezTo>
                <a:cubicBezTo>
                  <a:pt x="95" y="181"/>
                  <a:pt x="114" y="187"/>
                  <a:pt x="132" y="187"/>
                </a:cubicBezTo>
                <a:cubicBezTo>
                  <a:pt x="207" y="187"/>
                  <a:pt x="267" y="81"/>
                  <a:pt x="191" y="21"/>
                </a:cubicBezTo>
                <a:cubicBezTo>
                  <a:pt x="173" y="7"/>
                  <a:pt x="154" y="1"/>
                  <a:pt x="136" y="1"/>
                </a:cubicBezTo>
                <a:close/>
              </a:path>
            </a:pathLst>
          </a:custGeom>
          <a:solidFill>
            <a:srgbClr val="FF90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3"/>
          <p:cNvSpPr/>
          <p:nvPr/>
        </p:nvSpPr>
        <p:spPr>
          <a:xfrm>
            <a:off x="8491775" y="4481010"/>
            <a:ext cx="10980" cy="7690"/>
          </a:xfrm>
          <a:custGeom>
            <a:avLst/>
            <a:gdLst/>
            <a:ahLst/>
            <a:cxnLst/>
            <a:rect l="l" t="t" r="r" b="b"/>
            <a:pathLst>
              <a:path w="267" h="187" extrusionOk="0">
                <a:moveTo>
                  <a:pt x="136" y="1"/>
                </a:moveTo>
                <a:cubicBezTo>
                  <a:pt x="61" y="1"/>
                  <a:pt x="1" y="108"/>
                  <a:pt x="77" y="167"/>
                </a:cubicBezTo>
                <a:cubicBezTo>
                  <a:pt x="95" y="181"/>
                  <a:pt x="114" y="187"/>
                  <a:pt x="132" y="187"/>
                </a:cubicBezTo>
                <a:cubicBezTo>
                  <a:pt x="207" y="187"/>
                  <a:pt x="267" y="80"/>
                  <a:pt x="191" y="21"/>
                </a:cubicBezTo>
                <a:cubicBezTo>
                  <a:pt x="173" y="7"/>
                  <a:pt x="154" y="1"/>
                  <a:pt x="136" y="1"/>
                </a:cubicBezTo>
                <a:close/>
              </a:path>
            </a:pathLst>
          </a:custGeom>
          <a:solidFill>
            <a:srgbClr val="FF90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3"/>
          <p:cNvSpPr/>
          <p:nvPr/>
        </p:nvSpPr>
        <p:spPr>
          <a:xfrm>
            <a:off x="8466483" y="4719418"/>
            <a:ext cx="10980" cy="7690"/>
          </a:xfrm>
          <a:custGeom>
            <a:avLst/>
            <a:gdLst/>
            <a:ahLst/>
            <a:cxnLst/>
            <a:rect l="l" t="t" r="r" b="b"/>
            <a:pathLst>
              <a:path w="267" h="187" extrusionOk="0">
                <a:moveTo>
                  <a:pt x="136" y="1"/>
                </a:moveTo>
                <a:cubicBezTo>
                  <a:pt x="61" y="1"/>
                  <a:pt x="1" y="108"/>
                  <a:pt x="77" y="167"/>
                </a:cubicBezTo>
                <a:cubicBezTo>
                  <a:pt x="95" y="181"/>
                  <a:pt x="114" y="187"/>
                  <a:pt x="131" y="187"/>
                </a:cubicBezTo>
                <a:cubicBezTo>
                  <a:pt x="207" y="187"/>
                  <a:pt x="267" y="80"/>
                  <a:pt x="191" y="21"/>
                </a:cubicBezTo>
                <a:cubicBezTo>
                  <a:pt x="173" y="7"/>
                  <a:pt x="154" y="1"/>
                  <a:pt x="136" y="1"/>
                </a:cubicBezTo>
                <a:close/>
              </a:path>
            </a:pathLst>
          </a:custGeom>
          <a:solidFill>
            <a:srgbClr val="FF90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3"/>
          <p:cNvSpPr/>
          <p:nvPr/>
        </p:nvSpPr>
        <p:spPr>
          <a:xfrm>
            <a:off x="8460396" y="4673110"/>
            <a:ext cx="10980" cy="7690"/>
          </a:xfrm>
          <a:custGeom>
            <a:avLst/>
            <a:gdLst/>
            <a:ahLst/>
            <a:cxnLst/>
            <a:rect l="l" t="t" r="r" b="b"/>
            <a:pathLst>
              <a:path w="267" h="187" extrusionOk="0">
                <a:moveTo>
                  <a:pt x="136" y="0"/>
                </a:moveTo>
                <a:cubicBezTo>
                  <a:pt x="61" y="0"/>
                  <a:pt x="1" y="107"/>
                  <a:pt x="77" y="166"/>
                </a:cubicBezTo>
                <a:cubicBezTo>
                  <a:pt x="95" y="180"/>
                  <a:pt x="114" y="186"/>
                  <a:pt x="132" y="186"/>
                </a:cubicBezTo>
                <a:cubicBezTo>
                  <a:pt x="207" y="186"/>
                  <a:pt x="267" y="80"/>
                  <a:pt x="191" y="20"/>
                </a:cubicBezTo>
                <a:cubicBezTo>
                  <a:pt x="173" y="6"/>
                  <a:pt x="154" y="0"/>
                  <a:pt x="136" y="0"/>
                </a:cubicBezTo>
                <a:close/>
              </a:path>
            </a:pathLst>
          </a:custGeom>
          <a:solidFill>
            <a:srgbClr val="FF90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3"/>
          <p:cNvSpPr/>
          <p:nvPr/>
        </p:nvSpPr>
        <p:spPr>
          <a:xfrm>
            <a:off x="8486059" y="4716087"/>
            <a:ext cx="10980" cy="7690"/>
          </a:xfrm>
          <a:custGeom>
            <a:avLst/>
            <a:gdLst/>
            <a:ahLst/>
            <a:cxnLst/>
            <a:rect l="l" t="t" r="r" b="b"/>
            <a:pathLst>
              <a:path w="267" h="187" extrusionOk="0">
                <a:moveTo>
                  <a:pt x="135" y="0"/>
                </a:moveTo>
                <a:cubicBezTo>
                  <a:pt x="60" y="0"/>
                  <a:pt x="0" y="106"/>
                  <a:pt x="76" y="166"/>
                </a:cubicBezTo>
                <a:cubicBezTo>
                  <a:pt x="94" y="180"/>
                  <a:pt x="113" y="186"/>
                  <a:pt x="131" y="186"/>
                </a:cubicBezTo>
                <a:cubicBezTo>
                  <a:pt x="206" y="186"/>
                  <a:pt x="266" y="79"/>
                  <a:pt x="190" y="20"/>
                </a:cubicBezTo>
                <a:cubicBezTo>
                  <a:pt x="172" y="6"/>
                  <a:pt x="153" y="0"/>
                  <a:pt x="135" y="0"/>
                </a:cubicBezTo>
                <a:close/>
              </a:path>
            </a:pathLst>
          </a:custGeom>
          <a:solidFill>
            <a:srgbClr val="FF90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3"/>
          <p:cNvSpPr/>
          <p:nvPr/>
        </p:nvSpPr>
        <p:spPr>
          <a:xfrm>
            <a:off x="8312589" y="4622031"/>
            <a:ext cx="10939" cy="7690"/>
          </a:xfrm>
          <a:custGeom>
            <a:avLst/>
            <a:gdLst/>
            <a:ahLst/>
            <a:cxnLst/>
            <a:rect l="l" t="t" r="r" b="b"/>
            <a:pathLst>
              <a:path w="266" h="187" extrusionOk="0">
                <a:moveTo>
                  <a:pt x="136" y="0"/>
                </a:moveTo>
                <a:cubicBezTo>
                  <a:pt x="61" y="0"/>
                  <a:pt x="1" y="107"/>
                  <a:pt x="76" y="166"/>
                </a:cubicBezTo>
                <a:cubicBezTo>
                  <a:pt x="94" y="180"/>
                  <a:pt x="112" y="186"/>
                  <a:pt x="130" y="186"/>
                </a:cubicBezTo>
                <a:cubicBezTo>
                  <a:pt x="206" y="186"/>
                  <a:pt x="265" y="79"/>
                  <a:pt x="189" y="20"/>
                </a:cubicBezTo>
                <a:cubicBezTo>
                  <a:pt x="172" y="6"/>
                  <a:pt x="153" y="0"/>
                  <a:pt x="136" y="0"/>
                </a:cubicBezTo>
                <a:close/>
              </a:path>
            </a:pathLst>
          </a:custGeom>
          <a:solidFill>
            <a:srgbClr val="FF90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3"/>
          <p:cNvSpPr/>
          <p:nvPr/>
        </p:nvSpPr>
        <p:spPr>
          <a:xfrm>
            <a:off x="8306502" y="4600358"/>
            <a:ext cx="10939" cy="7649"/>
          </a:xfrm>
          <a:custGeom>
            <a:avLst/>
            <a:gdLst/>
            <a:ahLst/>
            <a:cxnLst/>
            <a:rect l="l" t="t" r="r" b="b"/>
            <a:pathLst>
              <a:path w="266" h="186" extrusionOk="0">
                <a:moveTo>
                  <a:pt x="134" y="1"/>
                </a:moveTo>
                <a:cubicBezTo>
                  <a:pt x="59" y="1"/>
                  <a:pt x="0" y="107"/>
                  <a:pt x="76" y="166"/>
                </a:cubicBezTo>
                <a:cubicBezTo>
                  <a:pt x="94" y="180"/>
                  <a:pt x="113" y="186"/>
                  <a:pt x="131" y="186"/>
                </a:cubicBezTo>
                <a:cubicBezTo>
                  <a:pt x="206" y="186"/>
                  <a:pt x="266" y="80"/>
                  <a:pt x="190" y="21"/>
                </a:cubicBezTo>
                <a:cubicBezTo>
                  <a:pt x="171" y="7"/>
                  <a:pt x="152" y="1"/>
                  <a:pt x="134" y="1"/>
                </a:cubicBezTo>
                <a:close/>
              </a:path>
            </a:pathLst>
          </a:custGeom>
          <a:solidFill>
            <a:srgbClr val="FF90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3"/>
          <p:cNvSpPr/>
          <p:nvPr/>
        </p:nvSpPr>
        <p:spPr>
          <a:xfrm>
            <a:off x="8378555" y="4426230"/>
            <a:ext cx="10980" cy="7690"/>
          </a:xfrm>
          <a:custGeom>
            <a:avLst/>
            <a:gdLst/>
            <a:ahLst/>
            <a:cxnLst/>
            <a:rect l="l" t="t" r="r" b="b"/>
            <a:pathLst>
              <a:path w="267" h="187" extrusionOk="0">
                <a:moveTo>
                  <a:pt x="136" y="0"/>
                </a:moveTo>
                <a:cubicBezTo>
                  <a:pt x="61" y="0"/>
                  <a:pt x="1" y="107"/>
                  <a:pt x="77" y="166"/>
                </a:cubicBezTo>
                <a:cubicBezTo>
                  <a:pt x="95" y="180"/>
                  <a:pt x="114" y="186"/>
                  <a:pt x="132" y="186"/>
                </a:cubicBezTo>
                <a:cubicBezTo>
                  <a:pt x="207" y="186"/>
                  <a:pt x="267" y="80"/>
                  <a:pt x="191" y="20"/>
                </a:cubicBezTo>
                <a:cubicBezTo>
                  <a:pt x="173" y="6"/>
                  <a:pt x="154" y="0"/>
                  <a:pt x="136" y="0"/>
                </a:cubicBezTo>
                <a:close/>
              </a:path>
            </a:pathLst>
          </a:custGeom>
          <a:solidFill>
            <a:srgbClr val="FF90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3"/>
          <p:cNvSpPr/>
          <p:nvPr/>
        </p:nvSpPr>
        <p:spPr>
          <a:xfrm>
            <a:off x="8349067" y="4443174"/>
            <a:ext cx="10898" cy="7690"/>
          </a:xfrm>
          <a:custGeom>
            <a:avLst/>
            <a:gdLst/>
            <a:ahLst/>
            <a:cxnLst/>
            <a:rect l="l" t="t" r="r" b="b"/>
            <a:pathLst>
              <a:path w="265" h="187" extrusionOk="0">
                <a:moveTo>
                  <a:pt x="134" y="0"/>
                </a:moveTo>
                <a:cubicBezTo>
                  <a:pt x="60" y="0"/>
                  <a:pt x="0" y="106"/>
                  <a:pt x="75" y="167"/>
                </a:cubicBezTo>
                <a:cubicBezTo>
                  <a:pt x="93" y="181"/>
                  <a:pt x="112" y="186"/>
                  <a:pt x="129" y="186"/>
                </a:cubicBezTo>
                <a:cubicBezTo>
                  <a:pt x="205" y="186"/>
                  <a:pt x="265" y="80"/>
                  <a:pt x="189" y="20"/>
                </a:cubicBezTo>
                <a:cubicBezTo>
                  <a:pt x="171" y="6"/>
                  <a:pt x="152" y="0"/>
                  <a:pt x="134" y="0"/>
                </a:cubicBezTo>
                <a:close/>
              </a:path>
            </a:pathLst>
          </a:custGeom>
          <a:solidFill>
            <a:srgbClr val="FF90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3"/>
          <p:cNvSpPr/>
          <p:nvPr/>
        </p:nvSpPr>
        <p:spPr>
          <a:xfrm rot="10800000">
            <a:off x="2082786" y="798670"/>
            <a:ext cx="13792" cy="9802"/>
          </a:xfrm>
          <a:custGeom>
            <a:avLst/>
            <a:gdLst/>
            <a:ahLst/>
            <a:cxnLst/>
            <a:rect l="l" t="t" r="r" b="b"/>
            <a:pathLst>
              <a:path w="197" h="140" extrusionOk="0">
                <a:moveTo>
                  <a:pt x="95" y="0"/>
                </a:moveTo>
                <a:cubicBezTo>
                  <a:pt x="28" y="0"/>
                  <a:pt x="1" y="111"/>
                  <a:pt x="78" y="136"/>
                </a:cubicBezTo>
                <a:cubicBezTo>
                  <a:pt x="86" y="138"/>
                  <a:pt x="93" y="139"/>
                  <a:pt x="99" y="139"/>
                </a:cubicBezTo>
                <a:cubicBezTo>
                  <a:pt x="168" y="139"/>
                  <a:pt x="196" y="28"/>
                  <a:pt x="118" y="4"/>
                </a:cubicBezTo>
                <a:cubicBezTo>
                  <a:pt x="110" y="2"/>
                  <a:pt x="103" y="0"/>
                  <a:pt x="95" y="0"/>
                </a:cubicBezTo>
                <a:close/>
              </a:path>
            </a:pathLst>
          </a:custGeom>
          <a:solidFill>
            <a:srgbClr val="DF2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3"/>
          <p:cNvSpPr/>
          <p:nvPr/>
        </p:nvSpPr>
        <p:spPr>
          <a:xfrm rot="-853324">
            <a:off x="7063831" y="3948737"/>
            <a:ext cx="194903" cy="191211"/>
          </a:xfrm>
          <a:custGeom>
            <a:avLst/>
            <a:gdLst/>
            <a:ahLst/>
            <a:cxnLst/>
            <a:rect l="l" t="t" r="r" b="b"/>
            <a:pathLst>
              <a:path w="4804" h="4713" extrusionOk="0">
                <a:moveTo>
                  <a:pt x="2402" y="1"/>
                </a:moveTo>
                <a:cubicBezTo>
                  <a:pt x="2310" y="1"/>
                  <a:pt x="2218" y="47"/>
                  <a:pt x="2168" y="139"/>
                </a:cubicBezTo>
                <a:lnTo>
                  <a:pt x="1504" y="1352"/>
                </a:lnTo>
                <a:cubicBezTo>
                  <a:pt x="1481" y="1397"/>
                  <a:pt x="1443" y="1436"/>
                  <a:pt x="1397" y="1458"/>
                </a:cubicBezTo>
                <a:lnTo>
                  <a:pt x="185" y="2123"/>
                </a:lnTo>
                <a:cubicBezTo>
                  <a:pt x="1" y="2223"/>
                  <a:pt x="1" y="2490"/>
                  <a:pt x="185" y="2590"/>
                </a:cubicBezTo>
                <a:lnTo>
                  <a:pt x="1397" y="3255"/>
                </a:lnTo>
                <a:cubicBezTo>
                  <a:pt x="1443" y="3278"/>
                  <a:pt x="1481" y="3316"/>
                  <a:pt x="1504" y="3358"/>
                </a:cubicBezTo>
                <a:lnTo>
                  <a:pt x="2168" y="4574"/>
                </a:lnTo>
                <a:cubicBezTo>
                  <a:pt x="2218" y="4666"/>
                  <a:pt x="2310" y="4712"/>
                  <a:pt x="2402" y="4712"/>
                </a:cubicBezTo>
                <a:cubicBezTo>
                  <a:pt x="2494" y="4712"/>
                  <a:pt x="2586" y="4666"/>
                  <a:pt x="2636" y="4574"/>
                </a:cubicBezTo>
                <a:lnTo>
                  <a:pt x="3301" y="3358"/>
                </a:lnTo>
                <a:cubicBezTo>
                  <a:pt x="3323" y="3316"/>
                  <a:pt x="3362" y="3278"/>
                  <a:pt x="3407" y="3255"/>
                </a:cubicBezTo>
                <a:lnTo>
                  <a:pt x="4620" y="2590"/>
                </a:lnTo>
                <a:cubicBezTo>
                  <a:pt x="4804" y="2490"/>
                  <a:pt x="4804" y="2223"/>
                  <a:pt x="4620" y="2123"/>
                </a:cubicBezTo>
                <a:lnTo>
                  <a:pt x="3407" y="1458"/>
                </a:lnTo>
                <a:cubicBezTo>
                  <a:pt x="3362" y="1436"/>
                  <a:pt x="3323" y="1397"/>
                  <a:pt x="3301" y="1352"/>
                </a:cubicBezTo>
                <a:lnTo>
                  <a:pt x="2636" y="139"/>
                </a:lnTo>
                <a:cubicBezTo>
                  <a:pt x="2586" y="47"/>
                  <a:pt x="2494" y="1"/>
                  <a:pt x="24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3"/>
          <p:cNvSpPr/>
          <p:nvPr/>
        </p:nvSpPr>
        <p:spPr>
          <a:xfrm rot="-853324">
            <a:off x="1686056" y="880887"/>
            <a:ext cx="194903" cy="191211"/>
          </a:xfrm>
          <a:custGeom>
            <a:avLst/>
            <a:gdLst/>
            <a:ahLst/>
            <a:cxnLst/>
            <a:rect l="l" t="t" r="r" b="b"/>
            <a:pathLst>
              <a:path w="4804" h="4713" extrusionOk="0">
                <a:moveTo>
                  <a:pt x="2402" y="1"/>
                </a:moveTo>
                <a:cubicBezTo>
                  <a:pt x="2310" y="1"/>
                  <a:pt x="2218" y="47"/>
                  <a:pt x="2168" y="139"/>
                </a:cubicBezTo>
                <a:lnTo>
                  <a:pt x="1504" y="1352"/>
                </a:lnTo>
                <a:cubicBezTo>
                  <a:pt x="1481" y="1397"/>
                  <a:pt x="1443" y="1436"/>
                  <a:pt x="1397" y="1458"/>
                </a:cubicBezTo>
                <a:lnTo>
                  <a:pt x="185" y="2123"/>
                </a:lnTo>
                <a:cubicBezTo>
                  <a:pt x="1" y="2223"/>
                  <a:pt x="1" y="2490"/>
                  <a:pt x="185" y="2590"/>
                </a:cubicBezTo>
                <a:lnTo>
                  <a:pt x="1397" y="3255"/>
                </a:lnTo>
                <a:cubicBezTo>
                  <a:pt x="1443" y="3278"/>
                  <a:pt x="1481" y="3316"/>
                  <a:pt x="1504" y="3358"/>
                </a:cubicBezTo>
                <a:lnTo>
                  <a:pt x="2168" y="4574"/>
                </a:lnTo>
                <a:cubicBezTo>
                  <a:pt x="2218" y="4666"/>
                  <a:pt x="2310" y="4712"/>
                  <a:pt x="2402" y="4712"/>
                </a:cubicBezTo>
                <a:cubicBezTo>
                  <a:pt x="2494" y="4712"/>
                  <a:pt x="2586" y="4666"/>
                  <a:pt x="2636" y="4574"/>
                </a:cubicBezTo>
                <a:lnTo>
                  <a:pt x="3301" y="3358"/>
                </a:lnTo>
                <a:cubicBezTo>
                  <a:pt x="3323" y="3316"/>
                  <a:pt x="3362" y="3278"/>
                  <a:pt x="3407" y="3255"/>
                </a:cubicBezTo>
                <a:lnTo>
                  <a:pt x="4620" y="2590"/>
                </a:lnTo>
                <a:cubicBezTo>
                  <a:pt x="4804" y="2490"/>
                  <a:pt x="4804" y="2223"/>
                  <a:pt x="4620" y="2123"/>
                </a:cubicBezTo>
                <a:lnTo>
                  <a:pt x="3407" y="1458"/>
                </a:lnTo>
                <a:cubicBezTo>
                  <a:pt x="3362" y="1436"/>
                  <a:pt x="3323" y="1397"/>
                  <a:pt x="3301" y="1352"/>
                </a:cubicBezTo>
                <a:lnTo>
                  <a:pt x="2636" y="139"/>
                </a:lnTo>
                <a:cubicBezTo>
                  <a:pt x="2586" y="47"/>
                  <a:pt x="2494" y="1"/>
                  <a:pt x="24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3"/>
          <p:cNvSpPr/>
          <p:nvPr/>
        </p:nvSpPr>
        <p:spPr>
          <a:xfrm>
            <a:off x="1003525" y="3967213"/>
            <a:ext cx="327150" cy="300729"/>
          </a:xfrm>
          <a:custGeom>
            <a:avLst/>
            <a:gdLst/>
            <a:ahLst/>
            <a:cxnLst/>
            <a:rect l="l" t="t" r="r" b="b"/>
            <a:pathLst>
              <a:path w="12011" h="11041" extrusionOk="0">
                <a:moveTo>
                  <a:pt x="3597" y="0"/>
                </a:moveTo>
                <a:lnTo>
                  <a:pt x="3597" y="0"/>
                </a:lnTo>
                <a:cubicBezTo>
                  <a:pt x="0" y="7230"/>
                  <a:pt x="8201" y="11040"/>
                  <a:pt x="8201" y="11040"/>
                </a:cubicBezTo>
                <a:cubicBezTo>
                  <a:pt x="12011" y="2840"/>
                  <a:pt x="3597" y="0"/>
                  <a:pt x="35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p3"/>
          <p:cNvSpPr/>
          <p:nvPr/>
        </p:nvSpPr>
        <p:spPr>
          <a:xfrm>
            <a:off x="1301628" y="3904316"/>
            <a:ext cx="142391" cy="138702"/>
          </a:xfrm>
          <a:custGeom>
            <a:avLst/>
            <a:gdLst/>
            <a:ahLst/>
            <a:cxnLst/>
            <a:rect l="l" t="t" r="r" b="b"/>
            <a:pathLst>
              <a:path w="4285" h="4174" extrusionOk="0">
                <a:moveTo>
                  <a:pt x="3728" y="0"/>
                </a:moveTo>
                <a:cubicBezTo>
                  <a:pt x="1" y="0"/>
                  <a:pt x="112" y="4173"/>
                  <a:pt x="112" y="4173"/>
                </a:cubicBezTo>
                <a:cubicBezTo>
                  <a:pt x="4285" y="4062"/>
                  <a:pt x="3728" y="0"/>
                  <a:pt x="37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1" name="Google Shape;1341;p3"/>
          <p:cNvSpPr/>
          <p:nvPr/>
        </p:nvSpPr>
        <p:spPr>
          <a:xfrm rot="-6491330">
            <a:off x="8238560" y="982675"/>
            <a:ext cx="327162" cy="300741"/>
          </a:xfrm>
          <a:custGeom>
            <a:avLst/>
            <a:gdLst/>
            <a:ahLst/>
            <a:cxnLst/>
            <a:rect l="l" t="t" r="r" b="b"/>
            <a:pathLst>
              <a:path w="12011" h="11041" extrusionOk="0">
                <a:moveTo>
                  <a:pt x="3597" y="0"/>
                </a:moveTo>
                <a:lnTo>
                  <a:pt x="3597" y="0"/>
                </a:lnTo>
                <a:cubicBezTo>
                  <a:pt x="0" y="7230"/>
                  <a:pt x="8201" y="11040"/>
                  <a:pt x="8201" y="11040"/>
                </a:cubicBezTo>
                <a:cubicBezTo>
                  <a:pt x="12011" y="2840"/>
                  <a:pt x="3597" y="0"/>
                  <a:pt x="35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2" name="Google Shape;1342;p3"/>
          <p:cNvSpPr/>
          <p:nvPr/>
        </p:nvSpPr>
        <p:spPr>
          <a:xfrm rot="-6491294">
            <a:off x="8130008" y="913178"/>
            <a:ext cx="142392" cy="138703"/>
          </a:xfrm>
          <a:custGeom>
            <a:avLst/>
            <a:gdLst/>
            <a:ahLst/>
            <a:cxnLst/>
            <a:rect l="l" t="t" r="r" b="b"/>
            <a:pathLst>
              <a:path w="4285" h="4174" extrusionOk="0">
                <a:moveTo>
                  <a:pt x="3728" y="0"/>
                </a:moveTo>
                <a:cubicBezTo>
                  <a:pt x="1" y="0"/>
                  <a:pt x="112" y="4173"/>
                  <a:pt x="112" y="4173"/>
                </a:cubicBezTo>
                <a:cubicBezTo>
                  <a:pt x="4285" y="4062"/>
                  <a:pt x="3728" y="0"/>
                  <a:pt x="37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3" name="Google Shape;1343;p3"/>
          <p:cNvGrpSpPr/>
          <p:nvPr/>
        </p:nvGrpSpPr>
        <p:grpSpPr>
          <a:xfrm rot="5036762">
            <a:off x="223862" y="4177355"/>
            <a:ext cx="800210" cy="743770"/>
            <a:chOff x="5879807" y="1309936"/>
            <a:chExt cx="1080591" cy="1004347"/>
          </a:xfrm>
        </p:grpSpPr>
        <p:sp>
          <p:nvSpPr>
            <p:cNvPr id="1344" name="Google Shape;1344;p3"/>
            <p:cNvSpPr/>
            <p:nvPr/>
          </p:nvSpPr>
          <p:spPr>
            <a:xfrm>
              <a:off x="6178872" y="1435140"/>
              <a:ext cx="343613" cy="564830"/>
            </a:xfrm>
            <a:custGeom>
              <a:avLst/>
              <a:gdLst/>
              <a:ahLst/>
              <a:cxnLst/>
              <a:rect l="l" t="t" r="r" b="b"/>
              <a:pathLst>
                <a:path w="6850" h="11260" extrusionOk="0">
                  <a:moveTo>
                    <a:pt x="4962" y="0"/>
                  </a:moveTo>
                  <a:cubicBezTo>
                    <a:pt x="4612" y="0"/>
                    <a:pt x="4259" y="153"/>
                    <a:pt x="4042" y="430"/>
                  </a:cubicBezTo>
                  <a:cubicBezTo>
                    <a:pt x="3360" y="1301"/>
                    <a:pt x="2444" y="1971"/>
                    <a:pt x="1776" y="2853"/>
                  </a:cubicBezTo>
                  <a:cubicBezTo>
                    <a:pt x="1111" y="3736"/>
                    <a:pt x="561" y="4719"/>
                    <a:pt x="266" y="5786"/>
                  </a:cubicBezTo>
                  <a:cubicBezTo>
                    <a:pt x="86" y="6436"/>
                    <a:pt x="1" y="7119"/>
                    <a:pt x="79" y="7790"/>
                  </a:cubicBezTo>
                  <a:cubicBezTo>
                    <a:pt x="130" y="8238"/>
                    <a:pt x="253" y="8676"/>
                    <a:pt x="375" y="9112"/>
                  </a:cubicBezTo>
                  <a:cubicBezTo>
                    <a:pt x="555" y="9753"/>
                    <a:pt x="735" y="10395"/>
                    <a:pt x="916" y="11037"/>
                  </a:cubicBezTo>
                  <a:lnTo>
                    <a:pt x="911" y="10705"/>
                  </a:lnTo>
                  <a:lnTo>
                    <a:pt x="911" y="10705"/>
                  </a:lnTo>
                  <a:cubicBezTo>
                    <a:pt x="1238" y="11038"/>
                    <a:pt x="1690" y="11259"/>
                    <a:pt x="2157" y="11259"/>
                  </a:cubicBezTo>
                  <a:cubicBezTo>
                    <a:pt x="2162" y="11259"/>
                    <a:pt x="2167" y="11259"/>
                    <a:pt x="2172" y="11259"/>
                  </a:cubicBezTo>
                  <a:cubicBezTo>
                    <a:pt x="2643" y="11254"/>
                    <a:pt x="3118" y="11005"/>
                    <a:pt x="3348" y="10593"/>
                  </a:cubicBezTo>
                  <a:cubicBezTo>
                    <a:pt x="3578" y="10181"/>
                    <a:pt x="3526" y="9616"/>
                    <a:pt x="3191" y="9284"/>
                  </a:cubicBezTo>
                  <a:lnTo>
                    <a:pt x="3191" y="9284"/>
                  </a:lnTo>
                  <a:cubicBezTo>
                    <a:pt x="3263" y="9336"/>
                    <a:pt x="3350" y="9362"/>
                    <a:pt x="3439" y="9362"/>
                  </a:cubicBezTo>
                  <a:cubicBezTo>
                    <a:pt x="3556" y="9362"/>
                    <a:pt x="3674" y="9317"/>
                    <a:pt x="3755" y="9231"/>
                  </a:cubicBezTo>
                  <a:cubicBezTo>
                    <a:pt x="3897" y="9081"/>
                    <a:pt x="3906" y="8824"/>
                    <a:pt x="3776" y="8665"/>
                  </a:cubicBezTo>
                  <a:lnTo>
                    <a:pt x="3776" y="8665"/>
                  </a:lnTo>
                  <a:cubicBezTo>
                    <a:pt x="3805" y="8669"/>
                    <a:pt x="3834" y="8671"/>
                    <a:pt x="3863" y="8671"/>
                  </a:cubicBezTo>
                  <a:cubicBezTo>
                    <a:pt x="4166" y="8671"/>
                    <a:pt x="4443" y="8435"/>
                    <a:pt x="4599" y="8165"/>
                  </a:cubicBezTo>
                  <a:cubicBezTo>
                    <a:pt x="4834" y="7761"/>
                    <a:pt x="4882" y="7251"/>
                    <a:pt x="4729" y="6809"/>
                  </a:cubicBezTo>
                  <a:cubicBezTo>
                    <a:pt x="4574" y="6367"/>
                    <a:pt x="4219" y="6000"/>
                    <a:pt x="3782" y="5829"/>
                  </a:cubicBezTo>
                  <a:cubicBezTo>
                    <a:pt x="4044" y="5751"/>
                    <a:pt x="4245" y="5540"/>
                    <a:pt x="4317" y="5278"/>
                  </a:cubicBezTo>
                  <a:cubicBezTo>
                    <a:pt x="4390" y="5016"/>
                    <a:pt x="4320" y="4718"/>
                    <a:pt x="4138" y="4516"/>
                  </a:cubicBezTo>
                  <a:lnTo>
                    <a:pt x="4138" y="4516"/>
                  </a:lnTo>
                  <a:cubicBezTo>
                    <a:pt x="4304" y="4544"/>
                    <a:pt x="4473" y="4559"/>
                    <a:pt x="4642" y="4559"/>
                  </a:cubicBezTo>
                  <a:cubicBezTo>
                    <a:pt x="5051" y="4559"/>
                    <a:pt x="5458" y="4474"/>
                    <a:pt x="5816" y="4282"/>
                  </a:cubicBezTo>
                  <a:cubicBezTo>
                    <a:pt x="6322" y="4009"/>
                    <a:pt x="6717" y="3504"/>
                    <a:pt x="6782" y="2932"/>
                  </a:cubicBezTo>
                  <a:cubicBezTo>
                    <a:pt x="6849" y="2361"/>
                    <a:pt x="6547" y="1744"/>
                    <a:pt x="6022" y="1510"/>
                  </a:cubicBezTo>
                  <a:cubicBezTo>
                    <a:pt x="6198" y="1004"/>
                    <a:pt x="5960" y="387"/>
                    <a:pt x="5490" y="130"/>
                  </a:cubicBezTo>
                  <a:cubicBezTo>
                    <a:pt x="5328" y="42"/>
                    <a:pt x="5145" y="0"/>
                    <a:pt x="4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"/>
            <p:cNvSpPr/>
            <p:nvPr/>
          </p:nvSpPr>
          <p:spPr>
            <a:xfrm>
              <a:off x="6240672" y="1571781"/>
              <a:ext cx="464655" cy="337794"/>
            </a:xfrm>
            <a:custGeom>
              <a:avLst/>
              <a:gdLst/>
              <a:ahLst/>
              <a:cxnLst/>
              <a:rect l="l" t="t" r="r" b="b"/>
              <a:pathLst>
                <a:path w="9263" h="6734" extrusionOk="0">
                  <a:moveTo>
                    <a:pt x="2093" y="1"/>
                  </a:moveTo>
                  <a:lnTo>
                    <a:pt x="1549" y="668"/>
                  </a:lnTo>
                  <a:cubicBezTo>
                    <a:pt x="2863" y="2016"/>
                    <a:pt x="4385" y="2666"/>
                    <a:pt x="4385" y="2666"/>
                  </a:cubicBezTo>
                  <a:cubicBezTo>
                    <a:pt x="4344" y="2667"/>
                    <a:pt x="4303" y="2668"/>
                    <a:pt x="4262" y="2668"/>
                  </a:cubicBezTo>
                  <a:cubicBezTo>
                    <a:pt x="2579" y="2668"/>
                    <a:pt x="522" y="1515"/>
                    <a:pt x="522" y="1515"/>
                  </a:cubicBezTo>
                  <a:lnTo>
                    <a:pt x="0" y="2380"/>
                  </a:lnTo>
                  <a:cubicBezTo>
                    <a:pt x="849" y="2940"/>
                    <a:pt x="3297" y="3759"/>
                    <a:pt x="3297" y="3759"/>
                  </a:cubicBezTo>
                  <a:cubicBezTo>
                    <a:pt x="2863" y="3689"/>
                    <a:pt x="2477" y="3663"/>
                    <a:pt x="2142" y="3663"/>
                  </a:cubicBezTo>
                  <a:cubicBezTo>
                    <a:pt x="1119" y="3663"/>
                    <a:pt x="572" y="3910"/>
                    <a:pt x="572" y="3910"/>
                  </a:cubicBezTo>
                  <a:lnTo>
                    <a:pt x="802" y="4824"/>
                  </a:lnTo>
                  <a:cubicBezTo>
                    <a:pt x="1208" y="4671"/>
                    <a:pt x="1635" y="4605"/>
                    <a:pt x="2067" y="4605"/>
                  </a:cubicBezTo>
                  <a:cubicBezTo>
                    <a:pt x="4181" y="4605"/>
                    <a:pt x="6420" y="6175"/>
                    <a:pt x="7059" y="6656"/>
                  </a:cubicBezTo>
                  <a:cubicBezTo>
                    <a:pt x="7127" y="6708"/>
                    <a:pt x="7208" y="6734"/>
                    <a:pt x="7290" y="6734"/>
                  </a:cubicBezTo>
                  <a:cubicBezTo>
                    <a:pt x="7352" y="6734"/>
                    <a:pt x="7414" y="6719"/>
                    <a:pt x="7471" y="6689"/>
                  </a:cubicBezTo>
                  <a:cubicBezTo>
                    <a:pt x="9021" y="5883"/>
                    <a:pt x="9262" y="3759"/>
                    <a:pt x="9100" y="2924"/>
                  </a:cubicBezTo>
                  <a:cubicBezTo>
                    <a:pt x="9068" y="2765"/>
                    <a:pt x="8938" y="2642"/>
                    <a:pt x="8777" y="2621"/>
                  </a:cubicBezTo>
                  <a:cubicBezTo>
                    <a:pt x="3778" y="1998"/>
                    <a:pt x="2093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"/>
            <p:cNvSpPr/>
            <p:nvPr/>
          </p:nvSpPr>
          <p:spPr>
            <a:xfrm>
              <a:off x="5879807" y="1309936"/>
              <a:ext cx="593422" cy="704081"/>
            </a:xfrm>
            <a:custGeom>
              <a:avLst/>
              <a:gdLst/>
              <a:ahLst/>
              <a:cxnLst/>
              <a:rect l="l" t="t" r="r" b="b"/>
              <a:pathLst>
                <a:path w="11830" h="14036" extrusionOk="0">
                  <a:moveTo>
                    <a:pt x="6828" y="1"/>
                  </a:moveTo>
                  <a:cubicBezTo>
                    <a:pt x="6636" y="1"/>
                    <a:pt x="6444" y="28"/>
                    <a:pt x="6260" y="81"/>
                  </a:cubicBezTo>
                  <a:cubicBezTo>
                    <a:pt x="5671" y="250"/>
                    <a:pt x="5171" y="670"/>
                    <a:pt x="4845" y="1189"/>
                  </a:cubicBezTo>
                  <a:cubicBezTo>
                    <a:pt x="4520" y="1708"/>
                    <a:pt x="4358" y="2320"/>
                    <a:pt x="4320" y="2931"/>
                  </a:cubicBezTo>
                  <a:cubicBezTo>
                    <a:pt x="4148" y="2824"/>
                    <a:pt x="3951" y="2775"/>
                    <a:pt x="3751" y="2775"/>
                  </a:cubicBezTo>
                  <a:cubicBezTo>
                    <a:pt x="3364" y="2775"/>
                    <a:pt x="2968" y="2961"/>
                    <a:pt x="2731" y="3275"/>
                  </a:cubicBezTo>
                  <a:cubicBezTo>
                    <a:pt x="2374" y="3749"/>
                    <a:pt x="2388" y="4413"/>
                    <a:pt x="2671" y="4937"/>
                  </a:cubicBezTo>
                  <a:cubicBezTo>
                    <a:pt x="2604" y="4930"/>
                    <a:pt x="2537" y="4927"/>
                    <a:pt x="2470" y="4927"/>
                  </a:cubicBezTo>
                  <a:cubicBezTo>
                    <a:pt x="1670" y="4927"/>
                    <a:pt x="877" y="5359"/>
                    <a:pt x="456" y="6042"/>
                  </a:cubicBezTo>
                  <a:cubicBezTo>
                    <a:pt x="1" y="6782"/>
                    <a:pt x="6" y="7780"/>
                    <a:pt x="466" y="8516"/>
                  </a:cubicBezTo>
                  <a:cubicBezTo>
                    <a:pt x="888" y="9191"/>
                    <a:pt x="1677" y="9616"/>
                    <a:pt x="2471" y="9616"/>
                  </a:cubicBezTo>
                  <a:cubicBezTo>
                    <a:pt x="2544" y="9616"/>
                    <a:pt x="2616" y="9613"/>
                    <a:pt x="2688" y="9605"/>
                  </a:cubicBezTo>
                  <a:lnTo>
                    <a:pt x="2688" y="9605"/>
                  </a:lnTo>
                  <a:cubicBezTo>
                    <a:pt x="2262" y="9989"/>
                    <a:pt x="2233" y="10713"/>
                    <a:pt x="2588" y="11164"/>
                  </a:cubicBezTo>
                  <a:cubicBezTo>
                    <a:pt x="2841" y="11486"/>
                    <a:pt x="3289" y="11660"/>
                    <a:pt x="3720" y="11660"/>
                  </a:cubicBezTo>
                  <a:cubicBezTo>
                    <a:pt x="3892" y="11660"/>
                    <a:pt x="4060" y="11632"/>
                    <a:pt x="4213" y="11576"/>
                  </a:cubicBezTo>
                  <a:lnTo>
                    <a:pt x="4213" y="11576"/>
                  </a:lnTo>
                  <a:cubicBezTo>
                    <a:pt x="3876" y="11992"/>
                    <a:pt x="3950" y="12637"/>
                    <a:pt x="4270" y="13067"/>
                  </a:cubicBezTo>
                  <a:cubicBezTo>
                    <a:pt x="4590" y="13497"/>
                    <a:pt x="5102" y="13742"/>
                    <a:pt x="5616" y="13891"/>
                  </a:cubicBezTo>
                  <a:cubicBezTo>
                    <a:pt x="5917" y="13977"/>
                    <a:pt x="6234" y="14036"/>
                    <a:pt x="6546" y="14036"/>
                  </a:cubicBezTo>
                  <a:cubicBezTo>
                    <a:pt x="6810" y="14036"/>
                    <a:pt x="7071" y="13994"/>
                    <a:pt x="7315" y="13892"/>
                  </a:cubicBezTo>
                  <a:cubicBezTo>
                    <a:pt x="7849" y="13671"/>
                    <a:pt x="8265" y="13101"/>
                    <a:pt x="8160" y="12534"/>
                  </a:cubicBezTo>
                  <a:cubicBezTo>
                    <a:pt x="8679" y="12414"/>
                    <a:pt x="9092" y="11930"/>
                    <a:pt x="9126" y="11398"/>
                  </a:cubicBezTo>
                  <a:cubicBezTo>
                    <a:pt x="9161" y="10868"/>
                    <a:pt x="8835" y="10294"/>
                    <a:pt x="8337" y="10110"/>
                  </a:cubicBezTo>
                  <a:cubicBezTo>
                    <a:pt x="8673" y="9829"/>
                    <a:pt x="8879" y="9399"/>
                    <a:pt x="8888" y="8962"/>
                  </a:cubicBezTo>
                  <a:cubicBezTo>
                    <a:pt x="8899" y="8524"/>
                    <a:pt x="8711" y="8085"/>
                    <a:pt x="8388" y="7790"/>
                  </a:cubicBezTo>
                  <a:lnTo>
                    <a:pt x="8388" y="7790"/>
                  </a:lnTo>
                  <a:cubicBezTo>
                    <a:pt x="8426" y="7796"/>
                    <a:pt x="8464" y="7799"/>
                    <a:pt x="8502" y="7799"/>
                  </a:cubicBezTo>
                  <a:cubicBezTo>
                    <a:pt x="8906" y="7799"/>
                    <a:pt x="9359" y="7476"/>
                    <a:pt x="9560" y="7134"/>
                  </a:cubicBezTo>
                  <a:cubicBezTo>
                    <a:pt x="9779" y="6758"/>
                    <a:pt x="9742" y="6249"/>
                    <a:pt x="9471" y="5909"/>
                  </a:cubicBezTo>
                  <a:lnTo>
                    <a:pt x="9471" y="5909"/>
                  </a:lnTo>
                  <a:cubicBezTo>
                    <a:pt x="9680" y="5952"/>
                    <a:pt x="9896" y="5978"/>
                    <a:pt x="10109" y="5978"/>
                  </a:cubicBezTo>
                  <a:cubicBezTo>
                    <a:pt x="10361" y="5978"/>
                    <a:pt x="10611" y="5942"/>
                    <a:pt x="10847" y="5855"/>
                  </a:cubicBezTo>
                  <a:cubicBezTo>
                    <a:pt x="11283" y="5692"/>
                    <a:pt x="11662" y="5329"/>
                    <a:pt x="11757" y="4874"/>
                  </a:cubicBezTo>
                  <a:cubicBezTo>
                    <a:pt x="11829" y="4526"/>
                    <a:pt x="11727" y="4146"/>
                    <a:pt x="11488" y="3883"/>
                  </a:cubicBezTo>
                  <a:cubicBezTo>
                    <a:pt x="11276" y="3647"/>
                    <a:pt x="10960" y="3511"/>
                    <a:pt x="10643" y="3511"/>
                  </a:cubicBezTo>
                  <a:cubicBezTo>
                    <a:pt x="10604" y="3511"/>
                    <a:pt x="10565" y="3513"/>
                    <a:pt x="10526" y="3517"/>
                  </a:cubicBezTo>
                  <a:cubicBezTo>
                    <a:pt x="10807" y="3078"/>
                    <a:pt x="10694" y="2435"/>
                    <a:pt x="10282" y="2119"/>
                  </a:cubicBezTo>
                  <a:cubicBezTo>
                    <a:pt x="10088" y="1970"/>
                    <a:pt x="9829" y="1893"/>
                    <a:pt x="9573" y="1893"/>
                  </a:cubicBezTo>
                  <a:cubicBezTo>
                    <a:pt x="9284" y="1893"/>
                    <a:pt x="8998" y="1991"/>
                    <a:pt x="8811" y="2194"/>
                  </a:cubicBezTo>
                  <a:cubicBezTo>
                    <a:pt x="8759" y="1520"/>
                    <a:pt x="8527" y="819"/>
                    <a:pt x="8000" y="396"/>
                  </a:cubicBezTo>
                  <a:cubicBezTo>
                    <a:pt x="7672" y="131"/>
                    <a:pt x="7251" y="1"/>
                    <a:pt x="68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"/>
            <p:cNvSpPr/>
            <p:nvPr/>
          </p:nvSpPr>
          <p:spPr>
            <a:xfrm>
              <a:off x="6091440" y="1844511"/>
              <a:ext cx="46400" cy="49009"/>
            </a:xfrm>
            <a:custGeom>
              <a:avLst/>
              <a:gdLst/>
              <a:ahLst/>
              <a:cxnLst/>
              <a:rect l="l" t="t" r="r" b="b"/>
              <a:pathLst>
                <a:path w="925" h="977" fill="none" extrusionOk="0">
                  <a:moveTo>
                    <a:pt x="925" y="936"/>
                  </a:moveTo>
                  <a:cubicBezTo>
                    <a:pt x="748" y="976"/>
                    <a:pt x="558" y="967"/>
                    <a:pt x="393" y="892"/>
                  </a:cubicBezTo>
                  <a:cubicBezTo>
                    <a:pt x="229" y="816"/>
                    <a:pt x="93" y="671"/>
                    <a:pt x="47" y="497"/>
                  </a:cubicBezTo>
                  <a:cubicBezTo>
                    <a:pt x="0" y="322"/>
                    <a:pt x="50" y="120"/>
                    <a:pt x="187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"/>
            <p:cNvSpPr/>
            <p:nvPr/>
          </p:nvSpPr>
          <p:spPr>
            <a:xfrm>
              <a:off x="6084468" y="1774836"/>
              <a:ext cx="55129" cy="79558"/>
            </a:xfrm>
            <a:custGeom>
              <a:avLst/>
              <a:gdLst/>
              <a:ahLst/>
              <a:cxnLst/>
              <a:rect l="l" t="t" r="r" b="b"/>
              <a:pathLst>
                <a:path w="1099" h="1586" fill="none" extrusionOk="0">
                  <a:moveTo>
                    <a:pt x="1099" y="1382"/>
                  </a:moveTo>
                  <a:cubicBezTo>
                    <a:pt x="947" y="1538"/>
                    <a:pt x="701" y="1586"/>
                    <a:pt x="497" y="1516"/>
                  </a:cubicBezTo>
                  <a:cubicBezTo>
                    <a:pt x="291" y="1444"/>
                    <a:pt x="131" y="1265"/>
                    <a:pt x="66" y="1057"/>
                  </a:cubicBezTo>
                  <a:cubicBezTo>
                    <a:pt x="0" y="850"/>
                    <a:pt x="26" y="620"/>
                    <a:pt x="117" y="424"/>
                  </a:cubicBezTo>
                  <a:cubicBezTo>
                    <a:pt x="206" y="232"/>
                    <a:pt x="365" y="66"/>
                    <a:pt x="566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"/>
            <p:cNvSpPr/>
            <p:nvPr/>
          </p:nvSpPr>
          <p:spPr>
            <a:xfrm>
              <a:off x="6088481" y="1492676"/>
              <a:ext cx="28693" cy="37622"/>
            </a:xfrm>
            <a:custGeom>
              <a:avLst/>
              <a:gdLst/>
              <a:ahLst/>
              <a:cxnLst/>
              <a:rect l="l" t="t" r="r" b="b"/>
              <a:pathLst>
                <a:path w="572" h="750" fill="none" extrusionOk="0">
                  <a:moveTo>
                    <a:pt x="117" y="749"/>
                  </a:moveTo>
                  <a:cubicBezTo>
                    <a:pt x="40" y="661"/>
                    <a:pt x="0" y="543"/>
                    <a:pt x="7" y="427"/>
                  </a:cubicBezTo>
                  <a:cubicBezTo>
                    <a:pt x="11" y="310"/>
                    <a:pt x="63" y="197"/>
                    <a:pt x="147" y="115"/>
                  </a:cubicBezTo>
                  <a:cubicBezTo>
                    <a:pt x="203" y="61"/>
                    <a:pt x="275" y="21"/>
                    <a:pt x="353" y="10"/>
                  </a:cubicBezTo>
                  <a:cubicBezTo>
                    <a:pt x="431" y="0"/>
                    <a:pt x="514" y="23"/>
                    <a:pt x="572" y="7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"/>
            <p:cNvSpPr/>
            <p:nvPr/>
          </p:nvSpPr>
          <p:spPr>
            <a:xfrm>
              <a:off x="6113361" y="1465438"/>
              <a:ext cx="72084" cy="59643"/>
            </a:xfrm>
            <a:custGeom>
              <a:avLst/>
              <a:gdLst/>
              <a:ahLst/>
              <a:cxnLst/>
              <a:rect l="l" t="t" r="r" b="b"/>
              <a:pathLst>
                <a:path w="1437" h="1189" fill="none" extrusionOk="0">
                  <a:moveTo>
                    <a:pt x="38" y="1188"/>
                  </a:moveTo>
                  <a:cubicBezTo>
                    <a:pt x="1" y="925"/>
                    <a:pt x="34" y="646"/>
                    <a:pt x="172" y="419"/>
                  </a:cubicBezTo>
                  <a:cubicBezTo>
                    <a:pt x="307" y="190"/>
                    <a:pt x="553" y="21"/>
                    <a:pt x="818" y="12"/>
                  </a:cubicBezTo>
                  <a:cubicBezTo>
                    <a:pt x="1083" y="0"/>
                    <a:pt x="1356" y="168"/>
                    <a:pt x="1436" y="42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"/>
            <p:cNvSpPr/>
            <p:nvPr/>
          </p:nvSpPr>
          <p:spPr>
            <a:xfrm>
              <a:off x="6243029" y="1601176"/>
              <a:ext cx="39980" cy="55028"/>
            </a:xfrm>
            <a:custGeom>
              <a:avLst/>
              <a:gdLst/>
              <a:ahLst/>
              <a:cxnLst/>
              <a:rect l="l" t="t" r="r" b="b"/>
              <a:pathLst>
                <a:path w="797" h="1097" fill="none" extrusionOk="0">
                  <a:moveTo>
                    <a:pt x="1" y="1031"/>
                  </a:moveTo>
                  <a:cubicBezTo>
                    <a:pt x="260" y="1096"/>
                    <a:pt x="555" y="962"/>
                    <a:pt x="676" y="726"/>
                  </a:cubicBezTo>
                  <a:cubicBezTo>
                    <a:pt x="796" y="488"/>
                    <a:pt x="732" y="172"/>
                    <a:pt x="528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"/>
            <p:cNvSpPr/>
            <p:nvPr/>
          </p:nvSpPr>
          <p:spPr>
            <a:xfrm>
              <a:off x="6235605" y="1640202"/>
              <a:ext cx="68622" cy="98971"/>
            </a:xfrm>
            <a:custGeom>
              <a:avLst/>
              <a:gdLst/>
              <a:ahLst/>
              <a:cxnLst/>
              <a:rect l="l" t="t" r="r" b="b"/>
              <a:pathLst>
                <a:path w="1368" h="1973" fill="none" extrusionOk="0">
                  <a:moveTo>
                    <a:pt x="776" y="0"/>
                  </a:moveTo>
                  <a:cubicBezTo>
                    <a:pt x="1069" y="173"/>
                    <a:pt x="1284" y="481"/>
                    <a:pt x="1326" y="818"/>
                  </a:cubicBezTo>
                  <a:cubicBezTo>
                    <a:pt x="1367" y="1156"/>
                    <a:pt x="1230" y="1514"/>
                    <a:pt x="960" y="1723"/>
                  </a:cubicBezTo>
                  <a:cubicBezTo>
                    <a:pt x="692" y="1931"/>
                    <a:pt x="299" y="1972"/>
                    <a:pt x="0" y="1808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"/>
            <p:cNvSpPr/>
            <p:nvPr/>
          </p:nvSpPr>
          <p:spPr>
            <a:xfrm>
              <a:off x="6213735" y="1709074"/>
              <a:ext cx="27038" cy="29696"/>
            </a:xfrm>
            <a:custGeom>
              <a:avLst/>
              <a:gdLst/>
              <a:ahLst/>
              <a:cxnLst/>
              <a:rect l="l" t="t" r="r" b="b"/>
              <a:pathLst>
                <a:path w="539" h="592" fill="none" extrusionOk="0">
                  <a:moveTo>
                    <a:pt x="513" y="1"/>
                  </a:moveTo>
                  <a:cubicBezTo>
                    <a:pt x="539" y="149"/>
                    <a:pt x="511" y="314"/>
                    <a:pt x="411" y="429"/>
                  </a:cubicBezTo>
                  <a:cubicBezTo>
                    <a:pt x="312" y="543"/>
                    <a:pt x="133" y="591"/>
                    <a:pt x="1" y="518"/>
                  </a:cubicBezTo>
                </a:path>
              </a:pathLst>
            </a:custGeom>
            <a:solidFill>
              <a:schemeClr val="dk1"/>
            </a:solidFill>
            <a:ln w="275" cap="flat" cmpd="sng">
              <a:solidFill>
                <a:srgbClr val="21300A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"/>
            <p:cNvSpPr/>
            <p:nvPr/>
          </p:nvSpPr>
          <p:spPr>
            <a:xfrm>
              <a:off x="6296251" y="1426111"/>
              <a:ext cx="42136" cy="27038"/>
            </a:xfrm>
            <a:custGeom>
              <a:avLst/>
              <a:gdLst/>
              <a:ahLst/>
              <a:cxnLst/>
              <a:rect l="l" t="t" r="r" b="b"/>
              <a:pathLst>
                <a:path w="840" h="539" fill="none" extrusionOk="0">
                  <a:moveTo>
                    <a:pt x="0" y="331"/>
                  </a:moveTo>
                  <a:cubicBezTo>
                    <a:pt x="37" y="192"/>
                    <a:pt x="152" y="77"/>
                    <a:pt x="291" y="39"/>
                  </a:cubicBezTo>
                  <a:cubicBezTo>
                    <a:pt x="431" y="0"/>
                    <a:pt x="588" y="40"/>
                    <a:pt x="691" y="141"/>
                  </a:cubicBezTo>
                  <a:cubicBezTo>
                    <a:pt x="795" y="242"/>
                    <a:pt x="840" y="400"/>
                    <a:pt x="805" y="53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"/>
            <p:cNvSpPr/>
            <p:nvPr/>
          </p:nvSpPr>
          <p:spPr>
            <a:xfrm>
              <a:off x="6422007" y="1554425"/>
              <a:ext cx="15450" cy="12089"/>
            </a:xfrm>
            <a:custGeom>
              <a:avLst/>
              <a:gdLst/>
              <a:ahLst/>
              <a:cxnLst/>
              <a:rect l="l" t="t" r="r" b="b"/>
              <a:pathLst>
                <a:path w="308" h="241" extrusionOk="0">
                  <a:moveTo>
                    <a:pt x="147" y="0"/>
                  </a:moveTo>
                  <a:cubicBezTo>
                    <a:pt x="105" y="0"/>
                    <a:pt x="63" y="22"/>
                    <a:pt x="41" y="72"/>
                  </a:cubicBezTo>
                  <a:cubicBezTo>
                    <a:pt x="1" y="167"/>
                    <a:pt x="82" y="240"/>
                    <a:pt x="161" y="240"/>
                  </a:cubicBezTo>
                  <a:cubicBezTo>
                    <a:pt x="203" y="240"/>
                    <a:pt x="245" y="219"/>
                    <a:pt x="267" y="168"/>
                  </a:cubicBezTo>
                  <a:cubicBezTo>
                    <a:pt x="307" y="74"/>
                    <a:pt x="226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"/>
            <p:cNvSpPr/>
            <p:nvPr/>
          </p:nvSpPr>
          <p:spPr>
            <a:xfrm>
              <a:off x="6383232" y="1547653"/>
              <a:ext cx="15350" cy="12139"/>
            </a:xfrm>
            <a:custGeom>
              <a:avLst/>
              <a:gdLst/>
              <a:ahLst/>
              <a:cxnLst/>
              <a:rect l="l" t="t" r="r" b="b"/>
              <a:pathLst>
                <a:path w="306" h="242" extrusionOk="0">
                  <a:moveTo>
                    <a:pt x="146" y="1"/>
                  </a:moveTo>
                  <a:cubicBezTo>
                    <a:pt x="104" y="1"/>
                    <a:pt x="62" y="22"/>
                    <a:pt x="40" y="73"/>
                  </a:cubicBezTo>
                  <a:cubicBezTo>
                    <a:pt x="1" y="168"/>
                    <a:pt x="82" y="241"/>
                    <a:pt x="160" y="241"/>
                  </a:cubicBezTo>
                  <a:cubicBezTo>
                    <a:pt x="203" y="241"/>
                    <a:pt x="244" y="220"/>
                    <a:pt x="265" y="169"/>
                  </a:cubicBezTo>
                  <a:cubicBezTo>
                    <a:pt x="306" y="74"/>
                    <a:pt x="225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"/>
            <p:cNvSpPr/>
            <p:nvPr/>
          </p:nvSpPr>
          <p:spPr>
            <a:xfrm>
              <a:off x="6153641" y="1382069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6" y="0"/>
                  </a:moveTo>
                  <a:cubicBezTo>
                    <a:pt x="104" y="0"/>
                    <a:pt x="63" y="22"/>
                    <a:pt x="41" y="72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3" y="241"/>
                    <a:pt x="244" y="220"/>
                    <a:pt x="266" y="170"/>
                  </a:cubicBezTo>
                  <a:cubicBezTo>
                    <a:pt x="307" y="75"/>
                    <a:pt x="225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"/>
            <p:cNvSpPr/>
            <p:nvPr/>
          </p:nvSpPr>
          <p:spPr>
            <a:xfrm>
              <a:off x="6199037" y="1346905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0"/>
                  </a:moveTo>
                  <a:cubicBezTo>
                    <a:pt x="105" y="0"/>
                    <a:pt x="63" y="21"/>
                    <a:pt x="41" y="72"/>
                  </a:cubicBezTo>
                  <a:cubicBezTo>
                    <a:pt x="1" y="167"/>
                    <a:pt x="82" y="240"/>
                    <a:pt x="160" y="240"/>
                  </a:cubicBezTo>
                  <a:cubicBezTo>
                    <a:pt x="203" y="240"/>
                    <a:pt x="245" y="219"/>
                    <a:pt x="266" y="168"/>
                  </a:cubicBezTo>
                  <a:cubicBezTo>
                    <a:pt x="307" y="74"/>
                    <a:pt x="226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"/>
            <p:cNvSpPr/>
            <p:nvPr/>
          </p:nvSpPr>
          <p:spPr>
            <a:xfrm>
              <a:off x="6191764" y="1386985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1"/>
                  </a:moveTo>
                  <a:cubicBezTo>
                    <a:pt x="104" y="1"/>
                    <a:pt x="63" y="22"/>
                    <a:pt x="41" y="73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3" y="241"/>
                    <a:pt x="244" y="220"/>
                    <a:pt x="266" y="169"/>
                  </a:cubicBezTo>
                  <a:cubicBezTo>
                    <a:pt x="307" y="75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"/>
            <p:cNvSpPr/>
            <p:nvPr/>
          </p:nvSpPr>
          <p:spPr>
            <a:xfrm>
              <a:off x="5991869" y="1705763"/>
              <a:ext cx="15350" cy="12089"/>
            </a:xfrm>
            <a:custGeom>
              <a:avLst/>
              <a:gdLst/>
              <a:ahLst/>
              <a:cxnLst/>
              <a:rect l="l" t="t" r="r" b="b"/>
              <a:pathLst>
                <a:path w="306" h="241" extrusionOk="0">
                  <a:moveTo>
                    <a:pt x="145" y="1"/>
                  </a:moveTo>
                  <a:cubicBezTo>
                    <a:pt x="103" y="1"/>
                    <a:pt x="62" y="22"/>
                    <a:pt x="41" y="73"/>
                  </a:cubicBezTo>
                  <a:cubicBezTo>
                    <a:pt x="0" y="167"/>
                    <a:pt x="81" y="241"/>
                    <a:pt x="160" y="241"/>
                  </a:cubicBezTo>
                  <a:cubicBezTo>
                    <a:pt x="202" y="241"/>
                    <a:pt x="244" y="220"/>
                    <a:pt x="266" y="169"/>
                  </a:cubicBezTo>
                  <a:cubicBezTo>
                    <a:pt x="305" y="74"/>
                    <a:pt x="224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"/>
            <p:cNvSpPr/>
            <p:nvPr/>
          </p:nvSpPr>
          <p:spPr>
            <a:xfrm>
              <a:off x="5943463" y="1696483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1"/>
                  </a:moveTo>
                  <a:cubicBezTo>
                    <a:pt x="105" y="1"/>
                    <a:pt x="63" y="22"/>
                    <a:pt x="41" y="73"/>
                  </a:cubicBezTo>
                  <a:cubicBezTo>
                    <a:pt x="1" y="167"/>
                    <a:pt x="82" y="241"/>
                    <a:pt x="160" y="241"/>
                  </a:cubicBezTo>
                  <a:cubicBezTo>
                    <a:pt x="203" y="241"/>
                    <a:pt x="245" y="219"/>
                    <a:pt x="266" y="169"/>
                  </a:cubicBezTo>
                  <a:cubicBezTo>
                    <a:pt x="307" y="74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"/>
            <p:cNvSpPr/>
            <p:nvPr/>
          </p:nvSpPr>
          <p:spPr>
            <a:xfrm>
              <a:off x="5964029" y="1648378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5" y="0"/>
                  </a:moveTo>
                  <a:cubicBezTo>
                    <a:pt x="103" y="0"/>
                    <a:pt x="62" y="22"/>
                    <a:pt x="40" y="72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4" y="241"/>
                    <a:pt x="245" y="220"/>
                    <a:pt x="267" y="170"/>
                  </a:cubicBezTo>
                  <a:cubicBezTo>
                    <a:pt x="306" y="75"/>
                    <a:pt x="22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"/>
            <p:cNvSpPr/>
            <p:nvPr/>
          </p:nvSpPr>
          <p:spPr>
            <a:xfrm>
              <a:off x="6205609" y="1915440"/>
              <a:ext cx="15350" cy="12089"/>
            </a:xfrm>
            <a:custGeom>
              <a:avLst/>
              <a:gdLst/>
              <a:ahLst/>
              <a:cxnLst/>
              <a:rect l="l" t="t" r="r" b="b"/>
              <a:pathLst>
                <a:path w="306" h="241" extrusionOk="0">
                  <a:moveTo>
                    <a:pt x="145" y="0"/>
                  </a:moveTo>
                  <a:cubicBezTo>
                    <a:pt x="103" y="0"/>
                    <a:pt x="61" y="21"/>
                    <a:pt x="40" y="72"/>
                  </a:cubicBezTo>
                  <a:cubicBezTo>
                    <a:pt x="0" y="166"/>
                    <a:pt x="82" y="241"/>
                    <a:pt x="161" y="241"/>
                  </a:cubicBezTo>
                  <a:cubicBezTo>
                    <a:pt x="203" y="241"/>
                    <a:pt x="245" y="219"/>
                    <a:pt x="266" y="169"/>
                  </a:cubicBezTo>
                  <a:cubicBezTo>
                    <a:pt x="306" y="74"/>
                    <a:pt x="22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"/>
            <p:cNvSpPr/>
            <p:nvPr/>
          </p:nvSpPr>
          <p:spPr>
            <a:xfrm>
              <a:off x="6234903" y="1919603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6" y="1"/>
                  </a:moveTo>
                  <a:cubicBezTo>
                    <a:pt x="104" y="1"/>
                    <a:pt x="62" y="22"/>
                    <a:pt x="40" y="73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4" y="241"/>
                    <a:pt x="245" y="220"/>
                    <a:pt x="267" y="169"/>
                  </a:cubicBezTo>
                  <a:cubicBezTo>
                    <a:pt x="306" y="74"/>
                    <a:pt x="225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"/>
            <p:cNvSpPr/>
            <p:nvPr/>
          </p:nvSpPr>
          <p:spPr>
            <a:xfrm>
              <a:off x="6155296" y="1628514"/>
              <a:ext cx="15450" cy="12089"/>
            </a:xfrm>
            <a:custGeom>
              <a:avLst/>
              <a:gdLst/>
              <a:ahLst/>
              <a:cxnLst/>
              <a:rect l="l" t="t" r="r" b="b"/>
              <a:pathLst>
                <a:path w="308" h="241" extrusionOk="0">
                  <a:moveTo>
                    <a:pt x="146" y="0"/>
                  </a:moveTo>
                  <a:cubicBezTo>
                    <a:pt x="104" y="0"/>
                    <a:pt x="63" y="22"/>
                    <a:pt x="41" y="72"/>
                  </a:cubicBezTo>
                  <a:cubicBezTo>
                    <a:pt x="1" y="167"/>
                    <a:pt x="82" y="240"/>
                    <a:pt x="161" y="240"/>
                  </a:cubicBezTo>
                  <a:cubicBezTo>
                    <a:pt x="203" y="240"/>
                    <a:pt x="245" y="219"/>
                    <a:pt x="267" y="168"/>
                  </a:cubicBezTo>
                  <a:cubicBezTo>
                    <a:pt x="307" y="74"/>
                    <a:pt x="225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"/>
            <p:cNvSpPr/>
            <p:nvPr/>
          </p:nvSpPr>
          <p:spPr>
            <a:xfrm>
              <a:off x="6180728" y="1583218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7" y="1"/>
                  </a:moveTo>
                  <a:cubicBezTo>
                    <a:pt x="104" y="1"/>
                    <a:pt x="62" y="22"/>
                    <a:pt x="41" y="73"/>
                  </a:cubicBezTo>
                  <a:cubicBezTo>
                    <a:pt x="0" y="167"/>
                    <a:pt x="81" y="241"/>
                    <a:pt x="160" y="241"/>
                  </a:cubicBezTo>
                  <a:cubicBezTo>
                    <a:pt x="202" y="241"/>
                    <a:pt x="244" y="220"/>
                    <a:pt x="266" y="169"/>
                  </a:cubicBezTo>
                  <a:cubicBezTo>
                    <a:pt x="306" y="74"/>
                    <a:pt x="225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"/>
            <p:cNvSpPr/>
            <p:nvPr/>
          </p:nvSpPr>
          <p:spPr>
            <a:xfrm>
              <a:off x="5901327" y="1674763"/>
              <a:ext cx="125858" cy="87634"/>
            </a:xfrm>
            <a:custGeom>
              <a:avLst/>
              <a:gdLst/>
              <a:ahLst/>
              <a:cxnLst/>
              <a:rect l="l" t="t" r="r" b="b"/>
              <a:pathLst>
                <a:path w="2509" h="1747" extrusionOk="0">
                  <a:moveTo>
                    <a:pt x="498" y="0"/>
                  </a:moveTo>
                  <a:cubicBezTo>
                    <a:pt x="323" y="0"/>
                    <a:pt x="191" y="88"/>
                    <a:pt x="140" y="301"/>
                  </a:cubicBezTo>
                  <a:cubicBezTo>
                    <a:pt x="1" y="891"/>
                    <a:pt x="1176" y="1746"/>
                    <a:pt x="1831" y="1746"/>
                  </a:cubicBezTo>
                  <a:cubicBezTo>
                    <a:pt x="1949" y="1746"/>
                    <a:pt x="2050" y="1719"/>
                    <a:pt x="2123" y="1657"/>
                  </a:cubicBezTo>
                  <a:cubicBezTo>
                    <a:pt x="2509" y="1333"/>
                    <a:pt x="1180" y="0"/>
                    <a:pt x="498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"/>
            <p:cNvSpPr/>
            <p:nvPr/>
          </p:nvSpPr>
          <p:spPr>
            <a:xfrm>
              <a:off x="6111204" y="1936408"/>
              <a:ext cx="92399" cy="45598"/>
            </a:xfrm>
            <a:custGeom>
              <a:avLst/>
              <a:gdLst/>
              <a:ahLst/>
              <a:cxnLst/>
              <a:rect l="l" t="t" r="r" b="b"/>
              <a:pathLst>
                <a:path w="1842" h="909" extrusionOk="0">
                  <a:moveTo>
                    <a:pt x="412" y="1"/>
                  </a:moveTo>
                  <a:cubicBezTo>
                    <a:pt x="213" y="1"/>
                    <a:pt x="68" y="51"/>
                    <a:pt x="52" y="171"/>
                  </a:cubicBezTo>
                  <a:cubicBezTo>
                    <a:pt x="0" y="563"/>
                    <a:pt x="787" y="908"/>
                    <a:pt x="1307" y="908"/>
                  </a:cubicBezTo>
                  <a:cubicBezTo>
                    <a:pt x="1525" y="908"/>
                    <a:pt x="1696" y="848"/>
                    <a:pt x="1738" y="704"/>
                  </a:cubicBezTo>
                  <a:cubicBezTo>
                    <a:pt x="1841" y="352"/>
                    <a:pt x="938" y="1"/>
                    <a:pt x="41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"/>
            <p:cNvSpPr/>
            <p:nvPr/>
          </p:nvSpPr>
          <p:spPr>
            <a:xfrm>
              <a:off x="6114465" y="1332459"/>
              <a:ext cx="119587" cy="90644"/>
            </a:xfrm>
            <a:custGeom>
              <a:avLst/>
              <a:gdLst/>
              <a:ahLst/>
              <a:cxnLst/>
              <a:rect l="l" t="t" r="r" b="b"/>
              <a:pathLst>
                <a:path w="2384" h="1807" extrusionOk="0">
                  <a:moveTo>
                    <a:pt x="1756" y="0"/>
                  </a:moveTo>
                  <a:cubicBezTo>
                    <a:pt x="1093" y="0"/>
                    <a:pt x="1" y="1363"/>
                    <a:pt x="431" y="1743"/>
                  </a:cubicBezTo>
                  <a:cubicBezTo>
                    <a:pt x="480" y="1787"/>
                    <a:pt x="541" y="1806"/>
                    <a:pt x="610" y="1806"/>
                  </a:cubicBezTo>
                  <a:cubicBezTo>
                    <a:pt x="1204" y="1806"/>
                    <a:pt x="2383" y="323"/>
                    <a:pt x="1964" y="57"/>
                  </a:cubicBezTo>
                  <a:cubicBezTo>
                    <a:pt x="1902" y="18"/>
                    <a:pt x="1832" y="0"/>
                    <a:pt x="1756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"/>
            <p:cNvSpPr/>
            <p:nvPr/>
          </p:nvSpPr>
          <p:spPr>
            <a:xfrm>
              <a:off x="6444730" y="1905358"/>
              <a:ext cx="10484" cy="8728"/>
            </a:xfrm>
            <a:custGeom>
              <a:avLst/>
              <a:gdLst/>
              <a:ahLst/>
              <a:cxnLst/>
              <a:rect l="l" t="t" r="r" b="b"/>
              <a:pathLst>
                <a:path w="209" h="174" extrusionOk="0">
                  <a:moveTo>
                    <a:pt x="109" y="0"/>
                  </a:moveTo>
                  <a:cubicBezTo>
                    <a:pt x="56" y="0"/>
                    <a:pt x="1" y="43"/>
                    <a:pt x="18" y="110"/>
                  </a:cubicBezTo>
                  <a:cubicBezTo>
                    <a:pt x="30" y="154"/>
                    <a:pt x="65" y="174"/>
                    <a:pt x="101" y="174"/>
                  </a:cubicBezTo>
                  <a:cubicBezTo>
                    <a:pt x="154" y="174"/>
                    <a:pt x="209" y="130"/>
                    <a:pt x="190" y="63"/>
                  </a:cubicBezTo>
                  <a:cubicBezTo>
                    <a:pt x="179" y="19"/>
                    <a:pt x="145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1" name="Google Shape;1371;p3"/>
            <p:cNvGrpSpPr/>
            <p:nvPr/>
          </p:nvGrpSpPr>
          <p:grpSpPr>
            <a:xfrm>
              <a:off x="6388800" y="1848875"/>
              <a:ext cx="571599" cy="465408"/>
              <a:chOff x="6388800" y="1848875"/>
              <a:chExt cx="571599" cy="465408"/>
            </a:xfrm>
          </p:grpSpPr>
          <p:sp>
            <p:nvSpPr>
              <p:cNvPr id="1372" name="Google Shape;1372;p3"/>
              <p:cNvSpPr/>
              <p:nvPr/>
            </p:nvSpPr>
            <p:spPr>
              <a:xfrm>
                <a:off x="6585785" y="1848875"/>
                <a:ext cx="223273" cy="417803"/>
              </a:xfrm>
              <a:custGeom>
                <a:avLst/>
                <a:gdLst/>
                <a:ahLst/>
                <a:cxnLst/>
                <a:rect l="l" t="t" r="r" b="b"/>
                <a:pathLst>
                  <a:path w="4451" h="8329" extrusionOk="0">
                    <a:moveTo>
                      <a:pt x="1045" y="1"/>
                    </a:moveTo>
                    <a:cubicBezTo>
                      <a:pt x="1004" y="1"/>
                      <a:pt x="963" y="4"/>
                      <a:pt x="921" y="11"/>
                    </a:cubicBezTo>
                    <a:cubicBezTo>
                      <a:pt x="537" y="75"/>
                      <a:pt x="225" y="442"/>
                      <a:pt x="225" y="833"/>
                    </a:cubicBezTo>
                    <a:cubicBezTo>
                      <a:pt x="225" y="1640"/>
                      <a:pt x="0" y="2436"/>
                      <a:pt x="15" y="3243"/>
                    </a:cubicBezTo>
                    <a:cubicBezTo>
                      <a:pt x="27" y="4049"/>
                      <a:pt x="155" y="4862"/>
                      <a:pt x="465" y="5606"/>
                    </a:cubicBezTo>
                    <a:cubicBezTo>
                      <a:pt x="655" y="6061"/>
                      <a:pt x="913" y="6490"/>
                      <a:pt x="1258" y="6842"/>
                    </a:cubicBezTo>
                    <a:cubicBezTo>
                      <a:pt x="1490" y="7076"/>
                      <a:pt x="1758" y="7271"/>
                      <a:pt x="2023" y="7466"/>
                    </a:cubicBezTo>
                    <a:cubicBezTo>
                      <a:pt x="2416" y="7753"/>
                      <a:pt x="2809" y="8041"/>
                      <a:pt x="3200" y="8328"/>
                    </a:cubicBezTo>
                    <a:lnTo>
                      <a:pt x="3048" y="8141"/>
                    </a:lnTo>
                    <a:lnTo>
                      <a:pt x="3048" y="8141"/>
                    </a:lnTo>
                    <a:cubicBezTo>
                      <a:pt x="3109" y="8149"/>
                      <a:pt x="3170" y="8153"/>
                      <a:pt x="3232" y="8153"/>
                    </a:cubicBezTo>
                    <a:cubicBezTo>
                      <a:pt x="3515" y="8153"/>
                      <a:pt x="3800" y="8068"/>
                      <a:pt x="4021" y="7891"/>
                    </a:cubicBezTo>
                    <a:cubicBezTo>
                      <a:pt x="4290" y="7677"/>
                      <a:pt x="4450" y="7321"/>
                      <a:pt x="4397" y="6981"/>
                    </a:cubicBezTo>
                    <a:cubicBezTo>
                      <a:pt x="4343" y="6640"/>
                      <a:pt x="4059" y="6339"/>
                      <a:pt x="3717" y="6300"/>
                    </a:cubicBezTo>
                    <a:cubicBezTo>
                      <a:pt x="3869" y="6294"/>
                      <a:pt x="4005" y="6165"/>
                      <a:pt x="4017" y="6016"/>
                    </a:cubicBezTo>
                    <a:cubicBezTo>
                      <a:pt x="4032" y="5866"/>
                      <a:pt x="3922" y="5714"/>
                      <a:pt x="3775" y="5681"/>
                    </a:cubicBezTo>
                    <a:cubicBezTo>
                      <a:pt x="3992" y="5558"/>
                      <a:pt x="4057" y="5270"/>
                      <a:pt x="4024" y="5025"/>
                    </a:cubicBezTo>
                    <a:cubicBezTo>
                      <a:pt x="3976" y="4686"/>
                      <a:pt x="3775" y="4372"/>
                      <a:pt x="3487" y="4188"/>
                    </a:cubicBezTo>
                    <a:cubicBezTo>
                      <a:pt x="3296" y="4064"/>
                      <a:pt x="3068" y="4001"/>
                      <a:pt x="2840" y="4001"/>
                    </a:cubicBezTo>
                    <a:cubicBezTo>
                      <a:pt x="2727" y="4001"/>
                      <a:pt x="2613" y="4017"/>
                      <a:pt x="2504" y="4049"/>
                    </a:cubicBezTo>
                    <a:cubicBezTo>
                      <a:pt x="2619" y="3888"/>
                      <a:pt x="2639" y="3675"/>
                      <a:pt x="2563" y="3493"/>
                    </a:cubicBezTo>
                    <a:cubicBezTo>
                      <a:pt x="2488" y="3310"/>
                      <a:pt x="2314" y="3169"/>
                      <a:pt x="2117" y="3136"/>
                    </a:cubicBezTo>
                    <a:cubicBezTo>
                      <a:pt x="2486" y="2935"/>
                      <a:pt x="2807" y="2631"/>
                      <a:pt x="2975" y="2246"/>
                    </a:cubicBezTo>
                    <a:cubicBezTo>
                      <a:pt x="3144" y="1862"/>
                      <a:pt x="3142" y="1395"/>
                      <a:pt x="2924" y="1038"/>
                    </a:cubicBezTo>
                    <a:cubicBezTo>
                      <a:pt x="2741" y="739"/>
                      <a:pt x="2398" y="539"/>
                      <a:pt x="2053" y="539"/>
                    </a:cubicBezTo>
                    <a:cubicBezTo>
                      <a:pt x="1984" y="539"/>
                      <a:pt x="1915" y="547"/>
                      <a:pt x="1848" y="563"/>
                    </a:cubicBezTo>
                    <a:cubicBezTo>
                      <a:pt x="1735" y="232"/>
                      <a:pt x="1393" y="1"/>
                      <a:pt x="10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"/>
              <p:cNvSpPr/>
              <p:nvPr/>
            </p:nvSpPr>
            <p:spPr>
              <a:xfrm>
                <a:off x="6616986" y="1895676"/>
                <a:ext cx="343412" cy="245295"/>
              </a:xfrm>
              <a:custGeom>
                <a:avLst/>
                <a:gdLst/>
                <a:ahLst/>
                <a:cxnLst/>
                <a:rect l="l" t="t" r="r" b="b"/>
                <a:pathLst>
                  <a:path w="6846" h="4890" extrusionOk="0">
                    <a:moveTo>
                      <a:pt x="5378" y="1"/>
                    </a:moveTo>
                    <a:cubicBezTo>
                      <a:pt x="5330" y="1"/>
                      <a:pt x="5281" y="13"/>
                      <a:pt x="5238" y="39"/>
                    </a:cubicBezTo>
                    <a:cubicBezTo>
                      <a:pt x="3007" y="1378"/>
                      <a:pt x="1422" y="1573"/>
                      <a:pt x="686" y="1573"/>
                    </a:cubicBezTo>
                    <a:cubicBezTo>
                      <a:pt x="383" y="1573"/>
                      <a:pt x="224" y="1540"/>
                      <a:pt x="224" y="1540"/>
                    </a:cubicBezTo>
                    <a:lnTo>
                      <a:pt x="210" y="2168"/>
                    </a:lnTo>
                    <a:cubicBezTo>
                      <a:pt x="520" y="2209"/>
                      <a:pt x="820" y="2226"/>
                      <a:pt x="1098" y="2226"/>
                    </a:cubicBezTo>
                    <a:cubicBezTo>
                      <a:pt x="2041" y="2226"/>
                      <a:pt x="2736" y="2040"/>
                      <a:pt x="2736" y="2040"/>
                    </a:cubicBezTo>
                    <a:lnTo>
                      <a:pt x="2736" y="2040"/>
                    </a:lnTo>
                    <a:cubicBezTo>
                      <a:pt x="1784" y="2840"/>
                      <a:pt x="1" y="3116"/>
                      <a:pt x="1" y="3116"/>
                    </a:cubicBezTo>
                    <a:lnTo>
                      <a:pt x="92" y="3847"/>
                    </a:lnTo>
                    <a:cubicBezTo>
                      <a:pt x="831" y="3787"/>
                      <a:pt x="2603" y="3156"/>
                      <a:pt x="2603" y="3156"/>
                    </a:cubicBezTo>
                    <a:lnTo>
                      <a:pt x="2603" y="3156"/>
                    </a:lnTo>
                    <a:cubicBezTo>
                      <a:pt x="1465" y="3785"/>
                      <a:pt x="1107" y="4468"/>
                      <a:pt x="1107" y="4468"/>
                    </a:cubicBezTo>
                    <a:lnTo>
                      <a:pt x="1650" y="4890"/>
                    </a:lnTo>
                    <a:cubicBezTo>
                      <a:pt x="2619" y="3292"/>
                      <a:pt x="5364" y="3140"/>
                      <a:pt x="6067" y="3129"/>
                    </a:cubicBezTo>
                    <a:cubicBezTo>
                      <a:pt x="6175" y="3127"/>
                      <a:pt x="6273" y="3062"/>
                      <a:pt x="6317" y="2961"/>
                    </a:cubicBezTo>
                    <a:cubicBezTo>
                      <a:pt x="6846" y="1802"/>
                      <a:pt x="6030" y="473"/>
                      <a:pt x="5561" y="68"/>
                    </a:cubicBezTo>
                    <a:cubicBezTo>
                      <a:pt x="5509" y="24"/>
                      <a:pt x="5444" y="1"/>
                      <a:pt x="53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"/>
              <p:cNvSpPr/>
              <p:nvPr/>
            </p:nvSpPr>
            <p:spPr>
              <a:xfrm>
                <a:off x="6388800" y="1861115"/>
                <a:ext cx="388609" cy="453168"/>
              </a:xfrm>
              <a:custGeom>
                <a:avLst/>
                <a:gdLst/>
                <a:ahLst/>
                <a:cxnLst/>
                <a:rect l="l" t="t" r="r" b="b"/>
                <a:pathLst>
                  <a:path w="7747" h="9034" extrusionOk="0">
                    <a:moveTo>
                      <a:pt x="3954" y="0"/>
                    </a:moveTo>
                    <a:cubicBezTo>
                      <a:pt x="3952" y="0"/>
                      <a:pt x="3950" y="0"/>
                      <a:pt x="3948" y="0"/>
                    </a:cubicBezTo>
                    <a:cubicBezTo>
                      <a:pt x="3569" y="5"/>
                      <a:pt x="3167" y="326"/>
                      <a:pt x="3138" y="704"/>
                    </a:cubicBezTo>
                    <a:cubicBezTo>
                      <a:pt x="2805" y="342"/>
                      <a:pt x="2358" y="43"/>
                      <a:pt x="1864" y="37"/>
                    </a:cubicBezTo>
                    <a:cubicBezTo>
                      <a:pt x="1859" y="37"/>
                      <a:pt x="1853" y="37"/>
                      <a:pt x="1847" y="37"/>
                    </a:cubicBezTo>
                    <a:cubicBezTo>
                      <a:pt x="1406" y="37"/>
                      <a:pt x="981" y="281"/>
                      <a:pt x="723" y="639"/>
                    </a:cubicBezTo>
                    <a:cubicBezTo>
                      <a:pt x="462" y="1001"/>
                      <a:pt x="363" y="1467"/>
                      <a:pt x="410" y="1911"/>
                    </a:cubicBezTo>
                    <a:cubicBezTo>
                      <a:pt x="456" y="2357"/>
                      <a:pt x="638" y="2780"/>
                      <a:pt x="892" y="3149"/>
                    </a:cubicBezTo>
                    <a:cubicBezTo>
                      <a:pt x="461" y="3193"/>
                      <a:pt x="125" y="3625"/>
                      <a:pt x="133" y="4059"/>
                    </a:cubicBezTo>
                    <a:cubicBezTo>
                      <a:pt x="141" y="4492"/>
                      <a:pt x="448" y="4868"/>
                      <a:pt x="846" y="5041"/>
                    </a:cubicBezTo>
                    <a:cubicBezTo>
                      <a:pt x="312" y="5384"/>
                      <a:pt x="1" y="6042"/>
                      <a:pt x="73" y="6671"/>
                    </a:cubicBezTo>
                    <a:cubicBezTo>
                      <a:pt x="143" y="7302"/>
                      <a:pt x="595" y="7872"/>
                      <a:pt x="1190" y="8087"/>
                    </a:cubicBezTo>
                    <a:cubicBezTo>
                      <a:pt x="1372" y="8153"/>
                      <a:pt x="1564" y="8185"/>
                      <a:pt x="1756" y="8185"/>
                    </a:cubicBezTo>
                    <a:cubicBezTo>
                      <a:pt x="2196" y="8185"/>
                      <a:pt x="2637" y="8019"/>
                      <a:pt x="2955" y="7714"/>
                    </a:cubicBezTo>
                    <a:lnTo>
                      <a:pt x="2955" y="7714"/>
                    </a:lnTo>
                    <a:cubicBezTo>
                      <a:pt x="2883" y="8126"/>
                      <a:pt x="3193" y="8554"/>
                      <a:pt x="3598" y="8653"/>
                    </a:cubicBezTo>
                    <a:cubicBezTo>
                      <a:pt x="3661" y="8668"/>
                      <a:pt x="3726" y="8675"/>
                      <a:pt x="3792" y="8675"/>
                    </a:cubicBezTo>
                    <a:cubicBezTo>
                      <a:pt x="4151" y="8675"/>
                      <a:pt x="4533" y="8460"/>
                      <a:pt x="4718" y="8159"/>
                    </a:cubicBezTo>
                    <a:lnTo>
                      <a:pt x="4718" y="8159"/>
                    </a:lnTo>
                    <a:cubicBezTo>
                      <a:pt x="4710" y="8550"/>
                      <a:pt x="5043" y="8887"/>
                      <a:pt x="5420" y="8989"/>
                    </a:cubicBezTo>
                    <a:cubicBezTo>
                      <a:pt x="5532" y="9020"/>
                      <a:pt x="5647" y="9033"/>
                      <a:pt x="5763" y="9033"/>
                    </a:cubicBezTo>
                    <a:cubicBezTo>
                      <a:pt x="6034" y="9033"/>
                      <a:pt x="6309" y="8959"/>
                      <a:pt x="6563" y="8857"/>
                    </a:cubicBezTo>
                    <a:cubicBezTo>
                      <a:pt x="6954" y="8699"/>
                      <a:pt x="7333" y="8461"/>
                      <a:pt x="7539" y="8094"/>
                    </a:cubicBezTo>
                    <a:cubicBezTo>
                      <a:pt x="7746" y="7728"/>
                      <a:pt x="7729" y="7212"/>
                      <a:pt x="7413" y="6935"/>
                    </a:cubicBezTo>
                    <a:cubicBezTo>
                      <a:pt x="7657" y="6633"/>
                      <a:pt x="7676" y="6168"/>
                      <a:pt x="7457" y="5849"/>
                    </a:cubicBezTo>
                    <a:cubicBezTo>
                      <a:pt x="7284" y="5594"/>
                      <a:pt x="6968" y="5426"/>
                      <a:pt x="6661" y="5426"/>
                    </a:cubicBezTo>
                    <a:cubicBezTo>
                      <a:pt x="6581" y="5426"/>
                      <a:pt x="6501" y="5438"/>
                      <a:pt x="6424" y="5462"/>
                    </a:cubicBezTo>
                    <a:cubicBezTo>
                      <a:pt x="6491" y="5151"/>
                      <a:pt x="6416" y="4811"/>
                      <a:pt x="6225" y="4555"/>
                    </a:cubicBezTo>
                    <a:cubicBezTo>
                      <a:pt x="6035" y="4300"/>
                      <a:pt x="5730" y="4132"/>
                      <a:pt x="5412" y="4108"/>
                    </a:cubicBezTo>
                    <a:cubicBezTo>
                      <a:pt x="5690" y="3955"/>
                      <a:pt x="5832" y="3519"/>
                      <a:pt x="5789" y="3205"/>
                    </a:cubicBezTo>
                    <a:cubicBezTo>
                      <a:pt x="5747" y="2890"/>
                      <a:pt x="5497" y="2614"/>
                      <a:pt x="5189" y="2540"/>
                    </a:cubicBezTo>
                    <a:cubicBezTo>
                      <a:pt x="5492" y="2390"/>
                      <a:pt x="5776" y="2180"/>
                      <a:pt x="5953" y="1891"/>
                    </a:cubicBezTo>
                    <a:cubicBezTo>
                      <a:pt x="6131" y="1602"/>
                      <a:pt x="6185" y="1223"/>
                      <a:pt x="6035" y="920"/>
                    </a:cubicBezTo>
                    <a:cubicBezTo>
                      <a:pt x="5920" y="687"/>
                      <a:pt x="5690" y="514"/>
                      <a:pt x="5434" y="471"/>
                    </a:cubicBezTo>
                    <a:cubicBezTo>
                      <a:pt x="5389" y="463"/>
                      <a:pt x="5344" y="459"/>
                      <a:pt x="5298" y="459"/>
                    </a:cubicBezTo>
                    <a:cubicBezTo>
                      <a:pt x="5085" y="459"/>
                      <a:pt x="4871" y="543"/>
                      <a:pt x="4718" y="693"/>
                    </a:cubicBezTo>
                    <a:cubicBezTo>
                      <a:pt x="4683" y="318"/>
                      <a:pt x="4331" y="0"/>
                      <a:pt x="39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"/>
              <p:cNvSpPr/>
              <p:nvPr/>
            </p:nvSpPr>
            <p:spPr>
              <a:xfrm>
                <a:off x="6609010" y="2239636"/>
                <a:ext cx="43591" cy="22523"/>
              </a:xfrm>
              <a:custGeom>
                <a:avLst/>
                <a:gdLst/>
                <a:ahLst/>
                <a:cxnLst/>
                <a:rect l="l" t="t" r="r" b="b"/>
                <a:pathLst>
                  <a:path w="869" h="449" fill="none" extrusionOk="0">
                    <a:moveTo>
                      <a:pt x="869" y="204"/>
                    </a:moveTo>
                    <a:cubicBezTo>
                      <a:pt x="786" y="307"/>
                      <a:pt x="672" y="386"/>
                      <a:pt x="543" y="418"/>
                    </a:cubicBezTo>
                    <a:cubicBezTo>
                      <a:pt x="415" y="449"/>
                      <a:pt x="272" y="426"/>
                      <a:pt x="166" y="348"/>
                    </a:cubicBezTo>
                    <a:cubicBezTo>
                      <a:pt x="61" y="268"/>
                      <a:pt x="0" y="129"/>
                      <a:pt x="26" y="0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"/>
              <p:cNvSpPr/>
              <p:nvPr/>
            </p:nvSpPr>
            <p:spPr>
              <a:xfrm>
                <a:off x="6580619" y="2194190"/>
                <a:ext cx="51718" cy="478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953" fill="none" extrusionOk="0">
                    <a:moveTo>
                      <a:pt x="1031" y="553"/>
                    </a:moveTo>
                    <a:cubicBezTo>
                      <a:pt x="1015" y="711"/>
                      <a:pt x="895" y="849"/>
                      <a:pt x="745" y="901"/>
                    </a:cubicBezTo>
                    <a:cubicBezTo>
                      <a:pt x="595" y="952"/>
                      <a:pt x="422" y="922"/>
                      <a:pt x="292" y="833"/>
                    </a:cubicBezTo>
                    <a:cubicBezTo>
                      <a:pt x="161" y="742"/>
                      <a:pt x="73" y="598"/>
                      <a:pt x="36" y="445"/>
                    </a:cubicBezTo>
                    <a:cubicBezTo>
                      <a:pt x="1" y="295"/>
                      <a:pt x="17" y="128"/>
                      <a:pt x="103" y="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"/>
              <p:cNvSpPr/>
              <p:nvPr/>
            </p:nvSpPr>
            <p:spPr>
              <a:xfrm>
                <a:off x="6451151" y="2032167"/>
                <a:ext cx="14046" cy="29947"/>
              </a:xfrm>
              <a:custGeom>
                <a:avLst/>
                <a:gdLst/>
                <a:ahLst/>
                <a:cxnLst/>
                <a:rect l="l" t="t" r="r" b="b"/>
                <a:pathLst>
                  <a:path w="280" h="597" fill="none" extrusionOk="0">
                    <a:moveTo>
                      <a:pt x="280" y="596"/>
                    </a:moveTo>
                    <a:cubicBezTo>
                      <a:pt x="197" y="580"/>
                      <a:pt x="120" y="531"/>
                      <a:pt x="72" y="460"/>
                    </a:cubicBezTo>
                    <a:cubicBezTo>
                      <a:pt x="22" y="392"/>
                      <a:pt x="0" y="302"/>
                      <a:pt x="13" y="219"/>
                    </a:cubicBezTo>
                    <a:cubicBezTo>
                      <a:pt x="21" y="162"/>
                      <a:pt x="43" y="106"/>
                      <a:pt x="83" y="66"/>
                    </a:cubicBezTo>
                    <a:cubicBezTo>
                      <a:pt x="125" y="25"/>
                      <a:pt x="182" y="1"/>
                      <a:pt x="240" y="7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"/>
              <p:cNvSpPr/>
              <p:nvPr/>
            </p:nvSpPr>
            <p:spPr>
              <a:xfrm>
                <a:off x="6460080" y="1990532"/>
                <a:ext cx="37772" cy="59142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179" fill="none" extrusionOk="0">
                    <a:moveTo>
                      <a:pt x="295" y="1179"/>
                    </a:moveTo>
                    <a:cubicBezTo>
                      <a:pt x="154" y="1045"/>
                      <a:pt x="49" y="869"/>
                      <a:pt x="25" y="677"/>
                    </a:cubicBezTo>
                    <a:cubicBezTo>
                      <a:pt x="1" y="484"/>
                      <a:pt x="65" y="278"/>
                      <a:pt x="213" y="152"/>
                    </a:cubicBezTo>
                    <a:cubicBezTo>
                      <a:pt x="362" y="27"/>
                      <a:pt x="593" y="0"/>
                      <a:pt x="753" y="11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"/>
              <p:cNvSpPr/>
              <p:nvPr/>
            </p:nvSpPr>
            <p:spPr>
              <a:xfrm>
                <a:off x="6597623" y="2023990"/>
                <a:ext cx="22573" cy="4163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830" fill="none" extrusionOk="0">
                    <a:moveTo>
                      <a:pt x="162" y="829"/>
                    </a:moveTo>
                    <a:cubicBezTo>
                      <a:pt x="339" y="750"/>
                      <a:pt x="449" y="542"/>
                      <a:pt x="412" y="350"/>
                    </a:cubicBezTo>
                    <a:cubicBezTo>
                      <a:pt x="374" y="160"/>
                      <a:pt x="195" y="7"/>
                      <a:pt x="0" y="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"/>
              <p:cNvSpPr/>
              <p:nvPr/>
            </p:nvSpPr>
            <p:spPr>
              <a:xfrm>
                <a:off x="6618140" y="2042500"/>
                <a:ext cx="47203" cy="7133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422" fill="none" extrusionOk="0">
                    <a:moveTo>
                      <a:pt x="0" y="34"/>
                    </a:moveTo>
                    <a:cubicBezTo>
                      <a:pt x="246" y="1"/>
                      <a:pt x="506" y="82"/>
                      <a:pt x="682" y="256"/>
                    </a:cubicBezTo>
                    <a:cubicBezTo>
                      <a:pt x="859" y="432"/>
                      <a:pt x="941" y="700"/>
                      <a:pt x="880" y="939"/>
                    </a:cubicBezTo>
                    <a:cubicBezTo>
                      <a:pt x="819" y="1181"/>
                      <a:pt x="612" y="1380"/>
                      <a:pt x="367" y="1422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"/>
              <p:cNvSpPr/>
              <p:nvPr/>
            </p:nvSpPr>
            <p:spPr>
              <a:xfrm>
                <a:off x="6625814" y="2099434"/>
                <a:ext cx="10133" cy="26486"/>
              </a:xfrm>
              <a:custGeom>
                <a:avLst/>
                <a:gdLst/>
                <a:ahLst/>
                <a:cxnLst/>
                <a:rect l="l" t="t" r="r" b="b"/>
                <a:pathLst>
                  <a:path w="202" h="528" fill="none" extrusionOk="0">
                    <a:moveTo>
                      <a:pt x="61" y="1"/>
                    </a:moveTo>
                    <a:cubicBezTo>
                      <a:pt x="144" y="76"/>
                      <a:pt x="202" y="181"/>
                      <a:pt x="195" y="293"/>
                    </a:cubicBezTo>
                    <a:cubicBezTo>
                      <a:pt x="191" y="403"/>
                      <a:pt x="109" y="512"/>
                      <a:pt x="0" y="528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"/>
              <p:cNvSpPr/>
              <p:nvPr/>
            </p:nvSpPr>
            <p:spPr>
              <a:xfrm>
                <a:off x="6539636" y="1899388"/>
                <a:ext cx="29997" cy="2167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432" fill="none" extrusionOk="0">
                    <a:moveTo>
                      <a:pt x="42" y="431"/>
                    </a:moveTo>
                    <a:cubicBezTo>
                      <a:pt x="0" y="336"/>
                      <a:pt x="15" y="217"/>
                      <a:pt x="77" y="133"/>
                    </a:cubicBezTo>
                    <a:cubicBezTo>
                      <a:pt x="141" y="48"/>
                      <a:pt x="250" y="0"/>
                      <a:pt x="353" y="11"/>
                    </a:cubicBezTo>
                    <a:cubicBezTo>
                      <a:pt x="459" y="23"/>
                      <a:pt x="555" y="93"/>
                      <a:pt x="598" y="189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"/>
              <p:cNvSpPr/>
              <p:nvPr/>
            </p:nvSpPr>
            <p:spPr>
              <a:xfrm>
                <a:off x="6666094" y="1924218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8" y="110"/>
                    </a:cubicBezTo>
                    <a:cubicBezTo>
                      <a:pt x="30" y="155"/>
                      <a:pt x="65" y="175"/>
                      <a:pt x="100" y="175"/>
                    </a:cubicBezTo>
                    <a:cubicBezTo>
                      <a:pt x="154" y="175"/>
                      <a:pt x="209" y="131"/>
                      <a:pt x="191" y="64"/>
                    </a:cubicBezTo>
                    <a:cubicBezTo>
                      <a:pt x="178" y="20"/>
                      <a:pt x="143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"/>
              <p:cNvSpPr/>
              <p:nvPr/>
            </p:nvSpPr>
            <p:spPr>
              <a:xfrm>
                <a:off x="6640763" y="1937812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0"/>
                    </a:moveTo>
                    <a:cubicBezTo>
                      <a:pt x="55" y="0"/>
                      <a:pt x="0" y="44"/>
                      <a:pt x="19" y="111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2"/>
                      <a:pt x="191" y="65"/>
                    </a:cubicBezTo>
                    <a:cubicBezTo>
                      <a:pt x="179" y="20"/>
                      <a:pt x="144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"/>
              <p:cNvSpPr/>
              <p:nvPr/>
            </p:nvSpPr>
            <p:spPr>
              <a:xfrm>
                <a:off x="6434497" y="1945989"/>
                <a:ext cx="10484" cy="872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4" extrusionOk="0">
                    <a:moveTo>
                      <a:pt x="109" y="0"/>
                    </a:moveTo>
                    <a:cubicBezTo>
                      <a:pt x="56" y="0"/>
                      <a:pt x="1" y="44"/>
                      <a:pt x="19" y="111"/>
                    </a:cubicBezTo>
                    <a:cubicBezTo>
                      <a:pt x="31" y="155"/>
                      <a:pt x="65" y="174"/>
                      <a:pt x="100" y="174"/>
                    </a:cubicBezTo>
                    <a:cubicBezTo>
                      <a:pt x="154" y="174"/>
                      <a:pt x="209" y="131"/>
                      <a:pt x="192" y="64"/>
                    </a:cubicBezTo>
                    <a:cubicBezTo>
                      <a:pt x="179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"/>
              <p:cNvSpPr/>
              <p:nvPr/>
            </p:nvSpPr>
            <p:spPr>
              <a:xfrm>
                <a:off x="6458575" y="1931642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9" y="0"/>
                    </a:moveTo>
                    <a:cubicBezTo>
                      <a:pt x="56" y="0"/>
                      <a:pt x="1" y="44"/>
                      <a:pt x="18" y="111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2"/>
                      <a:pt x="191" y="65"/>
                    </a:cubicBezTo>
                    <a:cubicBezTo>
                      <a:pt x="179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"/>
              <p:cNvSpPr/>
              <p:nvPr/>
            </p:nvSpPr>
            <p:spPr>
              <a:xfrm>
                <a:off x="6487117" y="2204573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10" y="1"/>
                    </a:moveTo>
                    <a:cubicBezTo>
                      <a:pt x="57" y="1"/>
                      <a:pt x="1" y="44"/>
                      <a:pt x="19" y="110"/>
                    </a:cubicBezTo>
                    <a:cubicBezTo>
                      <a:pt x="31" y="155"/>
                      <a:pt x="66" y="174"/>
                      <a:pt x="101" y="174"/>
                    </a:cubicBezTo>
                    <a:cubicBezTo>
                      <a:pt x="155" y="174"/>
                      <a:pt x="210" y="131"/>
                      <a:pt x="192" y="64"/>
                    </a:cubicBezTo>
                    <a:cubicBezTo>
                      <a:pt x="180" y="20"/>
                      <a:pt x="146" y="1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"/>
              <p:cNvSpPr/>
              <p:nvPr/>
            </p:nvSpPr>
            <p:spPr>
              <a:xfrm>
                <a:off x="6455164" y="2220976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9" y="0"/>
                    </a:moveTo>
                    <a:cubicBezTo>
                      <a:pt x="56" y="0"/>
                      <a:pt x="1" y="43"/>
                      <a:pt x="19" y="110"/>
                    </a:cubicBezTo>
                    <a:cubicBezTo>
                      <a:pt x="31" y="155"/>
                      <a:pt x="66" y="174"/>
                      <a:pt x="102" y="174"/>
                    </a:cubicBezTo>
                    <a:cubicBezTo>
                      <a:pt x="155" y="174"/>
                      <a:pt x="210" y="131"/>
                      <a:pt x="192" y="64"/>
                    </a:cubicBezTo>
                    <a:cubicBezTo>
                      <a:pt x="180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"/>
              <p:cNvSpPr/>
              <p:nvPr/>
            </p:nvSpPr>
            <p:spPr>
              <a:xfrm>
                <a:off x="6445382" y="2184107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9" y="1"/>
                    </a:moveTo>
                    <a:cubicBezTo>
                      <a:pt x="55" y="1"/>
                      <a:pt x="1" y="44"/>
                      <a:pt x="18" y="111"/>
                    </a:cubicBezTo>
                    <a:cubicBezTo>
                      <a:pt x="30" y="155"/>
                      <a:pt x="65" y="175"/>
                      <a:pt x="101" y="175"/>
                    </a:cubicBezTo>
                    <a:cubicBezTo>
                      <a:pt x="154" y="175"/>
                      <a:pt x="209" y="131"/>
                      <a:pt x="192" y="64"/>
                    </a:cubicBezTo>
                    <a:cubicBezTo>
                      <a:pt x="180" y="20"/>
                      <a:pt x="145" y="1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"/>
              <p:cNvSpPr/>
              <p:nvPr/>
            </p:nvSpPr>
            <p:spPr>
              <a:xfrm>
                <a:off x="6704117" y="2228801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9" y="0"/>
                    </a:moveTo>
                    <a:cubicBezTo>
                      <a:pt x="56" y="0"/>
                      <a:pt x="0" y="44"/>
                      <a:pt x="19" y="111"/>
                    </a:cubicBezTo>
                    <a:cubicBezTo>
                      <a:pt x="31" y="155"/>
                      <a:pt x="66" y="175"/>
                      <a:pt x="101" y="175"/>
                    </a:cubicBezTo>
                    <a:cubicBezTo>
                      <a:pt x="155" y="175"/>
                      <a:pt x="209" y="131"/>
                      <a:pt x="191" y="64"/>
                    </a:cubicBezTo>
                    <a:cubicBezTo>
                      <a:pt x="180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"/>
              <p:cNvSpPr/>
              <p:nvPr/>
            </p:nvSpPr>
            <p:spPr>
              <a:xfrm>
                <a:off x="6722878" y="2218067"/>
                <a:ext cx="10434" cy="8728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74" extrusionOk="0">
                    <a:moveTo>
                      <a:pt x="108" y="0"/>
                    </a:moveTo>
                    <a:cubicBezTo>
                      <a:pt x="55" y="0"/>
                      <a:pt x="0" y="43"/>
                      <a:pt x="18" y="109"/>
                    </a:cubicBezTo>
                    <a:cubicBezTo>
                      <a:pt x="30" y="154"/>
                      <a:pt x="65" y="173"/>
                      <a:pt x="100" y="173"/>
                    </a:cubicBezTo>
                    <a:cubicBezTo>
                      <a:pt x="153" y="173"/>
                      <a:pt x="208" y="130"/>
                      <a:pt x="191" y="64"/>
                    </a:cubicBezTo>
                    <a:cubicBezTo>
                      <a:pt x="179" y="20"/>
                      <a:pt x="143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"/>
              <p:cNvSpPr/>
              <p:nvPr/>
            </p:nvSpPr>
            <p:spPr>
              <a:xfrm>
                <a:off x="6546258" y="2086693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9" y="111"/>
                    </a:cubicBezTo>
                    <a:cubicBezTo>
                      <a:pt x="30" y="155"/>
                      <a:pt x="65" y="175"/>
                      <a:pt x="101" y="175"/>
                    </a:cubicBezTo>
                    <a:cubicBezTo>
                      <a:pt x="154" y="175"/>
                      <a:pt x="209" y="132"/>
                      <a:pt x="191" y="65"/>
                    </a:cubicBezTo>
                    <a:cubicBezTo>
                      <a:pt x="179" y="20"/>
                      <a:pt x="144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"/>
              <p:cNvSpPr/>
              <p:nvPr/>
            </p:nvSpPr>
            <p:spPr>
              <a:xfrm>
                <a:off x="6540489" y="2049272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9" y="110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1"/>
                      <a:pt x="191" y="65"/>
                    </a:cubicBezTo>
                    <a:cubicBezTo>
                      <a:pt x="179" y="20"/>
                      <a:pt x="144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"/>
              <p:cNvSpPr/>
              <p:nvPr/>
            </p:nvSpPr>
            <p:spPr>
              <a:xfrm>
                <a:off x="6422007" y="2212599"/>
                <a:ext cx="98318" cy="39628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790" extrusionOk="0">
                    <a:moveTo>
                      <a:pt x="928" y="0"/>
                    </a:moveTo>
                    <a:cubicBezTo>
                      <a:pt x="446" y="0"/>
                      <a:pt x="1" y="143"/>
                      <a:pt x="163" y="494"/>
                    </a:cubicBezTo>
                    <a:cubicBezTo>
                      <a:pt x="258" y="699"/>
                      <a:pt x="580" y="789"/>
                      <a:pt x="924" y="789"/>
                    </a:cubicBezTo>
                    <a:cubicBezTo>
                      <a:pt x="1373" y="789"/>
                      <a:pt x="1858" y="635"/>
                      <a:pt x="1911" y="379"/>
                    </a:cubicBezTo>
                    <a:cubicBezTo>
                      <a:pt x="1960" y="151"/>
                      <a:pt x="1425" y="0"/>
                      <a:pt x="928" y="0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"/>
              <p:cNvSpPr/>
              <p:nvPr/>
            </p:nvSpPr>
            <p:spPr>
              <a:xfrm>
                <a:off x="6656564" y="2263062"/>
                <a:ext cx="72084" cy="34712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692" extrusionOk="0">
                    <a:moveTo>
                      <a:pt x="1088" y="1"/>
                    </a:moveTo>
                    <a:cubicBezTo>
                      <a:pt x="694" y="1"/>
                      <a:pt x="1" y="353"/>
                      <a:pt x="125" y="565"/>
                    </a:cubicBezTo>
                    <a:cubicBezTo>
                      <a:pt x="178" y="654"/>
                      <a:pt x="291" y="692"/>
                      <a:pt x="428" y="692"/>
                    </a:cubicBezTo>
                    <a:cubicBezTo>
                      <a:pt x="829" y="692"/>
                      <a:pt x="1436" y="369"/>
                      <a:pt x="1334" y="114"/>
                    </a:cubicBezTo>
                    <a:cubicBezTo>
                      <a:pt x="1302" y="34"/>
                      <a:pt x="1209" y="1"/>
                      <a:pt x="1088" y="1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3"/>
              <p:cNvSpPr/>
              <p:nvPr/>
            </p:nvSpPr>
            <p:spPr>
              <a:xfrm>
                <a:off x="6416138" y="1896780"/>
                <a:ext cx="49460" cy="83169"/>
              </a:xfrm>
              <a:custGeom>
                <a:avLst/>
                <a:gdLst/>
                <a:ahLst/>
                <a:cxnLst/>
                <a:rect l="l" t="t" r="r" b="b"/>
                <a:pathLst>
                  <a:path w="986" h="1658" extrusionOk="0">
                    <a:moveTo>
                      <a:pt x="602" y="1"/>
                    </a:moveTo>
                    <a:cubicBezTo>
                      <a:pt x="597" y="1"/>
                      <a:pt x="593" y="1"/>
                      <a:pt x="588" y="1"/>
                    </a:cubicBezTo>
                    <a:cubicBezTo>
                      <a:pt x="72" y="52"/>
                      <a:pt x="0" y="1631"/>
                      <a:pt x="467" y="1657"/>
                    </a:cubicBezTo>
                    <a:cubicBezTo>
                      <a:pt x="470" y="1657"/>
                      <a:pt x="474" y="1657"/>
                      <a:pt x="477" y="1657"/>
                    </a:cubicBezTo>
                    <a:cubicBezTo>
                      <a:pt x="927" y="1657"/>
                      <a:pt x="986" y="1"/>
                      <a:pt x="602" y="1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4"/>
          <p:cNvSpPr txBox="1">
            <a:spLocks noGrp="1"/>
          </p:cNvSpPr>
          <p:nvPr>
            <p:ph type="title"/>
          </p:nvPr>
        </p:nvSpPr>
        <p:spPr>
          <a:xfrm>
            <a:off x="720000" y="4526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99" name="Google Shape;1399;p4"/>
          <p:cNvSpPr txBox="1">
            <a:spLocks noGrp="1"/>
          </p:cNvSpPr>
          <p:nvPr>
            <p:ph type="body" idx="1"/>
          </p:nvPr>
        </p:nvSpPr>
        <p:spPr>
          <a:xfrm>
            <a:off x="720000" y="1159901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4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400" name="Google Shape;1400;p4"/>
          <p:cNvSpPr/>
          <p:nvPr/>
        </p:nvSpPr>
        <p:spPr>
          <a:xfrm rot="9238818">
            <a:off x="-740312" y="-632067"/>
            <a:ext cx="2268978" cy="1819740"/>
          </a:xfrm>
          <a:custGeom>
            <a:avLst/>
            <a:gdLst/>
            <a:ahLst/>
            <a:cxnLst/>
            <a:rect l="l" t="t" r="r" b="b"/>
            <a:pathLst>
              <a:path w="72075" h="47420" extrusionOk="0">
                <a:moveTo>
                  <a:pt x="49001" y="0"/>
                </a:moveTo>
                <a:cubicBezTo>
                  <a:pt x="48187" y="0"/>
                  <a:pt x="47347" y="63"/>
                  <a:pt x="46483" y="180"/>
                </a:cubicBezTo>
                <a:cubicBezTo>
                  <a:pt x="43845" y="540"/>
                  <a:pt x="41279" y="1471"/>
                  <a:pt x="39028" y="2894"/>
                </a:cubicBezTo>
                <a:cubicBezTo>
                  <a:pt x="33946" y="6108"/>
                  <a:pt x="30494" y="11509"/>
                  <a:pt x="28817" y="17284"/>
                </a:cubicBezTo>
                <a:cubicBezTo>
                  <a:pt x="28271" y="19166"/>
                  <a:pt x="27861" y="21171"/>
                  <a:pt x="26623" y="22689"/>
                </a:cubicBezTo>
                <a:cubicBezTo>
                  <a:pt x="25041" y="24631"/>
                  <a:pt x="22441" y="25345"/>
                  <a:pt x="19887" y="25345"/>
                </a:cubicBezTo>
                <a:cubicBezTo>
                  <a:pt x="19368" y="25345"/>
                  <a:pt x="18850" y="25316"/>
                  <a:pt x="18343" y="25261"/>
                </a:cubicBezTo>
                <a:cubicBezTo>
                  <a:pt x="15345" y="24935"/>
                  <a:pt x="12447" y="23904"/>
                  <a:pt x="9437" y="23724"/>
                </a:cubicBezTo>
                <a:cubicBezTo>
                  <a:pt x="9195" y="23709"/>
                  <a:pt x="8950" y="23702"/>
                  <a:pt x="8705" y="23702"/>
                </a:cubicBezTo>
                <a:cubicBezTo>
                  <a:pt x="5897" y="23702"/>
                  <a:pt x="2933" y="24669"/>
                  <a:pt x="1509" y="27047"/>
                </a:cubicBezTo>
                <a:cubicBezTo>
                  <a:pt x="0" y="29565"/>
                  <a:pt x="730" y="32952"/>
                  <a:pt x="2542" y="35261"/>
                </a:cubicBezTo>
                <a:cubicBezTo>
                  <a:pt x="4354" y="37569"/>
                  <a:pt x="7037" y="39008"/>
                  <a:pt x="9705" y="40230"/>
                </a:cubicBezTo>
                <a:cubicBezTo>
                  <a:pt x="19879" y="44892"/>
                  <a:pt x="31052" y="47360"/>
                  <a:pt x="42244" y="47419"/>
                </a:cubicBezTo>
                <a:cubicBezTo>
                  <a:pt x="42372" y="47419"/>
                  <a:pt x="42501" y="47420"/>
                  <a:pt x="42629" y="47420"/>
                </a:cubicBezTo>
                <a:cubicBezTo>
                  <a:pt x="48238" y="47420"/>
                  <a:pt x="53946" y="46770"/>
                  <a:pt x="59050" y="44455"/>
                </a:cubicBezTo>
                <a:cubicBezTo>
                  <a:pt x="64271" y="42087"/>
                  <a:pt x="68817" y="37774"/>
                  <a:pt x="70438" y="32275"/>
                </a:cubicBezTo>
                <a:cubicBezTo>
                  <a:pt x="72074" y="26720"/>
                  <a:pt x="70565" y="20619"/>
                  <a:pt x="67660" y="15611"/>
                </a:cubicBezTo>
                <a:cubicBezTo>
                  <a:pt x="64993" y="11011"/>
                  <a:pt x="61236" y="7466"/>
                  <a:pt x="57644" y="3623"/>
                </a:cubicBezTo>
                <a:cubicBezTo>
                  <a:pt x="55236" y="1045"/>
                  <a:pt x="52334" y="0"/>
                  <a:pt x="490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1" name="Google Shape;1401;p4"/>
          <p:cNvSpPr/>
          <p:nvPr/>
        </p:nvSpPr>
        <p:spPr>
          <a:xfrm rot="6680741">
            <a:off x="7542762" y="4081288"/>
            <a:ext cx="2058721" cy="1397089"/>
          </a:xfrm>
          <a:custGeom>
            <a:avLst/>
            <a:gdLst/>
            <a:ahLst/>
            <a:cxnLst/>
            <a:rect l="l" t="t" r="r" b="b"/>
            <a:pathLst>
              <a:path w="65561" h="44491" extrusionOk="0">
                <a:moveTo>
                  <a:pt x="28079" y="0"/>
                </a:moveTo>
                <a:cubicBezTo>
                  <a:pt x="19327" y="0"/>
                  <a:pt x="10579" y="1962"/>
                  <a:pt x="2669" y="5709"/>
                </a:cubicBezTo>
                <a:lnTo>
                  <a:pt x="1146" y="1334"/>
                </a:lnTo>
                <a:cubicBezTo>
                  <a:pt x="574" y="5126"/>
                  <a:pt x="1" y="8983"/>
                  <a:pt x="534" y="12781"/>
                </a:cubicBezTo>
                <a:cubicBezTo>
                  <a:pt x="1067" y="16579"/>
                  <a:pt x="2876" y="20379"/>
                  <a:pt x="6119" y="22425"/>
                </a:cubicBezTo>
                <a:cubicBezTo>
                  <a:pt x="11539" y="25844"/>
                  <a:pt x="19050" y="23482"/>
                  <a:pt x="24721" y="26465"/>
                </a:cubicBezTo>
                <a:cubicBezTo>
                  <a:pt x="28814" y="28617"/>
                  <a:pt x="31058" y="33058"/>
                  <a:pt x="34146" y="36500"/>
                </a:cubicBezTo>
                <a:cubicBezTo>
                  <a:pt x="37649" y="40408"/>
                  <a:pt x="42455" y="43129"/>
                  <a:pt x="47607" y="44125"/>
                </a:cubicBezTo>
                <a:cubicBezTo>
                  <a:pt x="48804" y="44356"/>
                  <a:pt x="50038" y="44491"/>
                  <a:pt x="51264" y="44491"/>
                </a:cubicBezTo>
                <a:cubicBezTo>
                  <a:pt x="53477" y="44491"/>
                  <a:pt x="55666" y="44053"/>
                  <a:pt x="57572" y="42957"/>
                </a:cubicBezTo>
                <a:cubicBezTo>
                  <a:pt x="60136" y="41482"/>
                  <a:pt x="61954" y="38942"/>
                  <a:pt x="63087" y="36210"/>
                </a:cubicBezTo>
                <a:cubicBezTo>
                  <a:pt x="65561" y="30251"/>
                  <a:pt x="64970" y="23236"/>
                  <a:pt x="62074" y="17471"/>
                </a:cubicBezTo>
                <a:cubicBezTo>
                  <a:pt x="59176" y="11705"/>
                  <a:pt x="54127" y="7167"/>
                  <a:pt x="48343" y="4306"/>
                </a:cubicBezTo>
                <a:cubicBezTo>
                  <a:pt x="42560" y="1445"/>
                  <a:pt x="36072" y="190"/>
                  <a:pt x="29622" y="21"/>
                </a:cubicBezTo>
                <a:cubicBezTo>
                  <a:pt x="29108" y="7"/>
                  <a:pt x="28594" y="0"/>
                  <a:pt x="2807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2" name="Google Shape;1402;p4"/>
          <p:cNvGrpSpPr/>
          <p:nvPr/>
        </p:nvGrpSpPr>
        <p:grpSpPr>
          <a:xfrm rot="3078285">
            <a:off x="8423313" y="3769997"/>
            <a:ext cx="763977" cy="710072"/>
            <a:chOff x="5879807" y="1309936"/>
            <a:chExt cx="1080591" cy="1004347"/>
          </a:xfrm>
        </p:grpSpPr>
        <p:sp>
          <p:nvSpPr>
            <p:cNvPr id="1403" name="Google Shape;1403;p4"/>
            <p:cNvSpPr/>
            <p:nvPr/>
          </p:nvSpPr>
          <p:spPr>
            <a:xfrm>
              <a:off x="6178872" y="1435140"/>
              <a:ext cx="343613" cy="564830"/>
            </a:xfrm>
            <a:custGeom>
              <a:avLst/>
              <a:gdLst/>
              <a:ahLst/>
              <a:cxnLst/>
              <a:rect l="l" t="t" r="r" b="b"/>
              <a:pathLst>
                <a:path w="6850" h="11260" extrusionOk="0">
                  <a:moveTo>
                    <a:pt x="4962" y="0"/>
                  </a:moveTo>
                  <a:cubicBezTo>
                    <a:pt x="4612" y="0"/>
                    <a:pt x="4259" y="153"/>
                    <a:pt x="4042" y="430"/>
                  </a:cubicBezTo>
                  <a:cubicBezTo>
                    <a:pt x="3360" y="1301"/>
                    <a:pt x="2444" y="1971"/>
                    <a:pt x="1776" y="2853"/>
                  </a:cubicBezTo>
                  <a:cubicBezTo>
                    <a:pt x="1111" y="3736"/>
                    <a:pt x="561" y="4719"/>
                    <a:pt x="266" y="5786"/>
                  </a:cubicBezTo>
                  <a:cubicBezTo>
                    <a:pt x="86" y="6436"/>
                    <a:pt x="1" y="7119"/>
                    <a:pt x="79" y="7790"/>
                  </a:cubicBezTo>
                  <a:cubicBezTo>
                    <a:pt x="130" y="8238"/>
                    <a:pt x="253" y="8676"/>
                    <a:pt x="375" y="9112"/>
                  </a:cubicBezTo>
                  <a:cubicBezTo>
                    <a:pt x="555" y="9753"/>
                    <a:pt x="735" y="10395"/>
                    <a:pt x="916" y="11037"/>
                  </a:cubicBezTo>
                  <a:lnTo>
                    <a:pt x="911" y="10705"/>
                  </a:lnTo>
                  <a:lnTo>
                    <a:pt x="911" y="10705"/>
                  </a:lnTo>
                  <a:cubicBezTo>
                    <a:pt x="1238" y="11038"/>
                    <a:pt x="1690" y="11259"/>
                    <a:pt x="2157" y="11259"/>
                  </a:cubicBezTo>
                  <a:cubicBezTo>
                    <a:pt x="2162" y="11259"/>
                    <a:pt x="2167" y="11259"/>
                    <a:pt x="2172" y="11259"/>
                  </a:cubicBezTo>
                  <a:cubicBezTo>
                    <a:pt x="2643" y="11254"/>
                    <a:pt x="3118" y="11005"/>
                    <a:pt x="3348" y="10593"/>
                  </a:cubicBezTo>
                  <a:cubicBezTo>
                    <a:pt x="3578" y="10181"/>
                    <a:pt x="3526" y="9616"/>
                    <a:pt x="3191" y="9284"/>
                  </a:cubicBezTo>
                  <a:lnTo>
                    <a:pt x="3191" y="9284"/>
                  </a:lnTo>
                  <a:cubicBezTo>
                    <a:pt x="3263" y="9336"/>
                    <a:pt x="3350" y="9362"/>
                    <a:pt x="3439" y="9362"/>
                  </a:cubicBezTo>
                  <a:cubicBezTo>
                    <a:pt x="3556" y="9362"/>
                    <a:pt x="3674" y="9317"/>
                    <a:pt x="3755" y="9231"/>
                  </a:cubicBezTo>
                  <a:cubicBezTo>
                    <a:pt x="3897" y="9081"/>
                    <a:pt x="3906" y="8824"/>
                    <a:pt x="3776" y="8665"/>
                  </a:cubicBezTo>
                  <a:lnTo>
                    <a:pt x="3776" y="8665"/>
                  </a:lnTo>
                  <a:cubicBezTo>
                    <a:pt x="3805" y="8669"/>
                    <a:pt x="3834" y="8671"/>
                    <a:pt x="3863" y="8671"/>
                  </a:cubicBezTo>
                  <a:cubicBezTo>
                    <a:pt x="4166" y="8671"/>
                    <a:pt x="4443" y="8435"/>
                    <a:pt x="4599" y="8165"/>
                  </a:cubicBezTo>
                  <a:cubicBezTo>
                    <a:pt x="4834" y="7761"/>
                    <a:pt x="4882" y="7251"/>
                    <a:pt x="4729" y="6809"/>
                  </a:cubicBezTo>
                  <a:cubicBezTo>
                    <a:pt x="4574" y="6367"/>
                    <a:pt x="4219" y="6000"/>
                    <a:pt x="3782" y="5829"/>
                  </a:cubicBezTo>
                  <a:cubicBezTo>
                    <a:pt x="4044" y="5751"/>
                    <a:pt x="4245" y="5540"/>
                    <a:pt x="4317" y="5278"/>
                  </a:cubicBezTo>
                  <a:cubicBezTo>
                    <a:pt x="4390" y="5016"/>
                    <a:pt x="4320" y="4718"/>
                    <a:pt x="4138" y="4516"/>
                  </a:cubicBezTo>
                  <a:lnTo>
                    <a:pt x="4138" y="4516"/>
                  </a:lnTo>
                  <a:cubicBezTo>
                    <a:pt x="4304" y="4544"/>
                    <a:pt x="4473" y="4559"/>
                    <a:pt x="4642" y="4559"/>
                  </a:cubicBezTo>
                  <a:cubicBezTo>
                    <a:pt x="5051" y="4559"/>
                    <a:pt x="5458" y="4474"/>
                    <a:pt x="5816" y="4282"/>
                  </a:cubicBezTo>
                  <a:cubicBezTo>
                    <a:pt x="6322" y="4009"/>
                    <a:pt x="6717" y="3504"/>
                    <a:pt x="6782" y="2932"/>
                  </a:cubicBezTo>
                  <a:cubicBezTo>
                    <a:pt x="6849" y="2361"/>
                    <a:pt x="6547" y="1744"/>
                    <a:pt x="6022" y="1510"/>
                  </a:cubicBezTo>
                  <a:cubicBezTo>
                    <a:pt x="6198" y="1004"/>
                    <a:pt x="5960" y="387"/>
                    <a:pt x="5490" y="130"/>
                  </a:cubicBezTo>
                  <a:cubicBezTo>
                    <a:pt x="5328" y="42"/>
                    <a:pt x="5145" y="0"/>
                    <a:pt x="4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6240672" y="1571781"/>
              <a:ext cx="464655" cy="337794"/>
            </a:xfrm>
            <a:custGeom>
              <a:avLst/>
              <a:gdLst/>
              <a:ahLst/>
              <a:cxnLst/>
              <a:rect l="l" t="t" r="r" b="b"/>
              <a:pathLst>
                <a:path w="9263" h="6734" extrusionOk="0">
                  <a:moveTo>
                    <a:pt x="2093" y="1"/>
                  </a:moveTo>
                  <a:lnTo>
                    <a:pt x="1549" y="668"/>
                  </a:lnTo>
                  <a:cubicBezTo>
                    <a:pt x="2863" y="2016"/>
                    <a:pt x="4385" y="2666"/>
                    <a:pt x="4385" y="2666"/>
                  </a:cubicBezTo>
                  <a:cubicBezTo>
                    <a:pt x="4344" y="2667"/>
                    <a:pt x="4303" y="2668"/>
                    <a:pt x="4262" y="2668"/>
                  </a:cubicBezTo>
                  <a:cubicBezTo>
                    <a:pt x="2579" y="2668"/>
                    <a:pt x="522" y="1515"/>
                    <a:pt x="522" y="1515"/>
                  </a:cubicBezTo>
                  <a:lnTo>
                    <a:pt x="0" y="2380"/>
                  </a:lnTo>
                  <a:cubicBezTo>
                    <a:pt x="849" y="2940"/>
                    <a:pt x="3297" y="3759"/>
                    <a:pt x="3297" y="3759"/>
                  </a:cubicBezTo>
                  <a:cubicBezTo>
                    <a:pt x="2863" y="3689"/>
                    <a:pt x="2477" y="3663"/>
                    <a:pt x="2142" y="3663"/>
                  </a:cubicBezTo>
                  <a:cubicBezTo>
                    <a:pt x="1119" y="3663"/>
                    <a:pt x="572" y="3910"/>
                    <a:pt x="572" y="3910"/>
                  </a:cubicBezTo>
                  <a:lnTo>
                    <a:pt x="802" y="4824"/>
                  </a:lnTo>
                  <a:cubicBezTo>
                    <a:pt x="1208" y="4671"/>
                    <a:pt x="1635" y="4605"/>
                    <a:pt x="2067" y="4605"/>
                  </a:cubicBezTo>
                  <a:cubicBezTo>
                    <a:pt x="4181" y="4605"/>
                    <a:pt x="6420" y="6175"/>
                    <a:pt x="7059" y="6656"/>
                  </a:cubicBezTo>
                  <a:cubicBezTo>
                    <a:pt x="7127" y="6708"/>
                    <a:pt x="7208" y="6734"/>
                    <a:pt x="7290" y="6734"/>
                  </a:cubicBezTo>
                  <a:cubicBezTo>
                    <a:pt x="7352" y="6734"/>
                    <a:pt x="7414" y="6719"/>
                    <a:pt x="7471" y="6689"/>
                  </a:cubicBezTo>
                  <a:cubicBezTo>
                    <a:pt x="9021" y="5883"/>
                    <a:pt x="9262" y="3759"/>
                    <a:pt x="9100" y="2924"/>
                  </a:cubicBezTo>
                  <a:cubicBezTo>
                    <a:pt x="9068" y="2765"/>
                    <a:pt x="8938" y="2642"/>
                    <a:pt x="8777" y="2621"/>
                  </a:cubicBezTo>
                  <a:cubicBezTo>
                    <a:pt x="3778" y="1998"/>
                    <a:pt x="2093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5879807" y="1309936"/>
              <a:ext cx="593422" cy="704081"/>
            </a:xfrm>
            <a:custGeom>
              <a:avLst/>
              <a:gdLst/>
              <a:ahLst/>
              <a:cxnLst/>
              <a:rect l="l" t="t" r="r" b="b"/>
              <a:pathLst>
                <a:path w="11830" h="14036" extrusionOk="0">
                  <a:moveTo>
                    <a:pt x="6828" y="1"/>
                  </a:moveTo>
                  <a:cubicBezTo>
                    <a:pt x="6636" y="1"/>
                    <a:pt x="6444" y="28"/>
                    <a:pt x="6260" y="81"/>
                  </a:cubicBezTo>
                  <a:cubicBezTo>
                    <a:pt x="5671" y="250"/>
                    <a:pt x="5171" y="670"/>
                    <a:pt x="4845" y="1189"/>
                  </a:cubicBezTo>
                  <a:cubicBezTo>
                    <a:pt x="4520" y="1708"/>
                    <a:pt x="4358" y="2320"/>
                    <a:pt x="4320" y="2931"/>
                  </a:cubicBezTo>
                  <a:cubicBezTo>
                    <a:pt x="4148" y="2824"/>
                    <a:pt x="3951" y="2775"/>
                    <a:pt x="3751" y="2775"/>
                  </a:cubicBezTo>
                  <a:cubicBezTo>
                    <a:pt x="3364" y="2775"/>
                    <a:pt x="2968" y="2961"/>
                    <a:pt x="2731" y="3275"/>
                  </a:cubicBezTo>
                  <a:cubicBezTo>
                    <a:pt x="2374" y="3749"/>
                    <a:pt x="2388" y="4413"/>
                    <a:pt x="2671" y="4937"/>
                  </a:cubicBezTo>
                  <a:cubicBezTo>
                    <a:pt x="2604" y="4930"/>
                    <a:pt x="2537" y="4927"/>
                    <a:pt x="2470" y="4927"/>
                  </a:cubicBezTo>
                  <a:cubicBezTo>
                    <a:pt x="1670" y="4927"/>
                    <a:pt x="877" y="5359"/>
                    <a:pt x="456" y="6042"/>
                  </a:cubicBezTo>
                  <a:cubicBezTo>
                    <a:pt x="1" y="6782"/>
                    <a:pt x="6" y="7780"/>
                    <a:pt x="466" y="8516"/>
                  </a:cubicBezTo>
                  <a:cubicBezTo>
                    <a:pt x="888" y="9191"/>
                    <a:pt x="1677" y="9616"/>
                    <a:pt x="2471" y="9616"/>
                  </a:cubicBezTo>
                  <a:cubicBezTo>
                    <a:pt x="2544" y="9616"/>
                    <a:pt x="2616" y="9613"/>
                    <a:pt x="2688" y="9605"/>
                  </a:cubicBezTo>
                  <a:lnTo>
                    <a:pt x="2688" y="9605"/>
                  </a:lnTo>
                  <a:cubicBezTo>
                    <a:pt x="2262" y="9989"/>
                    <a:pt x="2233" y="10713"/>
                    <a:pt x="2588" y="11164"/>
                  </a:cubicBezTo>
                  <a:cubicBezTo>
                    <a:pt x="2841" y="11486"/>
                    <a:pt x="3289" y="11660"/>
                    <a:pt x="3720" y="11660"/>
                  </a:cubicBezTo>
                  <a:cubicBezTo>
                    <a:pt x="3892" y="11660"/>
                    <a:pt x="4060" y="11632"/>
                    <a:pt x="4213" y="11576"/>
                  </a:cubicBezTo>
                  <a:lnTo>
                    <a:pt x="4213" y="11576"/>
                  </a:lnTo>
                  <a:cubicBezTo>
                    <a:pt x="3876" y="11992"/>
                    <a:pt x="3950" y="12637"/>
                    <a:pt x="4270" y="13067"/>
                  </a:cubicBezTo>
                  <a:cubicBezTo>
                    <a:pt x="4590" y="13497"/>
                    <a:pt x="5102" y="13742"/>
                    <a:pt x="5616" y="13891"/>
                  </a:cubicBezTo>
                  <a:cubicBezTo>
                    <a:pt x="5917" y="13977"/>
                    <a:pt x="6234" y="14036"/>
                    <a:pt x="6546" y="14036"/>
                  </a:cubicBezTo>
                  <a:cubicBezTo>
                    <a:pt x="6810" y="14036"/>
                    <a:pt x="7071" y="13994"/>
                    <a:pt x="7315" y="13892"/>
                  </a:cubicBezTo>
                  <a:cubicBezTo>
                    <a:pt x="7849" y="13671"/>
                    <a:pt x="8265" y="13101"/>
                    <a:pt x="8160" y="12534"/>
                  </a:cubicBezTo>
                  <a:cubicBezTo>
                    <a:pt x="8679" y="12414"/>
                    <a:pt x="9092" y="11930"/>
                    <a:pt x="9126" y="11398"/>
                  </a:cubicBezTo>
                  <a:cubicBezTo>
                    <a:pt x="9161" y="10868"/>
                    <a:pt x="8835" y="10294"/>
                    <a:pt x="8337" y="10110"/>
                  </a:cubicBezTo>
                  <a:cubicBezTo>
                    <a:pt x="8673" y="9829"/>
                    <a:pt x="8879" y="9399"/>
                    <a:pt x="8888" y="8962"/>
                  </a:cubicBezTo>
                  <a:cubicBezTo>
                    <a:pt x="8899" y="8524"/>
                    <a:pt x="8711" y="8085"/>
                    <a:pt x="8388" y="7790"/>
                  </a:cubicBezTo>
                  <a:lnTo>
                    <a:pt x="8388" y="7790"/>
                  </a:lnTo>
                  <a:cubicBezTo>
                    <a:pt x="8426" y="7796"/>
                    <a:pt x="8464" y="7799"/>
                    <a:pt x="8502" y="7799"/>
                  </a:cubicBezTo>
                  <a:cubicBezTo>
                    <a:pt x="8906" y="7799"/>
                    <a:pt x="9359" y="7476"/>
                    <a:pt x="9560" y="7134"/>
                  </a:cubicBezTo>
                  <a:cubicBezTo>
                    <a:pt x="9779" y="6758"/>
                    <a:pt x="9742" y="6249"/>
                    <a:pt x="9471" y="5909"/>
                  </a:cubicBezTo>
                  <a:lnTo>
                    <a:pt x="9471" y="5909"/>
                  </a:lnTo>
                  <a:cubicBezTo>
                    <a:pt x="9680" y="5952"/>
                    <a:pt x="9896" y="5978"/>
                    <a:pt x="10109" y="5978"/>
                  </a:cubicBezTo>
                  <a:cubicBezTo>
                    <a:pt x="10361" y="5978"/>
                    <a:pt x="10611" y="5942"/>
                    <a:pt x="10847" y="5855"/>
                  </a:cubicBezTo>
                  <a:cubicBezTo>
                    <a:pt x="11283" y="5692"/>
                    <a:pt x="11662" y="5329"/>
                    <a:pt x="11757" y="4874"/>
                  </a:cubicBezTo>
                  <a:cubicBezTo>
                    <a:pt x="11829" y="4526"/>
                    <a:pt x="11727" y="4146"/>
                    <a:pt x="11488" y="3883"/>
                  </a:cubicBezTo>
                  <a:cubicBezTo>
                    <a:pt x="11276" y="3647"/>
                    <a:pt x="10960" y="3511"/>
                    <a:pt x="10643" y="3511"/>
                  </a:cubicBezTo>
                  <a:cubicBezTo>
                    <a:pt x="10604" y="3511"/>
                    <a:pt x="10565" y="3513"/>
                    <a:pt x="10526" y="3517"/>
                  </a:cubicBezTo>
                  <a:cubicBezTo>
                    <a:pt x="10807" y="3078"/>
                    <a:pt x="10694" y="2435"/>
                    <a:pt x="10282" y="2119"/>
                  </a:cubicBezTo>
                  <a:cubicBezTo>
                    <a:pt x="10088" y="1970"/>
                    <a:pt x="9829" y="1893"/>
                    <a:pt x="9573" y="1893"/>
                  </a:cubicBezTo>
                  <a:cubicBezTo>
                    <a:pt x="9284" y="1893"/>
                    <a:pt x="8998" y="1991"/>
                    <a:pt x="8811" y="2194"/>
                  </a:cubicBezTo>
                  <a:cubicBezTo>
                    <a:pt x="8759" y="1520"/>
                    <a:pt x="8527" y="819"/>
                    <a:pt x="8000" y="396"/>
                  </a:cubicBezTo>
                  <a:cubicBezTo>
                    <a:pt x="7672" y="131"/>
                    <a:pt x="7251" y="1"/>
                    <a:pt x="68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6091440" y="1844511"/>
              <a:ext cx="46400" cy="49009"/>
            </a:xfrm>
            <a:custGeom>
              <a:avLst/>
              <a:gdLst/>
              <a:ahLst/>
              <a:cxnLst/>
              <a:rect l="l" t="t" r="r" b="b"/>
              <a:pathLst>
                <a:path w="925" h="977" fill="none" extrusionOk="0">
                  <a:moveTo>
                    <a:pt x="925" y="936"/>
                  </a:moveTo>
                  <a:cubicBezTo>
                    <a:pt x="748" y="976"/>
                    <a:pt x="558" y="967"/>
                    <a:pt x="393" y="892"/>
                  </a:cubicBezTo>
                  <a:cubicBezTo>
                    <a:pt x="229" y="816"/>
                    <a:pt x="93" y="671"/>
                    <a:pt x="47" y="497"/>
                  </a:cubicBezTo>
                  <a:cubicBezTo>
                    <a:pt x="0" y="322"/>
                    <a:pt x="50" y="120"/>
                    <a:pt x="187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6084468" y="1774836"/>
              <a:ext cx="55129" cy="79558"/>
            </a:xfrm>
            <a:custGeom>
              <a:avLst/>
              <a:gdLst/>
              <a:ahLst/>
              <a:cxnLst/>
              <a:rect l="l" t="t" r="r" b="b"/>
              <a:pathLst>
                <a:path w="1099" h="1586" fill="none" extrusionOk="0">
                  <a:moveTo>
                    <a:pt x="1099" y="1382"/>
                  </a:moveTo>
                  <a:cubicBezTo>
                    <a:pt x="947" y="1538"/>
                    <a:pt x="701" y="1586"/>
                    <a:pt x="497" y="1516"/>
                  </a:cubicBezTo>
                  <a:cubicBezTo>
                    <a:pt x="291" y="1444"/>
                    <a:pt x="131" y="1265"/>
                    <a:pt x="66" y="1057"/>
                  </a:cubicBezTo>
                  <a:cubicBezTo>
                    <a:pt x="0" y="850"/>
                    <a:pt x="26" y="620"/>
                    <a:pt x="117" y="424"/>
                  </a:cubicBezTo>
                  <a:cubicBezTo>
                    <a:pt x="206" y="232"/>
                    <a:pt x="365" y="66"/>
                    <a:pt x="566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6088481" y="1492676"/>
              <a:ext cx="28693" cy="37622"/>
            </a:xfrm>
            <a:custGeom>
              <a:avLst/>
              <a:gdLst/>
              <a:ahLst/>
              <a:cxnLst/>
              <a:rect l="l" t="t" r="r" b="b"/>
              <a:pathLst>
                <a:path w="572" h="750" fill="none" extrusionOk="0">
                  <a:moveTo>
                    <a:pt x="117" y="749"/>
                  </a:moveTo>
                  <a:cubicBezTo>
                    <a:pt x="40" y="661"/>
                    <a:pt x="0" y="543"/>
                    <a:pt x="7" y="427"/>
                  </a:cubicBezTo>
                  <a:cubicBezTo>
                    <a:pt x="11" y="310"/>
                    <a:pt x="63" y="197"/>
                    <a:pt x="147" y="115"/>
                  </a:cubicBezTo>
                  <a:cubicBezTo>
                    <a:pt x="203" y="61"/>
                    <a:pt x="275" y="21"/>
                    <a:pt x="353" y="10"/>
                  </a:cubicBezTo>
                  <a:cubicBezTo>
                    <a:pt x="431" y="0"/>
                    <a:pt x="514" y="23"/>
                    <a:pt x="572" y="7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6113361" y="1465438"/>
              <a:ext cx="72084" cy="59643"/>
            </a:xfrm>
            <a:custGeom>
              <a:avLst/>
              <a:gdLst/>
              <a:ahLst/>
              <a:cxnLst/>
              <a:rect l="l" t="t" r="r" b="b"/>
              <a:pathLst>
                <a:path w="1437" h="1189" fill="none" extrusionOk="0">
                  <a:moveTo>
                    <a:pt x="38" y="1188"/>
                  </a:moveTo>
                  <a:cubicBezTo>
                    <a:pt x="1" y="925"/>
                    <a:pt x="34" y="646"/>
                    <a:pt x="172" y="419"/>
                  </a:cubicBezTo>
                  <a:cubicBezTo>
                    <a:pt x="307" y="190"/>
                    <a:pt x="553" y="21"/>
                    <a:pt x="818" y="12"/>
                  </a:cubicBezTo>
                  <a:cubicBezTo>
                    <a:pt x="1083" y="0"/>
                    <a:pt x="1356" y="168"/>
                    <a:pt x="1436" y="42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6243029" y="1601176"/>
              <a:ext cx="39980" cy="55028"/>
            </a:xfrm>
            <a:custGeom>
              <a:avLst/>
              <a:gdLst/>
              <a:ahLst/>
              <a:cxnLst/>
              <a:rect l="l" t="t" r="r" b="b"/>
              <a:pathLst>
                <a:path w="797" h="1097" fill="none" extrusionOk="0">
                  <a:moveTo>
                    <a:pt x="1" y="1031"/>
                  </a:moveTo>
                  <a:cubicBezTo>
                    <a:pt x="260" y="1096"/>
                    <a:pt x="555" y="962"/>
                    <a:pt x="676" y="726"/>
                  </a:cubicBezTo>
                  <a:cubicBezTo>
                    <a:pt x="796" y="488"/>
                    <a:pt x="732" y="172"/>
                    <a:pt x="528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6235605" y="1640202"/>
              <a:ext cx="68622" cy="98971"/>
            </a:xfrm>
            <a:custGeom>
              <a:avLst/>
              <a:gdLst/>
              <a:ahLst/>
              <a:cxnLst/>
              <a:rect l="l" t="t" r="r" b="b"/>
              <a:pathLst>
                <a:path w="1368" h="1973" fill="none" extrusionOk="0">
                  <a:moveTo>
                    <a:pt x="776" y="0"/>
                  </a:moveTo>
                  <a:cubicBezTo>
                    <a:pt x="1069" y="173"/>
                    <a:pt x="1284" y="481"/>
                    <a:pt x="1326" y="818"/>
                  </a:cubicBezTo>
                  <a:cubicBezTo>
                    <a:pt x="1367" y="1156"/>
                    <a:pt x="1230" y="1514"/>
                    <a:pt x="960" y="1723"/>
                  </a:cubicBezTo>
                  <a:cubicBezTo>
                    <a:pt x="692" y="1931"/>
                    <a:pt x="299" y="1972"/>
                    <a:pt x="0" y="1808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6213735" y="1709074"/>
              <a:ext cx="27038" cy="29696"/>
            </a:xfrm>
            <a:custGeom>
              <a:avLst/>
              <a:gdLst/>
              <a:ahLst/>
              <a:cxnLst/>
              <a:rect l="l" t="t" r="r" b="b"/>
              <a:pathLst>
                <a:path w="539" h="592" fill="none" extrusionOk="0">
                  <a:moveTo>
                    <a:pt x="513" y="1"/>
                  </a:moveTo>
                  <a:cubicBezTo>
                    <a:pt x="539" y="149"/>
                    <a:pt x="511" y="314"/>
                    <a:pt x="411" y="429"/>
                  </a:cubicBezTo>
                  <a:cubicBezTo>
                    <a:pt x="312" y="543"/>
                    <a:pt x="133" y="591"/>
                    <a:pt x="1" y="518"/>
                  </a:cubicBezTo>
                </a:path>
              </a:pathLst>
            </a:custGeom>
            <a:solidFill>
              <a:schemeClr val="dk1"/>
            </a:solidFill>
            <a:ln w="275" cap="flat" cmpd="sng">
              <a:solidFill>
                <a:srgbClr val="21300A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6296251" y="1426111"/>
              <a:ext cx="42136" cy="27038"/>
            </a:xfrm>
            <a:custGeom>
              <a:avLst/>
              <a:gdLst/>
              <a:ahLst/>
              <a:cxnLst/>
              <a:rect l="l" t="t" r="r" b="b"/>
              <a:pathLst>
                <a:path w="840" h="539" fill="none" extrusionOk="0">
                  <a:moveTo>
                    <a:pt x="0" y="331"/>
                  </a:moveTo>
                  <a:cubicBezTo>
                    <a:pt x="37" y="192"/>
                    <a:pt x="152" y="77"/>
                    <a:pt x="291" y="39"/>
                  </a:cubicBezTo>
                  <a:cubicBezTo>
                    <a:pt x="431" y="0"/>
                    <a:pt x="588" y="40"/>
                    <a:pt x="691" y="141"/>
                  </a:cubicBezTo>
                  <a:cubicBezTo>
                    <a:pt x="795" y="242"/>
                    <a:pt x="840" y="400"/>
                    <a:pt x="805" y="53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6422007" y="1554425"/>
              <a:ext cx="15450" cy="12089"/>
            </a:xfrm>
            <a:custGeom>
              <a:avLst/>
              <a:gdLst/>
              <a:ahLst/>
              <a:cxnLst/>
              <a:rect l="l" t="t" r="r" b="b"/>
              <a:pathLst>
                <a:path w="308" h="241" extrusionOk="0">
                  <a:moveTo>
                    <a:pt x="147" y="0"/>
                  </a:moveTo>
                  <a:cubicBezTo>
                    <a:pt x="105" y="0"/>
                    <a:pt x="63" y="22"/>
                    <a:pt x="41" y="72"/>
                  </a:cubicBezTo>
                  <a:cubicBezTo>
                    <a:pt x="1" y="167"/>
                    <a:pt x="82" y="240"/>
                    <a:pt x="161" y="240"/>
                  </a:cubicBezTo>
                  <a:cubicBezTo>
                    <a:pt x="203" y="240"/>
                    <a:pt x="245" y="219"/>
                    <a:pt x="267" y="168"/>
                  </a:cubicBezTo>
                  <a:cubicBezTo>
                    <a:pt x="307" y="74"/>
                    <a:pt x="226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6383232" y="1547653"/>
              <a:ext cx="15350" cy="12139"/>
            </a:xfrm>
            <a:custGeom>
              <a:avLst/>
              <a:gdLst/>
              <a:ahLst/>
              <a:cxnLst/>
              <a:rect l="l" t="t" r="r" b="b"/>
              <a:pathLst>
                <a:path w="306" h="242" extrusionOk="0">
                  <a:moveTo>
                    <a:pt x="146" y="1"/>
                  </a:moveTo>
                  <a:cubicBezTo>
                    <a:pt x="104" y="1"/>
                    <a:pt x="62" y="22"/>
                    <a:pt x="40" y="73"/>
                  </a:cubicBezTo>
                  <a:cubicBezTo>
                    <a:pt x="1" y="168"/>
                    <a:pt x="82" y="241"/>
                    <a:pt x="160" y="241"/>
                  </a:cubicBezTo>
                  <a:cubicBezTo>
                    <a:pt x="203" y="241"/>
                    <a:pt x="244" y="220"/>
                    <a:pt x="265" y="169"/>
                  </a:cubicBezTo>
                  <a:cubicBezTo>
                    <a:pt x="306" y="74"/>
                    <a:pt x="225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6153641" y="1382069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6" y="0"/>
                  </a:moveTo>
                  <a:cubicBezTo>
                    <a:pt x="104" y="0"/>
                    <a:pt x="63" y="22"/>
                    <a:pt x="41" y="72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3" y="241"/>
                    <a:pt x="244" y="220"/>
                    <a:pt x="266" y="170"/>
                  </a:cubicBezTo>
                  <a:cubicBezTo>
                    <a:pt x="307" y="75"/>
                    <a:pt x="225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6199037" y="1346905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0"/>
                  </a:moveTo>
                  <a:cubicBezTo>
                    <a:pt x="105" y="0"/>
                    <a:pt x="63" y="21"/>
                    <a:pt x="41" y="72"/>
                  </a:cubicBezTo>
                  <a:cubicBezTo>
                    <a:pt x="1" y="167"/>
                    <a:pt x="82" y="240"/>
                    <a:pt x="160" y="240"/>
                  </a:cubicBezTo>
                  <a:cubicBezTo>
                    <a:pt x="203" y="240"/>
                    <a:pt x="245" y="219"/>
                    <a:pt x="266" y="168"/>
                  </a:cubicBezTo>
                  <a:cubicBezTo>
                    <a:pt x="307" y="74"/>
                    <a:pt x="226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6191764" y="1386985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1"/>
                  </a:moveTo>
                  <a:cubicBezTo>
                    <a:pt x="104" y="1"/>
                    <a:pt x="63" y="22"/>
                    <a:pt x="41" y="73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3" y="241"/>
                    <a:pt x="244" y="220"/>
                    <a:pt x="266" y="169"/>
                  </a:cubicBezTo>
                  <a:cubicBezTo>
                    <a:pt x="307" y="75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5991869" y="1705763"/>
              <a:ext cx="15350" cy="12089"/>
            </a:xfrm>
            <a:custGeom>
              <a:avLst/>
              <a:gdLst/>
              <a:ahLst/>
              <a:cxnLst/>
              <a:rect l="l" t="t" r="r" b="b"/>
              <a:pathLst>
                <a:path w="306" h="241" extrusionOk="0">
                  <a:moveTo>
                    <a:pt x="145" y="1"/>
                  </a:moveTo>
                  <a:cubicBezTo>
                    <a:pt x="103" y="1"/>
                    <a:pt x="62" y="22"/>
                    <a:pt x="41" y="73"/>
                  </a:cubicBezTo>
                  <a:cubicBezTo>
                    <a:pt x="0" y="167"/>
                    <a:pt x="81" y="241"/>
                    <a:pt x="160" y="241"/>
                  </a:cubicBezTo>
                  <a:cubicBezTo>
                    <a:pt x="202" y="241"/>
                    <a:pt x="244" y="220"/>
                    <a:pt x="266" y="169"/>
                  </a:cubicBezTo>
                  <a:cubicBezTo>
                    <a:pt x="305" y="74"/>
                    <a:pt x="224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5943463" y="1696483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1"/>
                  </a:moveTo>
                  <a:cubicBezTo>
                    <a:pt x="105" y="1"/>
                    <a:pt x="63" y="22"/>
                    <a:pt x="41" y="73"/>
                  </a:cubicBezTo>
                  <a:cubicBezTo>
                    <a:pt x="1" y="167"/>
                    <a:pt x="82" y="241"/>
                    <a:pt x="160" y="241"/>
                  </a:cubicBezTo>
                  <a:cubicBezTo>
                    <a:pt x="203" y="241"/>
                    <a:pt x="245" y="219"/>
                    <a:pt x="266" y="169"/>
                  </a:cubicBezTo>
                  <a:cubicBezTo>
                    <a:pt x="307" y="74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5964029" y="1648378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5" y="0"/>
                  </a:moveTo>
                  <a:cubicBezTo>
                    <a:pt x="103" y="0"/>
                    <a:pt x="62" y="22"/>
                    <a:pt x="40" y="72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4" y="241"/>
                    <a:pt x="245" y="220"/>
                    <a:pt x="267" y="170"/>
                  </a:cubicBezTo>
                  <a:cubicBezTo>
                    <a:pt x="306" y="75"/>
                    <a:pt x="22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6205609" y="1915440"/>
              <a:ext cx="15350" cy="12089"/>
            </a:xfrm>
            <a:custGeom>
              <a:avLst/>
              <a:gdLst/>
              <a:ahLst/>
              <a:cxnLst/>
              <a:rect l="l" t="t" r="r" b="b"/>
              <a:pathLst>
                <a:path w="306" h="241" extrusionOk="0">
                  <a:moveTo>
                    <a:pt x="145" y="0"/>
                  </a:moveTo>
                  <a:cubicBezTo>
                    <a:pt x="103" y="0"/>
                    <a:pt x="61" y="21"/>
                    <a:pt x="40" y="72"/>
                  </a:cubicBezTo>
                  <a:cubicBezTo>
                    <a:pt x="0" y="166"/>
                    <a:pt x="82" y="241"/>
                    <a:pt x="161" y="241"/>
                  </a:cubicBezTo>
                  <a:cubicBezTo>
                    <a:pt x="203" y="241"/>
                    <a:pt x="245" y="219"/>
                    <a:pt x="266" y="169"/>
                  </a:cubicBezTo>
                  <a:cubicBezTo>
                    <a:pt x="306" y="74"/>
                    <a:pt x="22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6234903" y="1919603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6" y="1"/>
                  </a:moveTo>
                  <a:cubicBezTo>
                    <a:pt x="104" y="1"/>
                    <a:pt x="62" y="22"/>
                    <a:pt x="40" y="73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4" y="241"/>
                    <a:pt x="245" y="220"/>
                    <a:pt x="267" y="169"/>
                  </a:cubicBezTo>
                  <a:cubicBezTo>
                    <a:pt x="306" y="74"/>
                    <a:pt x="225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6155296" y="1628514"/>
              <a:ext cx="15450" cy="12089"/>
            </a:xfrm>
            <a:custGeom>
              <a:avLst/>
              <a:gdLst/>
              <a:ahLst/>
              <a:cxnLst/>
              <a:rect l="l" t="t" r="r" b="b"/>
              <a:pathLst>
                <a:path w="308" h="241" extrusionOk="0">
                  <a:moveTo>
                    <a:pt x="146" y="0"/>
                  </a:moveTo>
                  <a:cubicBezTo>
                    <a:pt x="104" y="0"/>
                    <a:pt x="63" y="22"/>
                    <a:pt x="41" y="72"/>
                  </a:cubicBezTo>
                  <a:cubicBezTo>
                    <a:pt x="1" y="167"/>
                    <a:pt x="82" y="240"/>
                    <a:pt x="161" y="240"/>
                  </a:cubicBezTo>
                  <a:cubicBezTo>
                    <a:pt x="203" y="240"/>
                    <a:pt x="245" y="219"/>
                    <a:pt x="267" y="168"/>
                  </a:cubicBezTo>
                  <a:cubicBezTo>
                    <a:pt x="307" y="74"/>
                    <a:pt x="225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6180728" y="1583218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7" y="1"/>
                  </a:moveTo>
                  <a:cubicBezTo>
                    <a:pt x="104" y="1"/>
                    <a:pt x="62" y="22"/>
                    <a:pt x="41" y="73"/>
                  </a:cubicBezTo>
                  <a:cubicBezTo>
                    <a:pt x="0" y="167"/>
                    <a:pt x="81" y="241"/>
                    <a:pt x="160" y="241"/>
                  </a:cubicBezTo>
                  <a:cubicBezTo>
                    <a:pt x="202" y="241"/>
                    <a:pt x="244" y="220"/>
                    <a:pt x="266" y="169"/>
                  </a:cubicBezTo>
                  <a:cubicBezTo>
                    <a:pt x="306" y="74"/>
                    <a:pt x="225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5901327" y="1674763"/>
              <a:ext cx="125858" cy="87634"/>
            </a:xfrm>
            <a:custGeom>
              <a:avLst/>
              <a:gdLst/>
              <a:ahLst/>
              <a:cxnLst/>
              <a:rect l="l" t="t" r="r" b="b"/>
              <a:pathLst>
                <a:path w="2509" h="1747" extrusionOk="0">
                  <a:moveTo>
                    <a:pt x="498" y="0"/>
                  </a:moveTo>
                  <a:cubicBezTo>
                    <a:pt x="323" y="0"/>
                    <a:pt x="191" y="88"/>
                    <a:pt x="140" y="301"/>
                  </a:cubicBezTo>
                  <a:cubicBezTo>
                    <a:pt x="1" y="891"/>
                    <a:pt x="1176" y="1746"/>
                    <a:pt x="1831" y="1746"/>
                  </a:cubicBezTo>
                  <a:cubicBezTo>
                    <a:pt x="1949" y="1746"/>
                    <a:pt x="2050" y="1719"/>
                    <a:pt x="2123" y="1657"/>
                  </a:cubicBezTo>
                  <a:cubicBezTo>
                    <a:pt x="2509" y="1333"/>
                    <a:pt x="1180" y="0"/>
                    <a:pt x="498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6111204" y="1936408"/>
              <a:ext cx="92399" cy="45598"/>
            </a:xfrm>
            <a:custGeom>
              <a:avLst/>
              <a:gdLst/>
              <a:ahLst/>
              <a:cxnLst/>
              <a:rect l="l" t="t" r="r" b="b"/>
              <a:pathLst>
                <a:path w="1842" h="909" extrusionOk="0">
                  <a:moveTo>
                    <a:pt x="412" y="1"/>
                  </a:moveTo>
                  <a:cubicBezTo>
                    <a:pt x="213" y="1"/>
                    <a:pt x="68" y="51"/>
                    <a:pt x="52" y="171"/>
                  </a:cubicBezTo>
                  <a:cubicBezTo>
                    <a:pt x="0" y="563"/>
                    <a:pt x="787" y="908"/>
                    <a:pt x="1307" y="908"/>
                  </a:cubicBezTo>
                  <a:cubicBezTo>
                    <a:pt x="1525" y="908"/>
                    <a:pt x="1696" y="848"/>
                    <a:pt x="1738" y="704"/>
                  </a:cubicBezTo>
                  <a:cubicBezTo>
                    <a:pt x="1841" y="352"/>
                    <a:pt x="938" y="1"/>
                    <a:pt x="41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6114465" y="1332459"/>
              <a:ext cx="119587" cy="90644"/>
            </a:xfrm>
            <a:custGeom>
              <a:avLst/>
              <a:gdLst/>
              <a:ahLst/>
              <a:cxnLst/>
              <a:rect l="l" t="t" r="r" b="b"/>
              <a:pathLst>
                <a:path w="2384" h="1807" extrusionOk="0">
                  <a:moveTo>
                    <a:pt x="1756" y="0"/>
                  </a:moveTo>
                  <a:cubicBezTo>
                    <a:pt x="1093" y="0"/>
                    <a:pt x="1" y="1363"/>
                    <a:pt x="431" y="1743"/>
                  </a:cubicBezTo>
                  <a:cubicBezTo>
                    <a:pt x="480" y="1787"/>
                    <a:pt x="541" y="1806"/>
                    <a:pt x="610" y="1806"/>
                  </a:cubicBezTo>
                  <a:cubicBezTo>
                    <a:pt x="1204" y="1806"/>
                    <a:pt x="2383" y="323"/>
                    <a:pt x="1964" y="57"/>
                  </a:cubicBezTo>
                  <a:cubicBezTo>
                    <a:pt x="1902" y="18"/>
                    <a:pt x="1832" y="0"/>
                    <a:pt x="1756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6444730" y="1905358"/>
              <a:ext cx="10484" cy="8728"/>
            </a:xfrm>
            <a:custGeom>
              <a:avLst/>
              <a:gdLst/>
              <a:ahLst/>
              <a:cxnLst/>
              <a:rect l="l" t="t" r="r" b="b"/>
              <a:pathLst>
                <a:path w="209" h="174" extrusionOk="0">
                  <a:moveTo>
                    <a:pt x="109" y="0"/>
                  </a:moveTo>
                  <a:cubicBezTo>
                    <a:pt x="56" y="0"/>
                    <a:pt x="1" y="43"/>
                    <a:pt x="18" y="110"/>
                  </a:cubicBezTo>
                  <a:cubicBezTo>
                    <a:pt x="30" y="154"/>
                    <a:pt x="65" y="174"/>
                    <a:pt x="101" y="174"/>
                  </a:cubicBezTo>
                  <a:cubicBezTo>
                    <a:pt x="154" y="174"/>
                    <a:pt x="209" y="130"/>
                    <a:pt x="190" y="63"/>
                  </a:cubicBezTo>
                  <a:cubicBezTo>
                    <a:pt x="179" y="19"/>
                    <a:pt x="145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0" name="Google Shape;1430;p4"/>
            <p:cNvGrpSpPr/>
            <p:nvPr/>
          </p:nvGrpSpPr>
          <p:grpSpPr>
            <a:xfrm>
              <a:off x="6388800" y="1848875"/>
              <a:ext cx="571599" cy="465408"/>
              <a:chOff x="6388800" y="1848875"/>
              <a:chExt cx="571599" cy="465408"/>
            </a:xfrm>
          </p:grpSpPr>
          <p:sp>
            <p:nvSpPr>
              <p:cNvPr id="1431" name="Google Shape;1431;p4"/>
              <p:cNvSpPr/>
              <p:nvPr/>
            </p:nvSpPr>
            <p:spPr>
              <a:xfrm>
                <a:off x="6585785" y="1848875"/>
                <a:ext cx="223273" cy="417803"/>
              </a:xfrm>
              <a:custGeom>
                <a:avLst/>
                <a:gdLst/>
                <a:ahLst/>
                <a:cxnLst/>
                <a:rect l="l" t="t" r="r" b="b"/>
                <a:pathLst>
                  <a:path w="4451" h="8329" extrusionOk="0">
                    <a:moveTo>
                      <a:pt x="1045" y="1"/>
                    </a:moveTo>
                    <a:cubicBezTo>
                      <a:pt x="1004" y="1"/>
                      <a:pt x="963" y="4"/>
                      <a:pt x="921" y="11"/>
                    </a:cubicBezTo>
                    <a:cubicBezTo>
                      <a:pt x="537" y="75"/>
                      <a:pt x="225" y="442"/>
                      <a:pt x="225" y="833"/>
                    </a:cubicBezTo>
                    <a:cubicBezTo>
                      <a:pt x="225" y="1640"/>
                      <a:pt x="0" y="2436"/>
                      <a:pt x="15" y="3243"/>
                    </a:cubicBezTo>
                    <a:cubicBezTo>
                      <a:pt x="27" y="4049"/>
                      <a:pt x="155" y="4862"/>
                      <a:pt x="465" y="5606"/>
                    </a:cubicBezTo>
                    <a:cubicBezTo>
                      <a:pt x="655" y="6061"/>
                      <a:pt x="913" y="6490"/>
                      <a:pt x="1258" y="6842"/>
                    </a:cubicBezTo>
                    <a:cubicBezTo>
                      <a:pt x="1490" y="7076"/>
                      <a:pt x="1758" y="7271"/>
                      <a:pt x="2023" y="7466"/>
                    </a:cubicBezTo>
                    <a:cubicBezTo>
                      <a:pt x="2416" y="7753"/>
                      <a:pt x="2809" y="8041"/>
                      <a:pt x="3200" y="8328"/>
                    </a:cubicBezTo>
                    <a:lnTo>
                      <a:pt x="3048" y="8141"/>
                    </a:lnTo>
                    <a:lnTo>
                      <a:pt x="3048" y="8141"/>
                    </a:lnTo>
                    <a:cubicBezTo>
                      <a:pt x="3109" y="8149"/>
                      <a:pt x="3170" y="8153"/>
                      <a:pt x="3232" y="8153"/>
                    </a:cubicBezTo>
                    <a:cubicBezTo>
                      <a:pt x="3515" y="8153"/>
                      <a:pt x="3800" y="8068"/>
                      <a:pt x="4021" y="7891"/>
                    </a:cubicBezTo>
                    <a:cubicBezTo>
                      <a:pt x="4290" y="7677"/>
                      <a:pt x="4450" y="7321"/>
                      <a:pt x="4397" y="6981"/>
                    </a:cubicBezTo>
                    <a:cubicBezTo>
                      <a:pt x="4343" y="6640"/>
                      <a:pt x="4059" y="6339"/>
                      <a:pt x="3717" y="6300"/>
                    </a:cubicBezTo>
                    <a:cubicBezTo>
                      <a:pt x="3869" y="6294"/>
                      <a:pt x="4005" y="6165"/>
                      <a:pt x="4017" y="6016"/>
                    </a:cubicBezTo>
                    <a:cubicBezTo>
                      <a:pt x="4032" y="5866"/>
                      <a:pt x="3922" y="5714"/>
                      <a:pt x="3775" y="5681"/>
                    </a:cubicBezTo>
                    <a:cubicBezTo>
                      <a:pt x="3992" y="5558"/>
                      <a:pt x="4057" y="5270"/>
                      <a:pt x="4024" y="5025"/>
                    </a:cubicBezTo>
                    <a:cubicBezTo>
                      <a:pt x="3976" y="4686"/>
                      <a:pt x="3775" y="4372"/>
                      <a:pt x="3487" y="4188"/>
                    </a:cubicBezTo>
                    <a:cubicBezTo>
                      <a:pt x="3296" y="4064"/>
                      <a:pt x="3068" y="4001"/>
                      <a:pt x="2840" y="4001"/>
                    </a:cubicBezTo>
                    <a:cubicBezTo>
                      <a:pt x="2727" y="4001"/>
                      <a:pt x="2613" y="4017"/>
                      <a:pt x="2504" y="4049"/>
                    </a:cubicBezTo>
                    <a:cubicBezTo>
                      <a:pt x="2619" y="3888"/>
                      <a:pt x="2639" y="3675"/>
                      <a:pt x="2563" y="3493"/>
                    </a:cubicBezTo>
                    <a:cubicBezTo>
                      <a:pt x="2488" y="3310"/>
                      <a:pt x="2314" y="3169"/>
                      <a:pt x="2117" y="3136"/>
                    </a:cubicBezTo>
                    <a:cubicBezTo>
                      <a:pt x="2486" y="2935"/>
                      <a:pt x="2807" y="2631"/>
                      <a:pt x="2975" y="2246"/>
                    </a:cubicBezTo>
                    <a:cubicBezTo>
                      <a:pt x="3144" y="1862"/>
                      <a:pt x="3142" y="1395"/>
                      <a:pt x="2924" y="1038"/>
                    </a:cubicBezTo>
                    <a:cubicBezTo>
                      <a:pt x="2741" y="739"/>
                      <a:pt x="2398" y="539"/>
                      <a:pt x="2053" y="539"/>
                    </a:cubicBezTo>
                    <a:cubicBezTo>
                      <a:pt x="1984" y="539"/>
                      <a:pt x="1915" y="547"/>
                      <a:pt x="1848" y="563"/>
                    </a:cubicBezTo>
                    <a:cubicBezTo>
                      <a:pt x="1735" y="232"/>
                      <a:pt x="1393" y="1"/>
                      <a:pt x="10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"/>
              <p:cNvSpPr/>
              <p:nvPr/>
            </p:nvSpPr>
            <p:spPr>
              <a:xfrm>
                <a:off x="6616986" y="1895676"/>
                <a:ext cx="343412" cy="245295"/>
              </a:xfrm>
              <a:custGeom>
                <a:avLst/>
                <a:gdLst/>
                <a:ahLst/>
                <a:cxnLst/>
                <a:rect l="l" t="t" r="r" b="b"/>
                <a:pathLst>
                  <a:path w="6846" h="4890" extrusionOk="0">
                    <a:moveTo>
                      <a:pt x="5378" y="1"/>
                    </a:moveTo>
                    <a:cubicBezTo>
                      <a:pt x="5330" y="1"/>
                      <a:pt x="5281" y="13"/>
                      <a:pt x="5238" y="39"/>
                    </a:cubicBezTo>
                    <a:cubicBezTo>
                      <a:pt x="3007" y="1378"/>
                      <a:pt x="1422" y="1573"/>
                      <a:pt x="686" y="1573"/>
                    </a:cubicBezTo>
                    <a:cubicBezTo>
                      <a:pt x="383" y="1573"/>
                      <a:pt x="224" y="1540"/>
                      <a:pt x="224" y="1540"/>
                    </a:cubicBezTo>
                    <a:lnTo>
                      <a:pt x="210" y="2168"/>
                    </a:lnTo>
                    <a:cubicBezTo>
                      <a:pt x="520" y="2209"/>
                      <a:pt x="820" y="2226"/>
                      <a:pt x="1098" y="2226"/>
                    </a:cubicBezTo>
                    <a:cubicBezTo>
                      <a:pt x="2041" y="2226"/>
                      <a:pt x="2736" y="2040"/>
                      <a:pt x="2736" y="2040"/>
                    </a:cubicBezTo>
                    <a:lnTo>
                      <a:pt x="2736" y="2040"/>
                    </a:lnTo>
                    <a:cubicBezTo>
                      <a:pt x="1784" y="2840"/>
                      <a:pt x="1" y="3116"/>
                      <a:pt x="1" y="3116"/>
                    </a:cubicBezTo>
                    <a:lnTo>
                      <a:pt x="92" y="3847"/>
                    </a:lnTo>
                    <a:cubicBezTo>
                      <a:pt x="831" y="3787"/>
                      <a:pt x="2603" y="3156"/>
                      <a:pt x="2603" y="3156"/>
                    </a:cubicBezTo>
                    <a:lnTo>
                      <a:pt x="2603" y="3156"/>
                    </a:lnTo>
                    <a:cubicBezTo>
                      <a:pt x="1465" y="3785"/>
                      <a:pt x="1107" y="4468"/>
                      <a:pt x="1107" y="4468"/>
                    </a:cubicBezTo>
                    <a:lnTo>
                      <a:pt x="1650" y="4890"/>
                    </a:lnTo>
                    <a:cubicBezTo>
                      <a:pt x="2619" y="3292"/>
                      <a:pt x="5364" y="3140"/>
                      <a:pt x="6067" y="3129"/>
                    </a:cubicBezTo>
                    <a:cubicBezTo>
                      <a:pt x="6175" y="3127"/>
                      <a:pt x="6273" y="3062"/>
                      <a:pt x="6317" y="2961"/>
                    </a:cubicBezTo>
                    <a:cubicBezTo>
                      <a:pt x="6846" y="1802"/>
                      <a:pt x="6030" y="473"/>
                      <a:pt x="5561" y="68"/>
                    </a:cubicBezTo>
                    <a:cubicBezTo>
                      <a:pt x="5509" y="24"/>
                      <a:pt x="5444" y="1"/>
                      <a:pt x="53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"/>
              <p:cNvSpPr/>
              <p:nvPr/>
            </p:nvSpPr>
            <p:spPr>
              <a:xfrm>
                <a:off x="6388800" y="1861115"/>
                <a:ext cx="388609" cy="453168"/>
              </a:xfrm>
              <a:custGeom>
                <a:avLst/>
                <a:gdLst/>
                <a:ahLst/>
                <a:cxnLst/>
                <a:rect l="l" t="t" r="r" b="b"/>
                <a:pathLst>
                  <a:path w="7747" h="9034" extrusionOk="0">
                    <a:moveTo>
                      <a:pt x="3954" y="0"/>
                    </a:moveTo>
                    <a:cubicBezTo>
                      <a:pt x="3952" y="0"/>
                      <a:pt x="3950" y="0"/>
                      <a:pt x="3948" y="0"/>
                    </a:cubicBezTo>
                    <a:cubicBezTo>
                      <a:pt x="3569" y="5"/>
                      <a:pt x="3167" y="326"/>
                      <a:pt x="3138" y="704"/>
                    </a:cubicBezTo>
                    <a:cubicBezTo>
                      <a:pt x="2805" y="342"/>
                      <a:pt x="2358" y="43"/>
                      <a:pt x="1864" y="37"/>
                    </a:cubicBezTo>
                    <a:cubicBezTo>
                      <a:pt x="1859" y="37"/>
                      <a:pt x="1853" y="37"/>
                      <a:pt x="1847" y="37"/>
                    </a:cubicBezTo>
                    <a:cubicBezTo>
                      <a:pt x="1406" y="37"/>
                      <a:pt x="981" y="281"/>
                      <a:pt x="723" y="639"/>
                    </a:cubicBezTo>
                    <a:cubicBezTo>
                      <a:pt x="462" y="1001"/>
                      <a:pt x="363" y="1467"/>
                      <a:pt x="410" y="1911"/>
                    </a:cubicBezTo>
                    <a:cubicBezTo>
                      <a:pt x="456" y="2357"/>
                      <a:pt x="638" y="2780"/>
                      <a:pt x="892" y="3149"/>
                    </a:cubicBezTo>
                    <a:cubicBezTo>
                      <a:pt x="461" y="3193"/>
                      <a:pt x="125" y="3625"/>
                      <a:pt x="133" y="4059"/>
                    </a:cubicBezTo>
                    <a:cubicBezTo>
                      <a:pt x="141" y="4492"/>
                      <a:pt x="448" y="4868"/>
                      <a:pt x="846" y="5041"/>
                    </a:cubicBezTo>
                    <a:cubicBezTo>
                      <a:pt x="312" y="5384"/>
                      <a:pt x="1" y="6042"/>
                      <a:pt x="73" y="6671"/>
                    </a:cubicBezTo>
                    <a:cubicBezTo>
                      <a:pt x="143" y="7302"/>
                      <a:pt x="595" y="7872"/>
                      <a:pt x="1190" y="8087"/>
                    </a:cubicBezTo>
                    <a:cubicBezTo>
                      <a:pt x="1372" y="8153"/>
                      <a:pt x="1564" y="8185"/>
                      <a:pt x="1756" y="8185"/>
                    </a:cubicBezTo>
                    <a:cubicBezTo>
                      <a:pt x="2196" y="8185"/>
                      <a:pt x="2637" y="8019"/>
                      <a:pt x="2955" y="7714"/>
                    </a:cubicBezTo>
                    <a:lnTo>
                      <a:pt x="2955" y="7714"/>
                    </a:lnTo>
                    <a:cubicBezTo>
                      <a:pt x="2883" y="8126"/>
                      <a:pt x="3193" y="8554"/>
                      <a:pt x="3598" y="8653"/>
                    </a:cubicBezTo>
                    <a:cubicBezTo>
                      <a:pt x="3661" y="8668"/>
                      <a:pt x="3726" y="8675"/>
                      <a:pt x="3792" y="8675"/>
                    </a:cubicBezTo>
                    <a:cubicBezTo>
                      <a:pt x="4151" y="8675"/>
                      <a:pt x="4533" y="8460"/>
                      <a:pt x="4718" y="8159"/>
                    </a:cubicBezTo>
                    <a:lnTo>
                      <a:pt x="4718" y="8159"/>
                    </a:lnTo>
                    <a:cubicBezTo>
                      <a:pt x="4710" y="8550"/>
                      <a:pt x="5043" y="8887"/>
                      <a:pt x="5420" y="8989"/>
                    </a:cubicBezTo>
                    <a:cubicBezTo>
                      <a:pt x="5532" y="9020"/>
                      <a:pt x="5647" y="9033"/>
                      <a:pt x="5763" y="9033"/>
                    </a:cubicBezTo>
                    <a:cubicBezTo>
                      <a:pt x="6034" y="9033"/>
                      <a:pt x="6309" y="8959"/>
                      <a:pt x="6563" y="8857"/>
                    </a:cubicBezTo>
                    <a:cubicBezTo>
                      <a:pt x="6954" y="8699"/>
                      <a:pt x="7333" y="8461"/>
                      <a:pt x="7539" y="8094"/>
                    </a:cubicBezTo>
                    <a:cubicBezTo>
                      <a:pt x="7746" y="7728"/>
                      <a:pt x="7729" y="7212"/>
                      <a:pt x="7413" y="6935"/>
                    </a:cubicBezTo>
                    <a:cubicBezTo>
                      <a:pt x="7657" y="6633"/>
                      <a:pt x="7676" y="6168"/>
                      <a:pt x="7457" y="5849"/>
                    </a:cubicBezTo>
                    <a:cubicBezTo>
                      <a:pt x="7284" y="5594"/>
                      <a:pt x="6968" y="5426"/>
                      <a:pt x="6661" y="5426"/>
                    </a:cubicBezTo>
                    <a:cubicBezTo>
                      <a:pt x="6581" y="5426"/>
                      <a:pt x="6501" y="5438"/>
                      <a:pt x="6424" y="5462"/>
                    </a:cubicBezTo>
                    <a:cubicBezTo>
                      <a:pt x="6491" y="5151"/>
                      <a:pt x="6416" y="4811"/>
                      <a:pt x="6225" y="4555"/>
                    </a:cubicBezTo>
                    <a:cubicBezTo>
                      <a:pt x="6035" y="4300"/>
                      <a:pt x="5730" y="4132"/>
                      <a:pt x="5412" y="4108"/>
                    </a:cubicBezTo>
                    <a:cubicBezTo>
                      <a:pt x="5690" y="3955"/>
                      <a:pt x="5832" y="3519"/>
                      <a:pt x="5789" y="3205"/>
                    </a:cubicBezTo>
                    <a:cubicBezTo>
                      <a:pt x="5747" y="2890"/>
                      <a:pt x="5497" y="2614"/>
                      <a:pt x="5189" y="2540"/>
                    </a:cubicBezTo>
                    <a:cubicBezTo>
                      <a:pt x="5492" y="2390"/>
                      <a:pt x="5776" y="2180"/>
                      <a:pt x="5953" y="1891"/>
                    </a:cubicBezTo>
                    <a:cubicBezTo>
                      <a:pt x="6131" y="1602"/>
                      <a:pt x="6185" y="1223"/>
                      <a:pt x="6035" y="920"/>
                    </a:cubicBezTo>
                    <a:cubicBezTo>
                      <a:pt x="5920" y="687"/>
                      <a:pt x="5690" y="514"/>
                      <a:pt x="5434" y="471"/>
                    </a:cubicBezTo>
                    <a:cubicBezTo>
                      <a:pt x="5389" y="463"/>
                      <a:pt x="5344" y="459"/>
                      <a:pt x="5298" y="459"/>
                    </a:cubicBezTo>
                    <a:cubicBezTo>
                      <a:pt x="5085" y="459"/>
                      <a:pt x="4871" y="543"/>
                      <a:pt x="4718" y="693"/>
                    </a:cubicBezTo>
                    <a:cubicBezTo>
                      <a:pt x="4683" y="318"/>
                      <a:pt x="4331" y="0"/>
                      <a:pt x="39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4"/>
              <p:cNvSpPr/>
              <p:nvPr/>
            </p:nvSpPr>
            <p:spPr>
              <a:xfrm>
                <a:off x="6609010" y="2239636"/>
                <a:ext cx="43591" cy="22523"/>
              </a:xfrm>
              <a:custGeom>
                <a:avLst/>
                <a:gdLst/>
                <a:ahLst/>
                <a:cxnLst/>
                <a:rect l="l" t="t" r="r" b="b"/>
                <a:pathLst>
                  <a:path w="869" h="449" fill="none" extrusionOk="0">
                    <a:moveTo>
                      <a:pt x="869" y="204"/>
                    </a:moveTo>
                    <a:cubicBezTo>
                      <a:pt x="786" y="307"/>
                      <a:pt x="672" y="386"/>
                      <a:pt x="543" y="418"/>
                    </a:cubicBezTo>
                    <a:cubicBezTo>
                      <a:pt x="415" y="449"/>
                      <a:pt x="272" y="426"/>
                      <a:pt x="166" y="348"/>
                    </a:cubicBezTo>
                    <a:cubicBezTo>
                      <a:pt x="61" y="268"/>
                      <a:pt x="0" y="129"/>
                      <a:pt x="26" y="0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4"/>
              <p:cNvSpPr/>
              <p:nvPr/>
            </p:nvSpPr>
            <p:spPr>
              <a:xfrm>
                <a:off x="6580619" y="2194190"/>
                <a:ext cx="51718" cy="478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953" fill="none" extrusionOk="0">
                    <a:moveTo>
                      <a:pt x="1031" y="553"/>
                    </a:moveTo>
                    <a:cubicBezTo>
                      <a:pt x="1015" y="711"/>
                      <a:pt x="895" y="849"/>
                      <a:pt x="745" y="901"/>
                    </a:cubicBezTo>
                    <a:cubicBezTo>
                      <a:pt x="595" y="952"/>
                      <a:pt x="422" y="922"/>
                      <a:pt x="292" y="833"/>
                    </a:cubicBezTo>
                    <a:cubicBezTo>
                      <a:pt x="161" y="742"/>
                      <a:pt x="73" y="598"/>
                      <a:pt x="36" y="445"/>
                    </a:cubicBezTo>
                    <a:cubicBezTo>
                      <a:pt x="1" y="295"/>
                      <a:pt x="17" y="128"/>
                      <a:pt x="103" y="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4"/>
              <p:cNvSpPr/>
              <p:nvPr/>
            </p:nvSpPr>
            <p:spPr>
              <a:xfrm>
                <a:off x="6451151" y="2032167"/>
                <a:ext cx="14046" cy="29947"/>
              </a:xfrm>
              <a:custGeom>
                <a:avLst/>
                <a:gdLst/>
                <a:ahLst/>
                <a:cxnLst/>
                <a:rect l="l" t="t" r="r" b="b"/>
                <a:pathLst>
                  <a:path w="280" h="597" fill="none" extrusionOk="0">
                    <a:moveTo>
                      <a:pt x="280" y="596"/>
                    </a:moveTo>
                    <a:cubicBezTo>
                      <a:pt x="197" y="580"/>
                      <a:pt x="120" y="531"/>
                      <a:pt x="72" y="460"/>
                    </a:cubicBezTo>
                    <a:cubicBezTo>
                      <a:pt x="22" y="392"/>
                      <a:pt x="0" y="302"/>
                      <a:pt x="13" y="219"/>
                    </a:cubicBezTo>
                    <a:cubicBezTo>
                      <a:pt x="21" y="162"/>
                      <a:pt x="43" y="106"/>
                      <a:pt x="83" y="66"/>
                    </a:cubicBezTo>
                    <a:cubicBezTo>
                      <a:pt x="125" y="25"/>
                      <a:pt x="182" y="1"/>
                      <a:pt x="240" y="7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"/>
              <p:cNvSpPr/>
              <p:nvPr/>
            </p:nvSpPr>
            <p:spPr>
              <a:xfrm>
                <a:off x="6460080" y="1990532"/>
                <a:ext cx="37772" cy="59142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179" fill="none" extrusionOk="0">
                    <a:moveTo>
                      <a:pt x="295" y="1179"/>
                    </a:moveTo>
                    <a:cubicBezTo>
                      <a:pt x="154" y="1045"/>
                      <a:pt x="49" y="869"/>
                      <a:pt x="25" y="677"/>
                    </a:cubicBezTo>
                    <a:cubicBezTo>
                      <a:pt x="1" y="484"/>
                      <a:pt x="65" y="278"/>
                      <a:pt x="213" y="152"/>
                    </a:cubicBezTo>
                    <a:cubicBezTo>
                      <a:pt x="362" y="27"/>
                      <a:pt x="593" y="0"/>
                      <a:pt x="753" y="11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"/>
              <p:cNvSpPr/>
              <p:nvPr/>
            </p:nvSpPr>
            <p:spPr>
              <a:xfrm>
                <a:off x="6597623" y="2023990"/>
                <a:ext cx="22573" cy="4163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830" fill="none" extrusionOk="0">
                    <a:moveTo>
                      <a:pt x="162" y="829"/>
                    </a:moveTo>
                    <a:cubicBezTo>
                      <a:pt x="339" y="750"/>
                      <a:pt x="449" y="542"/>
                      <a:pt x="412" y="350"/>
                    </a:cubicBezTo>
                    <a:cubicBezTo>
                      <a:pt x="374" y="160"/>
                      <a:pt x="195" y="7"/>
                      <a:pt x="0" y="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"/>
              <p:cNvSpPr/>
              <p:nvPr/>
            </p:nvSpPr>
            <p:spPr>
              <a:xfrm>
                <a:off x="6618140" y="2042500"/>
                <a:ext cx="47203" cy="7133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422" fill="none" extrusionOk="0">
                    <a:moveTo>
                      <a:pt x="0" y="34"/>
                    </a:moveTo>
                    <a:cubicBezTo>
                      <a:pt x="246" y="1"/>
                      <a:pt x="506" y="82"/>
                      <a:pt x="682" y="256"/>
                    </a:cubicBezTo>
                    <a:cubicBezTo>
                      <a:pt x="859" y="432"/>
                      <a:pt x="941" y="700"/>
                      <a:pt x="880" y="939"/>
                    </a:cubicBezTo>
                    <a:cubicBezTo>
                      <a:pt x="819" y="1181"/>
                      <a:pt x="612" y="1380"/>
                      <a:pt x="367" y="1422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"/>
              <p:cNvSpPr/>
              <p:nvPr/>
            </p:nvSpPr>
            <p:spPr>
              <a:xfrm>
                <a:off x="6625814" y="2099434"/>
                <a:ext cx="10133" cy="26486"/>
              </a:xfrm>
              <a:custGeom>
                <a:avLst/>
                <a:gdLst/>
                <a:ahLst/>
                <a:cxnLst/>
                <a:rect l="l" t="t" r="r" b="b"/>
                <a:pathLst>
                  <a:path w="202" h="528" fill="none" extrusionOk="0">
                    <a:moveTo>
                      <a:pt x="61" y="1"/>
                    </a:moveTo>
                    <a:cubicBezTo>
                      <a:pt x="144" y="76"/>
                      <a:pt x="202" y="181"/>
                      <a:pt x="195" y="293"/>
                    </a:cubicBezTo>
                    <a:cubicBezTo>
                      <a:pt x="191" y="403"/>
                      <a:pt x="109" y="512"/>
                      <a:pt x="0" y="528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"/>
              <p:cNvSpPr/>
              <p:nvPr/>
            </p:nvSpPr>
            <p:spPr>
              <a:xfrm>
                <a:off x="6539636" y="1899388"/>
                <a:ext cx="29997" cy="2167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432" fill="none" extrusionOk="0">
                    <a:moveTo>
                      <a:pt x="42" y="431"/>
                    </a:moveTo>
                    <a:cubicBezTo>
                      <a:pt x="0" y="336"/>
                      <a:pt x="15" y="217"/>
                      <a:pt x="77" y="133"/>
                    </a:cubicBezTo>
                    <a:cubicBezTo>
                      <a:pt x="141" y="48"/>
                      <a:pt x="250" y="0"/>
                      <a:pt x="353" y="11"/>
                    </a:cubicBezTo>
                    <a:cubicBezTo>
                      <a:pt x="459" y="23"/>
                      <a:pt x="555" y="93"/>
                      <a:pt x="598" y="189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"/>
              <p:cNvSpPr/>
              <p:nvPr/>
            </p:nvSpPr>
            <p:spPr>
              <a:xfrm>
                <a:off x="6666094" y="1924218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8" y="110"/>
                    </a:cubicBezTo>
                    <a:cubicBezTo>
                      <a:pt x="30" y="155"/>
                      <a:pt x="65" y="175"/>
                      <a:pt x="100" y="175"/>
                    </a:cubicBezTo>
                    <a:cubicBezTo>
                      <a:pt x="154" y="175"/>
                      <a:pt x="209" y="131"/>
                      <a:pt x="191" y="64"/>
                    </a:cubicBezTo>
                    <a:cubicBezTo>
                      <a:pt x="178" y="20"/>
                      <a:pt x="143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"/>
              <p:cNvSpPr/>
              <p:nvPr/>
            </p:nvSpPr>
            <p:spPr>
              <a:xfrm>
                <a:off x="6640763" y="1937812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0"/>
                    </a:moveTo>
                    <a:cubicBezTo>
                      <a:pt x="55" y="0"/>
                      <a:pt x="0" y="44"/>
                      <a:pt x="19" y="111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2"/>
                      <a:pt x="191" y="65"/>
                    </a:cubicBezTo>
                    <a:cubicBezTo>
                      <a:pt x="179" y="20"/>
                      <a:pt x="144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"/>
              <p:cNvSpPr/>
              <p:nvPr/>
            </p:nvSpPr>
            <p:spPr>
              <a:xfrm>
                <a:off x="6434497" y="1945989"/>
                <a:ext cx="10484" cy="872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4" extrusionOk="0">
                    <a:moveTo>
                      <a:pt x="109" y="0"/>
                    </a:moveTo>
                    <a:cubicBezTo>
                      <a:pt x="56" y="0"/>
                      <a:pt x="1" y="44"/>
                      <a:pt x="19" y="111"/>
                    </a:cubicBezTo>
                    <a:cubicBezTo>
                      <a:pt x="31" y="155"/>
                      <a:pt x="65" y="174"/>
                      <a:pt x="100" y="174"/>
                    </a:cubicBezTo>
                    <a:cubicBezTo>
                      <a:pt x="154" y="174"/>
                      <a:pt x="209" y="131"/>
                      <a:pt x="192" y="64"/>
                    </a:cubicBezTo>
                    <a:cubicBezTo>
                      <a:pt x="179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"/>
              <p:cNvSpPr/>
              <p:nvPr/>
            </p:nvSpPr>
            <p:spPr>
              <a:xfrm>
                <a:off x="6458575" y="1931642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9" y="0"/>
                    </a:moveTo>
                    <a:cubicBezTo>
                      <a:pt x="56" y="0"/>
                      <a:pt x="1" y="44"/>
                      <a:pt x="18" y="111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2"/>
                      <a:pt x="191" y="65"/>
                    </a:cubicBezTo>
                    <a:cubicBezTo>
                      <a:pt x="179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"/>
              <p:cNvSpPr/>
              <p:nvPr/>
            </p:nvSpPr>
            <p:spPr>
              <a:xfrm>
                <a:off x="6487117" y="2204573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10" y="1"/>
                    </a:moveTo>
                    <a:cubicBezTo>
                      <a:pt x="57" y="1"/>
                      <a:pt x="1" y="44"/>
                      <a:pt x="19" y="110"/>
                    </a:cubicBezTo>
                    <a:cubicBezTo>
                      <a:pt x="31" y="155"/>
                      <a:pt x="66" y="174"/>
                      <a:pt x="101" y="174"/>
                    </a:cubicBezTo>
                    <a:cubicBezTo>
                      <a:pt x="155" y="174"/>
                      <a:pt x="210" y="131"/>
                      <a:pt x="192" y="64"/>
                    </a:cubicBezTo>
                    <a:cubicBezTo>
                      <a:pt x="180" y="20"/>
                      <a:pt x="146" y="1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"/>
              <p:cNvSpPr/>
              <p:nvPr/>
            </p:nvSpPr>
            <p:spPr>
              <a:xfrm>
                <a:off x="6455164" y="2220976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9" y="0"/>
                    </a:moveTo>
                    <a:cubicBezTo>
                      <a:pt x="56" y="0"/>
                      <a:pt x="1" y="43"/>
                      <a:pt x="19" y="110"/>
                    </a:cubicBezTo>
                    <a:cubicBezTo>
                      <a:pt x="31" y="155"/>
                      <a:pt x="66" y="174"/>
                      <a:pt x="102" y="174"/>
                    </a:cubicBezTo>
                    <a:cubicBezTo>
                      <a:pt x="155" y="174"/>
                      <a:pt x="210" y="131"/>
                      <a:pt x="192" y="64"/>
                    </a:cubicBezTo>
                    <a:cubicBezTo>
                      <a:pt x="180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"/>
              <p:cNvSpPr/>
              <p:nvPr/>
            </p:nvSpPr>
            <p:spPr>
              <a:xfrm>
                <a:off x="6445382" y="2184107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9" y="1"/>
                    </a:moveTo>
                    <a:cubicBezTo>
                      <a:pt x="55" y="1"/>
                      <a:pt x="1" y="44"/>
                      <a:pt x="18" y="111"/>
                    </a:cubicBezTo>
                    <a:cubicBezTo>
                      <a:pt x="30" y="155"/>
                      <a:pt x="65" y="175"/>
                      <a:pt x="101" y="175"/>
                    </a:cubicBezTo>
                    <a:cubicBezTo>
                      <a:pt x="154" y="175"/>
                      <a:pt x="209" y="131"/>
                      <a:pt x="192" y="64"/>
                    </a:cubicBezTo>
                    <a:cubicBezTo>
                      <a:pt x="180" y="20"/>
                      <a:pt x="145" y="1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"/>
              <p:cNvSpPr/>
              <p:nvPr/>
            </p:nvSpPr>
            <p:spPr>
              <a:xfrm>
                <a:off x="6704117" y="2228801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9" y="0"/>
                    </a:moveTo>
                    <a:cubicBezTo>
                      <a:pt x="56" y="0"/>
                      <a:pt x="0" y="44"/>
                      <a:pt x="19" y="111"/>
                    </a:cubicBezTo>
                    <a:cubicBezTo>
                      <a:pt x="31" y="155"/>
                      <a:pt x="66" y="175"/>
                      <a:pt x="101" y="175"/>
                    </a:cubicBezTo>
                    <a:cubicBezTo>
                      <a:pt x="155" y="175"/>
                      <a:pt x="209" y="131"/>
                      <a:pt x="191" y="64"/>
                    </a:cubicBezTo>
                    <a:cubicBezTo>
                      <a:pt x="180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"/>
              <p:cNvSpPr/>
              <p:nvPr/>
            </p:nvSpPr>
            <p:spPr>
              <a:xfrm>
                <a:off x="6722878" y="2218067"/>
                <a:ext cx="10434" cy="8728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74" extrusionOk="0">
                    <a:moveTo>
                      <a:pt x="108" y="0"/>
                    </a:moveTo>
                    <a:cubicBezTo>
                      <a:pt x="55" y="0"/>
                      <a:pt x="0" y="43"/>
                      <a:pt x="18" y="109"/>
                    </a:cubicBezTo>
                    <a:cubicBezTo>
                      <a:pt x="30" y="154"/>
                      <a:pt x="65" y="173"/>
                      <a:pt x="100" y="173"/>
                    </a:cubicBezTo>
                    <a:cubicBezTo>
                      <a:pt x="153" y="173"/>
                      <a:pt x="208" y="130"/>
                      <a:pt x="191" y="64"/>
                    </a:cubicBezTo>
                    <a:cubicBezTo>
                      <a:pt x="179" y="20"/>
                      <a:pt x="143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"/>
              <p:cNvSpPr/>
              <p:nvPr/>
            </p:nvSpPr>
            <p:spPr>
              <a:xfrm>
                <a:off x="6546258" y="2086693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9" y="111"/>
                    </a:cubicBezTo>
                    <a:cubicBezTo>
                      <a:pt x="30" y="155"/>
                      <a:pt x="65" y="175"/>
                      <a:pt x="101" y="175"/>
                    </a:cubicBezTo>
                    <a:cubicBezTo>
                      <a:pt x="154" y="175"/>
                      <a:pt x="209" y="132"/>
                      <a:pt x="191" y="65"/>
                    </a:cubicBezTo>
                    <a:cubicBezTo>
                      <a:pt x="179" y="20"/>
                      <a:pt x="144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"/>
              <p:cNvSpPr/>
              <p:nvPr/>
            </p:nvSpPr>
            <p:spPr>
              <a:xfrm>
                <a:off x="6540489" y="2049272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9" y="110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1"/>
                      <a:pt x="191" y="65"/>
                    </a:cubicBezTo>
                    <a:cubicBezTo>
                      <a:pt x="179" y="20"/>
                      <a:pt x="144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"/>
              <p:cNvSpPr/>
              <p:nvPr/>
            </p:nvSpPr>
            <p:spPr>
              <a:xfrm>
                <a:off x="6422007" y="2212599"/>
                <a:ext cx="98318" cy="39628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790" extrusionOk="0">
                    <a:moveTo>
                      <a:pt x="928" y="0"/>
                    </a:moveTo>
                    <a:cubicBezTo>
                      <a:pt x="446" y="0"/>
                      <a:pt x="1" y="143"/>
                      <a:pt x="163" y="494"/>
                    </a:cubicBezTo>
                    <a:cubicBezTo>
                      <a:pt x="258" y="699"/>
                      <a:pt x="580" y="789"/>
                      <a:pt x="924" y="789"/>
                    </a:cubicBezTo>
                    <a:cubicBezTo>
                      <a:pt x="1373" y="789"/>
                      <a:pt x="1858" y="635"/>
                      <a:pt x="1911" y="379"/>
                    </a:cubicBezTo>
                    <a:cubicBezTo>
                      <a:pt x="1960" y="151"/>
                      <a:pt x="1425" y="0"/>
                      <a:pt x="928" y="0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"/>
              <p:cNvSpPr/>
              <p:nvPr/>
            </p:nvSpPr>
            <p:spPr>
              <a:xfrm>
                <a:off x="6656564" y="2263062"/>
                <a:ext cx="72084" cy="34712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692" extrusionOk="0">
                    <a:moveTo>
                      <a:pt x="1088" y="1"/>
                    </a:moveTo>
                    <a:cubicBezTo>
                      <a:pt x="694" y="1"/>
                      <a:pt x="1" y="353"/>
                      <a:pt x="125" y="565"/>
                    </a:cubicBezTo>
                    <a:cubicBezTo>
                      <a:pt x="178" y="654"/>
                      <a:pt x="291" y="692"/>
                      <a:pt x="428" y="692"/>
                    </a:cubicBezTo>
                    <a:cubicBezTo>
                      <a:pt x="829" y="692"/>
                      <a:pt x="1436" y="369"/>
                      <a:pt x="1334" y="114"/>
                    </a:cubicBezTo>
                    <a:cubicBezTo>
                      <a:pt x="1302" y="34"/>
                      <a:pt x="1209" y="1"/>
                      <a:pt x="1088" y="1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"/>
              <p:cNvSpPr/>
              <p:nvPr/>
            </p:nvSpPr>
            <p:spPr>
              <a:xfrm>
                <a:off x="6416138" y="1896780"/>
                <a:ext cx="49460" cy="83169"/>
              </a:xfrm>
              <a:custGeom>
                <a:avLst/>
                <a:gdLst/>
                <a:ahLst/>
                <a:cxnLst/>
                <a:rect l="l" t="t" r="r" b="b"/>
                <a:pathLst>
                  <a:path w="986" h="1658" extrusionOk="0">
                    <a:moveTo>
                      <a:pt x="602" y="1"/>
                    </a:moveTo>
                    <a:cubicBezTo>
                      <a:pt x="597" y="1"/>
                      <a:pt x="593" y="1"/>
                      <a:pt x="588" y="1"/>
                    </a:cubicBezTo>
                    <a:cubicBezTo>
                      <a:pt x="72" y="52"/>
                      <a:pt x="0" y="1631"/>
                      <a:pt x="467" y="1657"/>
                    </a:cubicBezTo>
                    <a:cubicBezTo>
                      <a:pt x="470" y="1657"/>
                      <a:pt x="474" y="1657"/>
                      <a:pt x="477" y="1657"/>
                    </a:cubicBezTo>
                    <a:cubicBezTo>
                      <a:pt x="927" y="1657"/>
                      <a:pt x="986" y="1"/>
                      <a:pt x="602" y="1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56" name="Google Shape;1456;p4"/>
          <p:cNvGrpSpPr/>
          <p:nvPr/>
        </p:nvGrpSpPr>
        <p:grpSpPr>
          <a:xfrm rot="10002757">
            <a:off x="8399421" y="4749816"/>
            <a:ext cx="997763" cy="745074"/>
            <a:chOff x="2494785" y="587053"/>
            <a:chExt cx="1411208" cy="1053812"/>
          </a:xfrm>
        </p:grpSpPr>
        <p:sp>
          <p:nvSpPr>
            <p:cNvPr id="1457" name="Google Shape;1457;p4"/>
            <p:cNvSpPr/>
            <p:nvPr/>
          </p:nvSpPr>
          <p:spPr>
            <a:xfrm>
              <a:off x="3545375" y="853012"/>
              <a:ext cx="360618" cy="322996"/>
            </a:xfrm>
            <a:custGeom>
              <a:avLst/>
              <a:gdLst/>
              <a:ahLst/>
              <a:cxnLst/>
              <a:rect l="l" t="t" r="r" b="b"/>
              <a:pathLst>
                <a:path w="7189" h="6439" extrusionOk="0">
                  <a:moveTo>
                    <a:pt x="2080" y="0"/>
                  </a:moveTo>
                  <a:cubicBezTo>
                    <a:pt x="1875" y="0"/>
                    <a:pt x="1692" y="88"/>
                    <a:pt x="1543" y="285"/>
                  </a:cubicBezTo>
                  <a:cubicBezTo>
                    <a:pt x="0" y="2323"/>
                    <a:pt x="1707" y="5401"/>
                    <a:pt x="4009" y="6262"/>
                  </a:cubicBezTo>
                  <a:cubicBezTo>
                    <a:pt x="4334" y="6383"/>
                    <a:pt x="4603" y="6439"/>
                    <a:pt x="4823" y="6439"/>
                  </a:cubicBezTo>
                  <a:cubicBezTo>
                    <a:pt x="7188" y="6439"/>
                    <a:pt x="3832" y="0"/>
                    <a:pt x="20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2811558" y="897455"/>
              <a:ext cx="984088" cy="717775"/>
            </a:xfrm>
            <a:custGeom>
              <a:avLst/>
              <a:gdLst/>
              <a:ahLst/>
              <a:cxnLst/>
              <a:rect l="l" t="t" r="r" b="b"/>
              <a:pathLst>
                <a:path w="19618" h="14309" extrusionOk="0">
                  <a:moveTo>
                    <a:pt x="11258" y="1"/>
                  </a:moveTo>
                  <a:cubicBezTo>
                    <a:pt x="9900" y="1"/>
                    <a:pt x="8592" y="499"/>
                    <a:pt x="7340" y="1033"/>
                  </a:cubicBezTo>
                  <a:cubicBezTo>
                    <a:pt x="5578" y="1782"/>
                    <a:pt x="3820" y="2634"/>
                    <a:pt x="2419" y="3940"/>
                  </a:cubicBezTo>
                  <a:cubicBezTo>
                    <a:pt x="1017" y="5246"/>
                    <a:pt x="0" y="7079"/>
                    <a:pt x="74" y="8994"/>
                  </a:cubicBezTo>
                  <a:cubicBezTo>
                    <a:pt x="131" y="10532"/>
                    <a:pt x="871" y="11965"/>
                    <a:pt x="1760" y="13222"/>
                  </a:cubicBezTo>
                  <a:cubicBezTo>
                    <a:pt x="2134" y="13750"/>
                    <a:pt x="2660" y="14308"/>
                    <a:pt x="3279" y="14308"/>
                  </a:cubicBezTo>
                  <a:cubicBezTo>
                    <a:pt x="3340" y="14308"/>
                    <a:pt x="3401" y="14303"/>
                    <a:pt x="3464" y="14292"/>
                  </a:cubicBezTo>
                  <a:cubicBezTo>
                    <a:pt x="4246" y="14150"/>
                    <a:pt x="4728" y="13119"/>
                    <a:pt x="5490" y="13119"/>
                  </a:cubicBezTo>
                  <a:cubicBezTo>
                    <a:pt x="5525" y="13119"/>
                    <a:pt x="5561" y="13121"/>
                    <a:pt x="5598" y="13126"/>
                  </a:cubicBezTo>
                  <a:cubicBezTo>
                    <a:pt x="6191" y="13203"/>
                    <a:pt x="6574" y="13910"/>
                    <a:pt x="7171" y="13928"/>
                  </a:cubicBezTo>
                  <a:cubicBezTo>
                    <a:pt x="7179" y="13928"/>
                    <a:pt x="7187" y="13928"/>
                    <a:pt x="7195" y="13928"/>
                  </a:cubicBezTo>
                  <a:cubicBezTo>
                    <a:pt x="7576" y="13928"/>
                    <a:pt x="7899" y="13637"/>
                    <a:pt x="8123" y="13324"/>
                  </a:cubicBezTo>
                  <a:cubicBezTo>
                    <a:pt x="8349" y="13006"/>
                    <a:pt x="8523" y="12641"/>
                    <a:pt x="8824" y="12388"/>
                  </a:cubicBezTo>
                  <a:cubicBezTo>
                    <a:pt x="9131" y="12133"/>
                    <a:pt x="9527" y="12034"/>
                    <a:pt x="9932" y="12034"/>
                  </a:cubicBezTo>
                  <a:cubicBezTo>
                    <a:pt x="10162" y="12034"/>
                    <a:pt x="10396" y="12066"/>
                    <a:pt x="10617" y="12120"/>
                  </a:cubicBezTo>
                  <a:cubicBezTo>
                    <a:pt x="11227" y="12270"/>
                    <a:pt x="11795" y="12559"/>
                    <a:pt x="12403" y="12709"/>
                  </a:cubicBezTo>
                  <a:cubicBezTo>
                    <a:pt x="12628" y="12765"/>
                    <a:pt x="12864" y="12798"/>
                    <a:pt x="13098" y="12798"/>
                  </a:cubicBezTo>
                  <a:cubicBezTo>
                    <a:pt x="13500" y="12798"/>
                    <a:pt x="13893" y="12699"/>
                    <a:pt x="14198" y="12446"/>
                  </a:cubicBezTo>
                  <a:cubicBezTo>
                    <a:pt x="14744" y="11994"/>
                    <a:pt x="14846" y="11213"/>
                    <a:pt x="14937" y="10511"/>
                  </a:cubicBezTo>
                  <a:cubicBezTo>
                    <a:pt x="15028" y="9808"/>
                    <a:pt x="15207" y="9019"/>
                    <a:pt x="15819" y="8662"/>
                  </a:cubicBezTo>
                  <a:cubicBezTo>
                    <a:pt x="16258" y="8403"/>
                    <a:pt x="16804" y="8443"/>
                    <a:pt x="17299" y="8326"/>
                  </a:cubicBezTo>
                  <a:cubicBezTo>
                    <a:pt x="18089" y="8138"/>
                    <a:pt x="18758" y="7506"/>
                    <a:pt x="18991" y="6728"/>
                  </a:cubicBezTo>
                  <a:cubicBezTo>
                    <a:pt x="19617" y="4630"/>
                    <a:pt x="16853" y="2548"/>
                    <a:pt x="15404" y="1504"/>
                  </a:cubicBezTo>
                  <a:cubicBezTo>
                    <a:pt x="14214" y="646"/>
                    <a:pt x="12807" y="24"/>
                    <a:pt x="11340" y="1"/>
                  </a:cubicBezTo>
                  <a:cubicBezTo>
                    <a:pt x="11313" y="1"/>
                    <a:pt x="11285" y="1"/>
                    <a:pt x="11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"/>
            <p:cNvSpPr/>
            <p:nvPr/>
          </p:nvSpPr>
          <p:spPr>
            <a:xfrm>
              <a:off x="3128380" y="1029632"/>
              <a:ext cx="328865" cy="401350"/>
            </a:xfrm>
            <a:custGeom>
              <a:avLst/>
              <a:gdLst/>
              <a:ahLst/>
              <a:cxnLst/>
              <a:rect l="l" t="t" r="r" b="b"/>
              <a:pathLst>
                <a:path w="6556" h="8001" fill="none" extrusionOk="0">
                  <a:moveTo>
                    <a:pt x="6555" y="8000"/>
                  </a:moveTo>
                  <a:cubicBezTo>
                    <a:pt x="3965" y="5704"/>
                    <a:pt x="1744" y="2993"/>
                    <a:pt x="1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3048723" y="1078439"/>
              <a:ext cx="143615" cy="418757"/>
            </a:xfrm>
            <a:custGeom>
              <a:avLst/>
              <a:gdLst/>
              <a:ahLst/>
              <a:cxnLst/>
              <a:rect l="l" t="t" r="r" b="b"/>
              <a:pathLst>
                <a:path w="2863" h="8348" fill="none" extrusionOk="0">
                  <a:moveTo>
                    <a:pt x="2863" y="8348"/>
                  </a:moveTo>
                  <a:cubicBezTo>
                    <a:pt x="1436" y="5760"/>
                    <a:pt x="463" y="2921"/>
                    <a:pt x="0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2995200" y="1218892"/>
              <a:ext cx="34010" cy="308901"/>
            </a:xfrm>
            <a:custGeom>
              <a:avLst/>
              <a:gdLst/>
              <a:ahLst/>
              <a:cxnLst/>
              <a:rect l="l" t="t" r="r" b="b"/>
              <a:pathLst>
                <a:path w="678" h="6158" fill="none" extrusionOk="0">
                  <a:moveTo>
                    <a:pt x="1" y="6158"/>
                  </a:moveTo>
                  <a:cubicBezTo>
                    <a:pt x="9" y="4090"/>
                    <a:pt x="235" y="2022"/>
                    <a:pt x="678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2494785" y="697410"/>
              <a:ext cx="634857" cy="943456"/>
            </a:xfrm>
            <a:custGeom>
              <a:avLst/>
              <a:gdLst/>
              <a:ahLst/>
              <a:cxnLst/>
              <a:rect l="l" t="t" r="r" b="b"/>
              <a:pathLst>
                <a:path w="12656" h="18808" extrusionOk="0">
                  <a:moveTo>
                    <a:pt x="7510" y="1"/>
                  </a:moveTo>
                  <a:cubicBezTo>
                    <a:pt x="6438" y="1"/>
                    <a:pt x="5301" y="349"/>
                    <a:pt x="4506" y="1026"/>
                  </a:cubicBezTo>
                  <a:cubicBezTo>
                    <a:pt x="3261" y="2088"/>
                    <a:pt x="2498" y="2972"/>
                    <a:pt x="1714" y="4277"/>
                  </a:cubicBezTo>
                  <a:cubicBezTo>
                    <a:pt x="1276" y="5002"/>
                    <a:pt x="930" y="5781"/>
                    <a:pt x="689" y="6592"/>
                  </a:cubicBezTo>
                  <a:cubicBezTo>
                    <a:pt x="0" y="8904"/>
                    <a:pt x="173" y="11463"/>
                    <a:pt x="1166" y="13662"/>
                  </a:cubicBezTo>
                  <a:cubicBezTo>
                    <a:pt x="1845" y="15166"/>
                    <a:pt x="2882" y="16485"/>
                    <a:pt x="4045" y="17657"/>
                  </a:cubicBezTo>
                  <a:cubicBezTo>
                    <a:pt x="4449" y="18064"/>
                    <a:pt x="4883" y="18465"/>
                    <a:pt x="5418" y="18674"/>
                  </a:cubicBezTo>
                  <a:cubicBezTo>
                    <a:pt x="5637" y="18760"/>
                    <a:pt x="5878" y="18808"/>
                    <a:pt x="6115" y="18808"/>
                  </a:cubicBezTo>
                  <a:cubicBezTo>
                    <a:pt x="6455" y="18808"/>
                    <a:pt x="6789" y="18710"/>
                    <a:pt x="7043" y="18487"/>
                  </a:cubicBezTo>
                  <a:cubicBezTo>
                    <a:pt x="7538" y="18058"/>
                    <a:pt x="7634" y="17275"/>
                    <a:pt x="8167" y="16892"/>
                  </a:cubicBezTo>
                  <a:cubicBezTo>
                    <a:pt x="8602" y="16579"/>
                    <a:pt x="9212" y="16622"/>
                    <a:pt x="9667" y="16338"/>
                  </a:cubicBezTo>
                  <a:cubicBezTo>
                    <a:pt x="10237" y="15980"/>
                    <a:pt x="10398" y="15211"/>
                    <a:pt x="10328" y="14542"/>
                  </a:cubicBezTo>
                  <a:cubicBezTo>
                    <a:pt x="10267" y="13980"/>
                    <a:pt x="10095" y="13367"/>
                    <a:pt x="10393" y="12888"/>
                  </a:cubicBezTo>
                  <a:cubicBezTo>
                    <a:pt x="10745" y="12321"/>
                    <a:pt x="11559" y="12265"/>
                    <a:pt x="12059" y="11823"/>
                  </a:cubicBezTo>
                  <a:cubicBezTo>
                    <a:pt x="12635" y="11313"/>
                    <a:pt x="12656" y="10390"/>
                    <a:pt x="12344" y="9686"/>
                  </a:cubicBezTo>
                  <a:cubicBezTo>
                    <a:pt x="12033" y="8984"/>
                    <a:pt x="11463" y="8435"/>
                    <a:pt x="10954" y="7860"/>
                  </a:cubicBezTo>
                  <a:cubicBezTo>
                    <a:pt x="10443" y="7285"/>
                    <a:pt x="9962" y="6619"/>
                    <a:pt x="9901" y="5853"/>
                  </a:cubicBezTo>
                  <a:cubicBezTo>
                    <a:pt x="9804" y="4644"/>
                    <a:pt x="10770" y="3537"/>
                    <a:pt x="10671" y="2329"/>
                  </a:cubicBezTo>
                  <a:cubicBezTo>
                    <a:pt x="10575" y="1155"/>
                    <a:pt x="9456" y="267"/>
                    <a:pt x="8295" y="66"/>
                  </a:cubicBezTo>
                  <a:cubicBezTo>
                    <a:pt x="8042" y="23"/>
                    <a:pt x="7778" y="1"/>
                    <a:pt x="7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2562554" y="869364"/>
              <a:ext cx="194881" cy="685420"/>
            </a:xfrm>
            <a:custGeom>
              <a:avLst/>
              <a:gdLst/>
              <a:ahLst/>
              <a:cxnLst/>
              <a:rect l="l" t="t" r="r" b="b"/>
              <a:pathLst>
                <a:path w="3885" h="13664" fill="none" extrusionOk="0">
                  <a:moveTo>
                    <a:pt x="2191" y="1"/>
                  </a:moveTo>
                  <a:cubicBezTo>
                    <a:pt x="527" y="1882"/>
                    <a:pt x="0" y="4596"/>
                    <a:pt x="447" y="7066"/>
                  </a:cubicBezTo>
                  <a:cubicBezTo>
                    <a:pt x="896" y="9536"/>
                    <a:pt x="2229" y="11778"/>
                    <a:pt x="3885" y="13664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2665235" y="918473"/>
              <a:ext cx="249508" cy="472029"/>
            </a:xfrm>
            <a:custGeom>
              <a:avLst/>
              <a:gdLst/>
              <a:ahLst/>
              <a:cxnLst/>
              <a:rect l="l" t="t" r="r" b="b"/>
              <a:pathLst>
                <a:path w="4974" h="9410" fill="none" extrusionOk="0">
                  <a:moveTo>
                    <a:pt x="66" y="1"/>
                  </a:moveTo>
                  <a:cubicBezTo>
                    <a:pt x="0" y="1824"/>
                    <a:pt x="575" y="3633"/>
                    <a:pt x="1487" y="5214"/>
                  </a:cubicBezTo>
                  <a:cubicBezTo>
                    <a:pt x="2400" y="6795"/>
                    <a:pt x="3641" y="8165"/>
                    <a:pt x="4974" y="9410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2621494" y="587053"/>
              <a:ext cx="1252859" cy="755648"/>
            </a:xfrm>
            <a:custGeom>
              <a:avLst/>
              <a:gdLst/>
              <a:ahLst/>
              <a:cxnLst/>
              <a:rect l="l" t="t" r="r" b="b"/>
              <a:pathLst>
                <a:path w="24976" h="15064" extrusionOk="0">
                  <a:moveTo>
                    <a:pt x="12252" y="1"/>
                  </a:moveTo>
                  <a:cubicBezTo>
                    <a:pt x="8935" y="1"/>
                    <a:pt x="5350" y="936"/>
                    <a:pt x="2605" y="2763"/>
                  </a:cubicBezTo>
                  <a:cubicBezTo>
                    <a:pt x="1595" y="3435"/>
                    <a:pt x="714" y="4363"/>
                    <a:pt x="320" y="5509"/>
                  </a:cubicBezTo>
                  <a:cubicBezTo>
                    <a:pt x="0" y="6437"/>
                    <a:pt x="55" y="7478"/>
                    <a:pt x="515" y="8348"/>
                  </a:cubicBezTo>
                  <a:cubicBezTo>
                    <a:pt x="689" y="8677"/>
                    <a:pt x="855" y="9049"/>
                    <a:pt x="1113" y="9319"/>
                  </a:cubicBezTo>
                  <a:cubicBezTo>
                    <a:pt x="1522" y="9742"/>
                    <a:pt x="2022" y="10042"/>
                    <a:pt x="2340" y="10553"/>
                  </a:cubicBezTo>
                  <a:cubicBezTo>
                    <a:pt x="2838" y="11351"/>
                    <a:pt x="2965" y="12567"/>
                    <a:pt x="3876" y="12801"/>
                  </a:cubicBezTo>
                  <a:cubicBezTo>
                    <a:pt x="3968" y="12825"/>
                    <a:pt x="4060" y="12835"/>
                    <a:pt x="4150" y="12835"/>
                  </a:cubicBezTo>
                  <a:cubicBezTo>
                    <a:pt x="4837" y="12835"/>
                    <a:pt x="5484" y="12234"/>
                    <a:pt x="6204" y="12167"/>
                  </a:cubicBezTo>
                  <a:cubicBezTo>
                    <a:pt x="6249" y="12163"/>
                    <a:pt x="6294" y="12161"/>
                    <a:pt x="6338" y="12161"/>
                  </a:cubicBezTo>
                  <a:cubicBezTo>
                    <a:pt x="7137" y="12161"/>
                    <a:pt x="7812" y="12806"/>
                    <a:pt x="8340" y="13429"/>
                  </a:cubicBezTo>
                  <a:cubicBezTo>
                    <a:pt x="8896" y="14085"/>
                    <a:pt x="9509" y="14826"/>
                    <a:pt x="10365" y="14926"/>
                  </a:cubicBezTo>
                  <a:cubicBezTo>
                    <a:pt x="10433" y="14935"/>
                    <a:pt x="10500" y="14938"/>
                    <a:pt x="10567" y="14938"/>
                  </a:cubicBezTo>
                  <a:cubicBezTo>
                    <a:pt x="11707" y="14938"/>
                    <a:pt x="12654" y="13815"/>
                    <a:pt x="13818" y="13676"/>
                  </a:cubicBezTo>
                  <a:cubicBezTo>
                    <a:pt x="13904" y="13666"/>
                    <a:pt x="13990" y="13661"/>
                    <a:pt x="14075" y="13661"/>
                  </a:cubicBezTo>
                  <a:cubicBezTo>
                    <a:pt x="14876" y="13661"/>
                    <a:pt x="15634" y="14095"/>
                    <a:pt x="16355" y="14475"/>
                  </a:cubicBezTo>
                  <a:cubicBezTo>
                    <a:pt x="16938" y="14781"/>
                    <a:pt x="17597" y="15064"/>
                    <a:pt x="18237" y="15064"/>
                  </a:cubicBezTo>
                  <a:cubicBezTo>
                    <a:pt x="18472" y="15064"/>
                    <a:pt x="18705" y="15025"/>
                    <a:pt x="18931" y="14936"/>
                  </a:cubicBezTo>
                  <a:cubicBezTo>
                    <a:pt x="20029" y="14502"/>
                    <a:pt x="20451" y="13052"/>
                    <a:pt x="21545" y="12610"/>
                  </a:cubicBezTo>
                  <a:cubicBezTo>
                    <a:pt x="22364" y="12278"/>
                    <a:pt x="23373" y="12600"/>
                    <a:pt x="24131" y="12148"/>
                  </a:cubicBezTo>
                  <a:cubicBezTo>
                    <a:pt x="24709" y="11805"/>
                    <a:pt x="24976" y="11085"/>
                    <a:pt x="24953" y="10413"/>
                  </a:cubicBezTo>
                  <a:cubicBezTo>
                    <a:pt x="24933" y="9740"/>
                    <a:pt x="24672" y="9102"/>
                    <a:pt x="24406" y="8485"/>
                  </a:cubicBezTo>
                  <a:cubicBezTo>
                    <a:pt x="23727" y="6908"/>
                    <a:pt x="22977" y="5337"/>
                    <a:pt x="21867" y="4027"/>
                  </a:cubicBezTo>
                  <a:cubicBezTo>
                    <a:pt x="19691" y="1460"/>
                    <a:pt x="16280" y="143"/>
                    <a:pt x="12916" y="13"/>
                  </a:cubicBezTo>
                  <a:cubicBezTo>
                    <a:pt x="12696" y="5"/>
                    <a:pt x="12475" y="1"/>
                    <a:pt x="12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2934340" y="661747"/>
              <a:ext cx="703429" cy="511507"/>
            </a:xfrm>
            <a:custGeom>
              <a:avLst/>
              <a:gdLst/>
              <a:ahLst/>
              <a:cxnLst/>
              <a:rect l="l" t="t" r="r" b="b"/>
              <a:pathLst>
                <a:path w="14023" h="10197" extrusionOk="0">
                  <a:moveTo>
                    <a:pt x="1742" y="1"/>
                  </a:moveTo>
                  <a:cubicBezTo>
                    <a:pt x="1242" y="1"/>
                    <a:pt x="762" y="136"/>
                    <a:pt x="366" y="479"/>
                  </a:cubicBezTo>
                  <a:cubicBezTo>
                    <a:pt x="200" y="623"/>
                    <a:pt x="51" y="806"/>
                    <a:pt x="24" y="1023"/>
                  </a:cubicBezTo>
                  <a:cubicBezTo>
                    <a:pt x="0" y="1224"/>
                    <a:pt x="85" y="1427"/>
                    <a:pt x="212" y="1585"/>
                  </a:cubicBezTo>
                  <a:cubicBezTo>
                    <a:pt x="612" y="2079"/>
                    <a:pt x="1423" y="2227"/>
                    <a:pt x="1999" y="2412"/>
                  </a:cubicBezTo>
                  <a:cubicBezTo>
                    <a:pt x="2045" y="2427"/>
                    <a:pt x="2092" y="2444"/>
                    <a:pt x="2136" y="2459"/>
                  </a:cubicBezTo>
                  <a:cubicBezTo>
                    <a:pt x="1610" y="3750"/>
                    <a:pt x="1654" y="5270"/>
                    <a:pt x="2280" y="6521"/>
                  </a:cubicBezTo>
                  <a:cubicBezTo>
                    <a:pt x="2331" y="6621"/>
                    <a:pt x="2406" y="6735"/>
                    <a:pt x="2520" y="6739"/>
                  </a:cubicBezTo>
                  <a:cubicBezTo>
                    <a:pt x="2522" y="6740"/>
                    <a:pt x="2525" y="6740"/>
                    <a:pt x="2527" y="6740"/>
                  </a:cubicBezTo>
                  <a:cubicBezTo>
                    <a:pt x="2631" y="6740"/>
                    <a:pt x="2713" y="6640"/>
                    <a:pt x="2732" y="6537"/>
                  </a:cubicBezTo>
                  <a:cubicBezTo>
                    <a:pt x="2751" y="6431"/>
                    <a:pt x="2719" y="6324"/>
                    <a:pt x="2694" y="6221"/>
                  </a:cubicBezTo>
                  <a:cubicBezTo>
                    <a:pt x="2402" y="5092"/>
                    <a:pt x="2585" y="3853"/>
                    <a:pt x="3176" y="2848"/>
                  </a:cubicBezTo>
                  <a:cubicBezTo>
                    <a:pt x="4771" y="3516"/>
                    <a:pt x="6246" y="4469"/>
                    <a:pt x="7521" y="5643"/>
                  </a:cubicBezTo>
                  <a:cubicBezTo>
                    <a:pt x="6669" y="6549"/>
                    <a:pt x="6234" y="7836"/>
                    <a:pt x="6377" y="9072"/>
                  </a:cubicBezTo>
                  <a:cubicBezTo>
                    <a:pt x="6387" y="9163"/>
                    <a:pt x="6401" y="9256"/>
                    <a:pt x="6448" y="9336"/>
                  </a:cubicBezTo>
                  <a:cubicBezTo>
                    <a:pt x="6491" y="9409"/>
                    <a:pt x="6570" y="9469"/>
                    <a:pt x="6655" y="9469"/>
                  </a:cubicBezTo>
                  <a:cubicBezTo>
                    <a:pt x="6661" y="9469"/>
                    <a:pt x="6666" y="9469"/>
                    <a:pt x="6671" y="9468"/>
                  </a:cubicBezTo>
                  <a:cubicBezTo>
                    <a:pt x="6844" y="9454"/>
                    <a:pt x="6903" y="9233"/>
                    <a:pt x="6928" y="9063"/>
                  </a:cubicBezTo>
                  <a:cubicBezTo>
                    <a:pt x="7072" y="8062"/>
                    <a:pt x="7567" y="7115"/>
                    <a:pt x="8298" y="6419"/>
                  </a:cubicBezTo>
                  <a:cubicBezTo>
                    <a:pt x="9221" y="7402"/>
                    <a:pt x="10013" y="8507"/>
                    <a:pt x="10632" y="9708"/>
                  </a:cubicBezTo>
                  <a:cubicBezTo>
                    <a:pt x="10748" y="9932"/>
                    <a:pt x="10938" y="10196"/>
                    <a:pt x="11166" y="10196"/>
                  </a:cubicBezTo>
                  <a:cubicBezTo>
                    <a:pt x="11223" y="10196"/>
                    <a:pt x="11281" y="10180"/>
                    <a:pt x="11341" y="10144"/>
                  </a:cubicBezTo>
                  <a:cubicBezTo>
                    <a:pt x="11506" y="10045"/>
                    <a:pt x="11573" y="9834"/>
                    <a:pt x="11514" y="9652"/>
                  </a:cubicBezTo>
                  <a:cubicBezTo>
                    <a:pt x="11295" y="8970"/>
                    <a:pt x="11000" y="8327"/>
                    <a:pt x="10648" y="7715"/>
                  </a:cubicBezTo>
                  <a:cubicBezTo>
                    <a:pt x="10816" y="7662"/>
                    <a:pt x="10992" y="7639"/>
                    <a:pt x="11170" y="7639"/>
                  </a:cubicBezTo>
                  <a:cubicBezTo>
                    <a:pt x="11450" y="7639"/>
                    <a:pt x="11736" y="7695"/>
                    <a:pt x="12004" y="7777"/>
                  </a:cubicBezTo>
                  <a:cubicBezTo>
                    <a:pt x="12512" y="7934"/>
                    <a:pt x="12994" y="8176"/>
                    <a:pt x="13513" y="8285"/>
                  </a:cubicBezTo>
                  <a:cubicBezTo>
                    <a:pt x="13564" y="8296"/>
                    <a:pt x="13620" y="8303"/>
                    <a:pt x="13675" y="8303"/>
                  </a:cubicBezTo>
                  <a:cubicBezTo>
                    <a:pt x="13798" y="8303"/>
                    <a:pt x="13916" y="8267"/>
                    <a:pt x="13962" y="8159"/>
                  </a:cubicBezTo>
                  <a:cubicBezTo>
                    <a:pt x="14022" y="8018"/>
                    <a:pt x="13906" y="7867"/>
                    <a:pt x="13796" y="7761"/>
                  </a:cubicBezTo>
                  <a:cubicBezTo>
                    <a:pt x="12897" y="6909"/>
                    <a:pt x="11675" y="6364"/>
                    <a:pt x="10449" y="6364"/>
                  </a:cubicBezTo>
                  <a:cubicBezTo>
                    <a:pt x="10230" y="6364"/>
                    <a:pt x="10011" y="6381"/>
                    <a:pt x="9794" y="6417"/>
                  </a:cubicBezTo>
                  <a:cubicBezTo>
                    <a:pt x="8841" y="5130"/>
                    <a:pt x="7677" y="3971"/>
                    <a:pt x="6526" y="2848"/>
                  </a:cubicBezTo>
                  <a:cubicBezTo>
                    <a:pt x="6291" y="2618"/>
                    <a:pt x="6055" y="2388"/>
                    <a:pt x="5814" y="2165"/>
                  </a:cubicBezTo>
                  <a:cubicBezTo>
                    <a:pt x="5955" y="2153"/>
                    <a:pt x="6098" y="2147"/>
                    <a:pt x="6240" y="2147"/>
                  </a:cubicBezTo>
                  <a:cubicBezTo>
                    <a:pt x="6901" y="2147"/>
                    <a:pt x="7561" y="2275"/>
                    <a:pt x="8172" y="2524"/>
                  </a:cubicBezTo>
                  <a:cubicBezTo>
                    <a:pt x="8686" y="2733"/>
                    <a:pt x="9187" y="3030"/>
                    <a:pt x="9742" y="3045"/>
                  </a:cubicBezTo>
                  <a:cubicBezTo>
                    <a:pt x="9747" y="3045"/>
                    <a:pt x="9753" y="3045"/>
                    <a:pt x="9759" y="3045"/>
                  </a:cubicBezTo>
                  <a:cubicBezTo>
                    <a:pt x="9922" y="3045"/>
                    <a:pt x="10117" y="2981"/>
                    <a:pt x="10133" y="2821"/>
                  </a:cubicBezTo>
                  <a:cubicBezTo>
                    <a:pt x="10144" y="2706"/>
                    <a:pt x="10051" y="2610"/>
                    <a:pt x="9957" y="2542"/>
                  </a:cubicBezTo>
                  <a:cubicBezTo>
                    <a:pt x="9745" y="2385"/>
                    <a:pt x="9500" y="2280"/>
                    <a:pt x="9258" y="2175"/>
                  </a:cubicBezTo>
                  <a:cubicBezTo>
                    <a:pt x="8509" y="1854"/>
                    <a:pt x="7755" y="1529"/>
                    <a:pt x="6963" y="1331"/>
                  </a:cubicBezTo>
                  <a:cubicBezTo>
                    <a:pt x="6496" y="1215"/>
                    <a:pt x="6013" y="1144"/>
                    <a:pt x="5532" y="1144"/>
                  </a:cubicBezTo>
                  <a:cubicBezTo>
                    <a:pt x="5257" y="1144"/>
                    <a:pt x="4983" y="1167"/>
                    <a:pt x="4714" y="1218"/>
                  </a:cubicBezTo>
                  <a:cubicBezTo>
                    <a:pt x="4532" y="1079"/>
                    <a:pt x="4346" y="947"/>
                    <a:pt x="4156" y="821"/>
                  </a:cubicBezTo>
                  <a:cubicBezTo>
                    <a:pt x="3502" y="392"/>
                    <a:pt x="2593" y="1"/>
                    <a:pt x="174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3449666" y="777970"/>
              <a:ext cx="413189" cy="344265"/>
            </a:xfrm>
            <a:custGeom>
              <a:avLst/>
              <a:gdLst/>
              <a:ahLst/>
              <a:cxnLst/>
              <a:rect l="l" t="t" r="r" b="b"/>
              <a:pathLst>
                <a:path w="8237" h="6863" extrusionOk="0">
                  <a:moveTo>
                    <a:pt x="2680" y="1"/>
                  </a:moveTo>
                  <a:cubicBezTo>
                    <a:pt x="2625" y="1"/>
                    <a:pt x="2570" y="4"/>
                    <a:pt x="2515" y="9"/>
                  </a:cubicBezTo>
                  <a:cubicBezTo>
                    <a:pt x="0" y="259"/>
                    <a:pt x="4327" y="6863"/>
                    <a:pt x="6501" y="6863"/>
                  </a:cubicBezTo>
                  <a:cubicBezTo>
                    <a:pt x="6646" y="6863"/>
                    <a:pt x="6781" y="6833"/>
                    <a:pt x="6904" y="6771"/>
                  </a:cubicBezTo>
                  <a:cubicBezTo>
                    <a:pt x="8237" y="6094"/>
                    <a:pt x="5323" y="1"/>
                    <a:pt x="2680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2822493" y="1111696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2" y="379"/>
                  </a:cubicBezTo>
                  <a:cubicBezTo>
                    <a:pt x="299" y="379"/>
                    <a:pt x="328" y="373"/>
                    <a:pt x="357" y="358"/>
                  </a:cubicBezTo>
                  <a:cubicBezTo>
                    <a:pt x="543" y="263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2840601" y="1055565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2" y="379"/>
                  </a:cubicBezTo>
                  <a:cubicBezTo>
                    <a:pt x="299" y="379"/>
                    <a:pt x="327" y="372"/>
                    <a:pt x="357" y="357"/>
                  </a:cubicBezTo>
                  <a:cubicBezTo>
                    <a:pt x="543" y="262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2764104" y="1046988"/>
              <a:ext cx="27288" cy="19062"/>
            </a:xfrm>
            <a:custGeom>
              <a:avLst/>
              <a:gdLst/>
              <a:ahLst/>
              <a:cxnLst/>
              <a:rect l="l" t="t" r="r" b="b"/>
              <a:pathLst>
                <a:path w="544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3" y="379"/>
                  </a:cubicBezTo>
                  <a:cubicBezTo>
                    <a:pt x="300" y="379"/>
                    <a:pt x="329" y="373"/>
                    <a:pt x="359" y="357"/>
                  </a:cubicBezTo>
                  <a:cubicBezTo>
                    <a:pt x="543" y="262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3182203" y="1071567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2" y="380"/>
                    <a:pt x="271" y="380"/>
                  </a:cubicBezTo>
                  <a:cubicBezTo>
                    <a:pt x="298" y="380"/>
                    <a:pt x="327" y="373"/>
                    <a:pt x="357" y="358"/>
                  </a:cubicBezTo>
                  <a:cubicBezTo>
                    <a:pt x="543" y="263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3231262" y="991458"/>
              <a:ext cx="27288" cy="19062"/>
            </a:xfrm>
            <a:custGeom>
              <a:avLst/>
              <a:gdLst/>
              <a:ahLst/>
              <a:cxnLst/>
              <a:rect l="l" t="t" r="r" b="b"/>
              <a:pathLst>
                <a:path w="544" h="380" extrusionOk="0">
                  <a:moveTo>
                    <a:pt x="272" y="1"/>
                  </a:moveTo>
                  <a:cubicBezTo>
                    <a:pt x="245" y="1"/>
                    <a:pt x="216" y="7"/>
                    <a:pt x="187" y="23"/>
                  </a:cubicBezTo>
                  <a:cubicBezTo>
                    <a:pt x="1" y="118"/>
                    <a:pt x="102" y="380"/>
                    <a:pt x="272" y="380"/>
                  </a:cubicBezTo>
                  <a:cubicBezTo>
                    <a:pt x="299" y="380"/>
                    <a:pt x="328" y="373"/>
                    <a:pt x="358" y="358"/>
                  </a:cubicBezTo>
                  <a:cubicBezTo>
                    <a:pt x="543" y="263"/>
                    <a:pt x="441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3140067" y="1021104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8"/>
                    <a:pt x="272" y="378"/>
                  </a:cubicBezTo>
                  <a:cubicBezTo>
                    <a:pt x="300" y="378"/>
                    <a:pt x="329" y="371"/>
                    <a:pt x="359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3485031" y="86780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1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3580489" y="874782"/>
              <a:ext cx="27238" cy="18961"/>
            </a:xfrm>
            <a:custGeom>
              <a:avLst/>
              <a:gdLst/>
              <a:ahLst/>
              <a:cxnLst/>
              <a:rect l="l" t="t" r="r" b="b"/>
              <a:pathLst>
                <a:path w="543" h="378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1" y="117"/>
                    <a:pt x="102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3531230" y="929709"/>
              <a:ext cx="27188" cy="19062"/>
            </a:xfrm>
            <a:custGeom>
              <a:avLst/>
              <a:gdLst/>
              <a:ahLst/>
              <a:cxnLst/>
              <a:rect l="l" t="t" r="r" b="b"/>
              <a:pathLst>
                <a:path w="542" h="380" extrusionOk="0">
                  <a:moveTo>
                    <a:pt x="271" y="1"/>
                  </a:moveTo>
                  <a:cubicBezTo>
                    <a:pt x="243" y="1"/>
                    <a:pt x="215" y="7"/>
                    <a:pt x="185" y="23"/>
                  </a:cubicBezTo>
                  <a:cubicBezTo>
                    <a:pt x="0" y="118"/>
                    <a:pt x="102" y="380"/>
                    <a:pt x="271" y="380"/>
                  </a:cubicBezTo>
                  <a:cubicBezTo>
                    <a:pt x="299" y="380"/>
                    <a:pt x="328" y="373"/>
                    <a:pt x="357" y="358"/>
                  </a:cubicBezTo>
                  <a:cubicBezTo>
                    <a:pt x="542" y="263"/>
                    <a:pt x="440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3308912" y="645392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1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3235927" y="62597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3" y="1"/>
                  </a:moveTo>
                  <a:cubicBezTo>
                    <a:pt x="245" y="1"/>
                    <a:pt x="216" y="8"/>
                    <a:pt x="186" y="23"/>
                  </a:cubicBezTo>
                  <a:cubicBezTo>
                    <a:pt x="1" y="118"/>
                    <a:pt x="102" y="379"/>
                    <a:pt x="271" y="379"/>
                  </a:cubicBezTo>
                  <a:cubicBezTo>
                    <a:pt x="298" y="379"/>
                    <a:pt x="327" y="372"/>
                    <a:pt x="357" y="357"/>
                  </a:cubicBezTo>
                  <a:cubicBezTo>
                    <a:pt x="543" y="262"/>
                    <a:pt x="442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3468126" y="118999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1"/>
                  </a:moveTo>
                  <a:cubicBezTo>
                    <a:pt x="245" y="1"/>
                    <a:pt x="216" y="8"/>
                    <a:pt x="186" y="23"/>
                  </a:cubicBezTo>
                  <a:cubicBezTo>
                    <a:pt x="1" y="118"/>
                    <a:pt x="102" y="379"/>
                    <a:pt x="271" y="379"/>
                  </a:cubicBezTo>
                  <a:cubicBezTo>
                    <a:pt x="298" y="379"/>
                    <a:pt x="327" y="372"/>
                    <a:pt x="357" y="357"/>
                  </a:cubicBezTo>
                  <a:cubicBezTo>
                    <a:pt x="543" y="262"/>
                    <a:pt x="442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3429903" y="1173496"/>
              <a:ext cx="27288" cy="19112"/>
            </a:xfrm>
            <a:custGeom>
              <a:avLst/>
              <a:gdLst/>
              <a:ahLst/>
              <a:cxnLst/>
              <a:rect l="l" t="t" r="r" b="b"/>
              <a:pathLst>
                <a:path w="544" h="381" extrusionOk="0">
                  <a:moveTo>
                    <a:pt x="272" y="1"/>
                  </a:moveTo>
                  <a:cubicBezTo>
                    <a:pt x="245" y="1"/>
                    <a:pt x="216" y="8"/>
                    <a:pt x="187" y="23"/>
                  </a:cubicBezTo>
                  <a:cubicBezTo>
                    <a:pt x="1" y="118"/>
                    <a:pt x="102" y="380"/>
                    <a:pt x="272" y="380"/>
                  </a:cubicBezTo>
                  <a:cubicBezTo>
                    <a:pt x="299" y="380"/>
                    <a:pt x="328" y="373"/>
                    <a:pt x="357" y="358"/>
                  </a:cubicBezTo>
                  <a:cubicBezTo>
                    <a:pt x="543" y="263"/>
                    <a:pt x="442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1" name="Google Shape;1481;p4"/>
          <p:cNvGrpSpPr/>
          <p:nvPr/>
        </p:nvGrpSpPr>
        <p:grpSpPr>
          <a:xfrm>
            <a:off x="249630" y="153880"/>
            <a:ext cx="195514" cy="172490"/>
            <a:chOff x="4375233" y="4495850"/>
            <a:chExt cx="276540" cy="243975"/>
          </a:xfrm>
        </p:grpSpPr>
        <p:sp>
          <p:nvSpPr>
            <p:cNvPr id="1482" name="Google Shape;1482;p4"/>
            <p:cNvSpPr/>
            <p:nvPr/>
          </p:nvSpPr>
          <p:spPr>
            <a:xfrm>
              <a:off x="4505158" y="4495850"/>
              <a:ext cx="18443" cy="243975"/>
            </a:xfrm>
            <a:custGeom>
              <a:avLst/>
              <a:gdLst/>
              <a:ahLst/>
              <a:cxnLst/>
              <a:rect l="l" t="t" r="r" b="b"/>
              <a:pathLst>
                <a:path w="555" h="7342" extrusionOk="0">
                  <a:moveTo>
                    <a:pt x="128" y="0"/>
                  </a:moveTo>
                  <a:cubicBezTo>
                    <a:pt x="123" y="0"/>
                    <a:pt x="117" y="1"/>
                    <a:pt x="111" y="2"/>
                  </a:cubicBezTo>
                  <a:cubicBezTo>
                    <a:pt x="49" y="4"/>
                    <a:pt x="1" y="57"/>
                    <a:pt x="4" y="120"/>
                  </a:cubicBezTo>
                  <a:lnTo>
                    <a:pt x="326" y="7233"/>
                  </a:lnTo>
                  <a:cubicBezTo>
                    <a:pt x="328" y="7294"/>
                    <a:pt x="379" y="7341"/>
                    <a:pt x="439" y="7341"/>
                  </a:cubicBezTo>
                  <a:lnTo>
                    <a:pt x="444" y="7341"/>
                  </a:lnTo>
                  <a:cubicBezTo>
                    <a:pt x="507" y="7338"/>
                    <a:pt x="555" y="7285"/>
                    <a:pt x="553" y="7222"/>
                  </a:cubicBezTo>
                  <a:lnTo>
                    <a:pt x="231" y="109"/>
                  </a:lnTo>
                  <a:cubicBezTo>
                    <a:pt x="228" y="53"/>
                    <a:pt x="188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4375233" y="4594241"/>
              <a:ext cx="276540" cy="20902"/>
            </a:xfrm>
            <a:custGeom>
              <a:avLst/>
              <a:gdLst/>
              <a:ahLst/>
              <a:cxnLst/>
              <a:rect l="l" t="t" r="r" b="b"/>
              <a:pathLst>
                <a:path w="8322" h="629" extrusionOk="0">
                  <a:moveTo>
                    <a:pt x="6337" y="0"/>
                  </a:moveTo>
                  <a:cubicBezTo>
                    <a:pt x="4254" y="0"/>
                    <a:pt x="2166" y="135"/>
                    <a:pt x="107" y="402"/>
                  </a:cubicBezTo>
                  <a:cubicBezTo>
                    <a:pt x="45" y="411"/>
                    <a:pt x="1" y="467"/>
                    <a:pt x="10" y="529"/>
                  </a:cubicBezTo>
                  <a:cubicBezTo>
                    <a:pt x="16" y="587"/>
                    <a:pt x="65" y="629"/>
                    <a:pt x="122" y="629"/>
                  </a:cubicBezTo>
                  <a:lnTo>
                    <a:pt x="122" y="629"/>
                  </a:lnTo>
                  <a:cubicBezTo>
                    <a:pt x="127" y="629"/>
                    <a:pt x="132" y="629"/>
                    <a:pt x="137" y="628"/>
                  </a:cubicBezTo>
                  <a:cubicBezTo>
                    <a:pt x="2189" y="362"/>
                    <a:pt x="4270" y="228"/>
                    <a:pt x="6346" y="228"/>
                  </a:cubicBezTo>
                  <a:cubicBezTo>
                    <a:pt x="6966" y="228"/>
                    <a:pt x="7584" y="240"/>
                    <a:pt x="8202" y="263"/>
                  </a:cubicBezTo>
                  <a:lnTo>
                    <a:pt x="8207" y="263"/>
                  </a:lnTo>
                  <a:cubicBezTo>
                    <a:pt x="8267" y="263"/>
                    <a:pt x="8317" y="216"/>
                    <a:pt x="8319" y="154"/>
                  </a:cubicBezTo>
                  <a:cubicBezTo>
                    <a:pt x="8322" y="92"/>
                    <a:pt x="8273" y="39"/>
                    <a:pt x="8211" y="37"/>
                  </a:cubicBezTo>
                  <a:cubicBezTo>
                    <a:pt x="7587" y="12"/>
                    <a:pt x="6962" y="0"/>
                    <a:pt x="6337" y="0"/>
                  </a:cubicBezTo>
                  <a:close/>
                  <a:moveTo>
                    <a:pt x="122" y="629"/>
                  </a:moveTo>
                  <a:cubicBezTo>
                    <a:pt x="122" y="629"/>
                    <a:pt x="122" y="629"/>
                    <a:pt x="121" y="629"/>
                  </a:cubicBezTo>
                  <a:lnTo>
                    <a:pt x="122" y="629"/>
                  </a:lnTo>
                  <a:cubicBezTo>
                    <a:pt x="122" y="629"/>
                    <a:pt x="122" y="629"/>
                    <a:pt x="122" y="629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4431091" y="4519310"/>
              <a:ext cx="163193" cy="164754"/>
            </a:xfrm>
            <a:custGeom>
              <a:avLst/>
              <a:gdLst/>
              <a:ahLst/>
              <a:cxnLst/>
              <a:rect l="l" t="t" r="r" b="b"/>
              <a:pathLst>
                <a:path w="4911" h="4958" extrusionOk="0">
                  <a:moveTo>
                    <a:pt x="4786" y="1"/>
                  </a:moveTo>
                  <a:cubicBezTo>
                    <a:pt x="4758" y="1"/>
                    <a:pt x="4729" y="12"/>
                    <a:pt x="4706" y="33"/>
                  </a:cubicBezTo>
                  <a:cubicBezTo>
                    <a:pt x="3987" y="729"/>
                    <a:pt x="3167" y="1579"/>
                    <a:pt x="2374" y="2400"/>
                  </a:cubicBezTo>
                  <a:cubicBezTo>
                    <a:pt x="1583" y="3220"/>
                    <a:pt x="764" y="4068"/>
                    <a:pt x="47" y="4762"/>
                  </a:cubicBezTo>
                  <a:cubicBezTo>
                    <a:pt x="2" y="4806"/>
                    <a:pt x="1" y="4878"/>
                    <a:pt x="45" y="4922"/>
                  </a:cubicBezTo>
                  <a:cubicBezTo>
                    <a:pt x="67" y="4945"/>
                    <a:pt x="97" y="4958"/>
                    <a:pt x="127" y="4958"/>
                  </a:cubicBezTo>
                  <a:cubicBezTo>
                    <a:pt x="155" y="4958"/>
                    <a:pt x="183" y="4947"/>
                    <a:pt x="205" y="4925"/>
                  </a:cubicBezTo>
                  <a:cubicBezTo>
                    <a:pt x="925" y="4229"/>
                    <a:pt x="1745" y="3379"/>
                    <a:pt x="2537" y="2558"/>
                  </a:cubicBezTo>
                  <a:cubicBezTo>
                    <a:pt x="3330" y="1738"/>
                    <a:pt x="4147" y="889"/>
                    <a:pt x="4864" y="197"/>
                  </a:cubicBezTo>
                  <a:cubicBezTo>
                    <a:pt x="4910" y="152"/>
                    <a:pt x="4911" y="80"/>
                    <a:pt x="4868" y="35"/>
                  </a:cubicBezTo>
                  <a:cubicBezTo>
                    <a:pt x="4845" y="12"/>
                    <a:pt x="4816" y="1"/>
                    <a:pt x="47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4442621" y="4519542"/>
              <a:ext cx="178811" cy="170304"/>
            </a:xfrm>
            <a:custGeom>
              <a:avLst/>
              <a:gdLst/>
              <a:ahLst/>
              <a:cxnLst/>
              <a:rect l="l" t="t" r="r" b="b"/>
              <a:pathLst>
                <a:path w="5381" h="5125" extrusionOk="0">
                  <a:moveTo>
                    <a:pt x="130" y="1"/>
                  </a:moveTo>
                  <a:cubicBezTo>
                    <a:pt x="106" y="1"/>
                    <a:pt x="82" y="8"/>
                    <a:pt x="62" y="24"/>
                  </a:cubicBezTo>
                  <a:cubicBezTo>
                    <a:pt x="11" y="60"/>
                    <a:pt x="0" y="131"/>
                    <a:pt x="38" y="182"/>
                  </a:cubicBezTo>
                  <a:cubicBezTo>
                    <a:pt x="1462" y="2112"/>
                    <a:pt x="3194" y="3769"/>
                    <a:pt x="5188" y="5104"/>
                  </a:cubicBezTo>
                  <a:cubicBezTo>
                    <a:pt x="5208" y="5118"/>
                    <a:pt x="5230" y="5124"/>
                    <a:pt x="5251" y="5124"/>
                  </a:cubicBezTo>
                  <a:lnTo>
                    <a:pt x="5251" y="5123"/>
                  </a:lnTo>
                  <a:cubicBezTo>
                    <a:pt x="5288" y="5123"/>
                    <a:pt x="5323" y="5106"/>
                    <a:pt x="5345" y="5073"/>
                  </a:cubicBezTo>
                  <a:cubicBezTo>
                    <a:pt x="5381" y="5021"/>
                    <a:pt x="5366" y="4951"/>
                    <a:pt x="5314" y="4915"/>
                  </a:cubicBezTo>
                  <a:cubicBezTo>
                    <a:pt x="3342" y="3595"/>
                    <a:pt x="1629" y="1956"/>
                    <a:pt x="220" y="47"/>
                  </a:cubicBezTo>
                  <a:cubicBezTo>
                    <a:pt x="199" y="17"/>
                    <a:pt x="165" y="1"/>
                    <a:pt x="13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6" name="Google Shape;1486;p4"/>
          <p:cNvSpPr/>
          <p:nvPr/>
        </p:nvSpPr>
        <p:spPr>
          <a:xfrm rot="8314847">
            <a:off x="8216517" y="4702691"/>
            <a:ext cx="273153" cy="262230"/>
          </a:xfrm>
          <a:custGeom>
            <a:avLst/>
            <a:gdLst/>
            <a:ahLst/>
            <a:cxnLst/>
            <a:rect l="l" t="t" r="r" b="b"/>
            <a:pathLst>
              <a:path w="7702" h="7394" extrusionOk="0">
                <a:moveTo>
                  <a:pt x="6214" y="1"/>
                </a:moveTo>
                <a:lnTo>
                  <a:pt x="6214" y="1"/>
                </a:lnTo>
                <a:cubicBezTo>
                  <a:pt x="1" y="1489"/>
                  <a:pt x="2120" y="7394"/>
                  <a:pt x="2120" y="7394"/>
                </a:cubicBezTo>
                <a:cubicBezTo>
                  <a:pt x="7702" y="6214"/>
                  <a:pt x="6214" y="1"/>
                  <a:pt x="62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7" name="Google Shape;1487;p4"/>
          <p:cNvSpPr/>
          <p:nvPr/>
        </p:nvSpPr>
        <p:spPr>
          <a:xfrm rot="10589033">
            <a:off x="336092" y="502329"/>
            <a:ext cx="273075" cy="262187"/>
          </a:xfrm>
          <a:custGeom>
            <a:avLst/>
            <a:gdLst/>
            <a:ahLst/>
            <a:cxnLst/>
            <a:rect l="l" t="t" r="r" b="b"/>
            <a:pathLst>
              <a:path w="7700" h="7393" extrusionOk="0">
                <a:moveTo>
                  <a:pt x="6213" y="0"/>
                </a:moveTo>
                <a:cubicBezTo>
                  <a:pt x="0" y="1488"/>
                  <a:pt x="2119" y="7393"/>
                  <a:pt x="2119" y="7393"/>
                </a:cubicBezTo>
                <a:cubicBezTo>
                  <a:pt x="7699" y="6213"/>
                  <a:pt x="6213" y="0"/>
                  <a:pt x="62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8" name="Google Shape;1488;p4"/>
          <p:cNvSpPr/>
          <p:nvPr/>
        </p:nvSpPr>
        <p:spPr>
          <a:xfrm rot="8314847">
            <a:off x="8087496" y="4878165"/>
            <a:ext cx="125228" cy="109339"/>
          </a:xfrm>
          <a:custGeom>
            <a:avLst/>
            <a:gdLst/>
            <a:ahLst/>
            <a:cxnLst/>
            <a:rect l="l" t="t" r="r" b="b"/>
            <a:pathLst>
              <a:path w="3531" h="3083" extrusionOk="0">
                <a:moveTo>
                  <a:pt x="33" y="1"/>
                </a:moveTo>
                <a:cubicBezTo>
                  <a:pt x="12" y="1"/>
                  <a:pt x="0" y="1"/>
                  <a:pt x="0" y="1"/>
                </a:cubicBezTo>
                <a:cubicBezTo>
                  <a:pt x="75" y="2790"/>
                  <a:pt x="2234" y="3083"/>
                  <a:pt x="3139" y="3083"/>
                </a:cubicBezTo>
                <a:cubicBezTo>
                  <a:pt x="3379" y="3083"/>
                  <a:pt x="3531" y="3062"/>
                  <a:pt x="3531" y="3062"/>
                </a:cubicBezTo>
                <a:cubicBezTo>
                  <a:pt x="3531" y="85"/>
                  <a:pt x="387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9" name="Google Shape;1489;p4"/>
          <p:cNvSpPr/>
          <p:nvPr/>
        </p:nvSpPr>
        <p:spPr>
          <a:xfrm rot="10589033">
            <a:off x="176008" y="537776"/>
            <a:ext cx="167994" cy="154624"/>
          </a:xfrm>
          <a:custGeom>
            <a:avLst/>
            <a:gdLst/>
            <a:ahLst/>
            <a:cxnLst/>
            <a:rect l="l" t="t" r="r" b="b"/>
            <a:pathLst>
              <a:path w="4737" h="4360" extrusionOk="0">
                <a:moveTo>
                  <a:pt x="1573" y="0"/>
                </a:moveTo>
                <a:cubicBezTo>
                  <a:pt x="0" y="3163"/>
                  <a:pt x="3256" y="4359"/>
                  <a:pt x="3256" y="4359"/>
                </a:cubicBezTo>
                <a:cubicBezTo>
                  <a:pt x="4736" y="1575"/>
                  <a:pt x="1573" y="0"/>
                  <a:pt x="157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0" name="Google Shape;1490;p4"/>
          <p:cNvGrpSpPr/>
          <p:nvPr/>
        </p:nvGrpSpPr>
        <p:grpSpPr>
          <a:xfrm rot="6287557">
            <a:off x="7166112" y="4633797"/>
            <a:ext cx="846452" cy="694367"/>
            <a:chOff x="1057098" y="3813966"/>
            <a:chExt cx="1047080" cy="858947"/>
          </a:xfrm>
        </p:grpSpPr>
        <p:sp>
          <p:nvSpPr>
            <p:cNvPr id="1491" name="Google Shape;1491;p4"/>
            <p:cNvSpPr/>
            <p:nvPr/>
          </p:nvSpPr>
          <p:spPr>
            <a:xfrm>
              <a:off x="1057098" y="3813966"/>
              <a:ext cx="1047080" cy="858947"/>
            </a:xfrm>
            <a:custGeom>
              <a:avLst/>
              <a:gdLst/>
              <a:ahLst/>
              <a:cxnLst/>
              <a:rect l="l" t="t" r="r" b="b"/>
              <a:pathLst>
                <a:path w="22897" h="18783" extrusionOk="0">
                  <a:moveTo>
                    <a:pt x="8931" y="1"/>
                  </a:moveTo>
                  <a:cubicBezTo>
                    <a:pt x="3180" y="1"/>
                    <a:pt x="0" y="7822"/>
                    <a:pt x="8312" y="12635"/>
                  </a:cubicBezTo>
                  <a:cubicBezTo>
                    <a:pt x="9403" y="16912"/>
                    <a:pt x="12171" y="18783"/>
                    <a:pt x="14749" y="18783"/>
                  </a:cubicBezTo>
                  <a:cubicBezTo>
                    <a:pt x="19093" y="18783"/>
                    <a:pt x="22897" y="13469"/>
                    <a:pt x="17218" y="5411"/>
                  </a:cubicBezTo>
                  <a:cubicBezTo>
                    <a:pt x="14462" y="1501"/>
                    <a:pt x="11450" y="1"/>
                    <a:pt x="8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411094" y="4326783"/>
              <a:ext cx="154247" cy="131794"/>
            </a:xfrm>
            <a:custGeom>
              <a:avLst/>
              <a:gdLst/>
              <a:ahLst/>
              <a:cxnLst/>
              <a:rect l="l" t="t" r="r" b="b"/>
              <a:pathLst>
                <a:path w="3373" h="2882" extrusionOk="0">
                  <a:moveTo>
                    <a:pt x="404" y="0"/>
                  </a:moveTo>
                  <a:cubicBezTo>
                    <a:pt x="331" y="0"/>
                    <a:pt x="278" y="31"/>
                    <a:pt x="253" y="99"/>
                  </a:cubicBezTo>
                  <a:cubicBezTo>
                    <a:pt x="1" y="774"/>
                    <a:pt x="2343" y="2882"/>
                    <a:pt x="2343" y="2882"/>
                  </a:cubicBezTo>
                  <a:cubicBezTo>
                    <a:pt x="3373" y="2475"/>
                    <a:pt x="1062" y="0"/>
                    <a:pt x="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320503" y="4248905"/>
              <a:ext cx="286316" cy="295599"/>
            </a:xfrm>
            <a:custGeom>
              <a:avLst/>
              <a:gdLst/>
              <a:ahLst/>
              <a:cxnLst/>
              <a:rect l="l" t="t" r="r" b="b"/>
              <a:pathLst>
                <a:path w="6261" h="6464" extrusionOk="0">
                  <a:moveTo>
                    <a:pt x="2203" y="0"/>
                  </a:moveTo>
                  <a:cubicBezTo>
                    <a:pt x="2174" y="0"/>
                    <a:pt x="2144" y="10"/>
                    <a:pt x="2119" y="33"/>
                  </a:cubicBezTo>
                  <a:cubicBezTo>
                    <a:pt x="1046" y="1008"/>
                    <a:pt x="1704" y="2139"/>
                    <a:pt x="1724" y="2174"/>
                  </a:cubicBezTo>
                  <a:cubicBezTo>
                    <a:pt x="1726" y="2175"/>
                    <a:pt x="1723" y="2175"/>
                    <a:pt x="1721" y="2175"/>
                  </a:cubicBezTo>
                  <a:cubicBezTo>
                    <a:pt x="1578" y="2200"/>
                    <a:pt x="1443" y="2211"/>
                    <a:pt x="1317" y="2211"/>
                  </a:cubicBezTo>
                  <a:cubicBezTo>
                    <a:pt x="824" y="2211"/>
                    <a:pt x="466" y="2044"/>
                    <a:pt x="227" y="1874"/>
                  </a:cubicBezTo>
                  <a:cubicBezTo>
                    <a:pt x="204" y="1857"/>
                    <a:pt x="179" y="1850"/>
                    <a:pt x="155" y="1850"/>
                  </a:cubicBezTo>
                  <a:cubicBezTo>
                    <a:pt x="73" y="1850"/>
                    <a:pt x="1" y="1939"/>
                    <a:pt x="43" y="2029"/>
                  </a:cubicBezTo>
                  <a:cubicBezTo>
                    <a:pt x="580" y="3193"/>
                    <a:pt x="1575" y="3349"/>
                    <a:pt x="2071" y="3349"/>
                  </a:cubicBezTo>
                  <a:cubicBezTo>
                    <a:pt x="2246" y="3349"/>
                    <a:pt x="2359" y="3330"/>
                    <a:pt x="2368" y="3328"/>
                  </a:cubicBezTo>
                  <a:cubicBezTo>
                    <a:pt x="2370" y="3328"/>
                    <a:pt x="2368" y="3330"/>
                    <a:pt x="2368" y="3331"/>
                  </a:cubicBezTo>
                  <a:cubicBezTo>
                    <a:pt x="2068" y="4883"/>
                    <a:pt x="2900" y="5913"/>
                    <a:pt x="3500" y="6434"/>
                  </a:cubicBezTo>
                  <a:cubicBezTo>
                    <a:pt x="3524" y="6455"/>
                    <a:pt x="3552" y="6464"/>
                    <a:pt x="3579" y="6464"/>
                  </a:cubicBezTo>
                  <a:cubicBezTo>
                    <a:pt x="3661" y="6464"/>
                    <a:pt x="3736" y="6376"/>
                    <a:pt x="3692" y="6287"/>
                  </a:cubicBezTo>
                  <a:cubicBezTo>
                    <a:pt x="3268" y="5418"/>
                    <a:pt x="3481" y="4582"/>
                    <a:pt x="3484" y="4566"/>
                  </a:cubicBezTo>
                  <a:lnTo>
                    <a:pt x="3484" y="4566"/>
                  </a:lnTo>
                  <a:cubicBezTo>
                    <a:pt x="3484" y="4566"/>
                    <a:pt x="3486" y="4567"/>
                    <a:pt x="3486" y="4567"/>
                  </a:cubicBezTo>
                  <a:cubicBezTo>
                    <a:pt x="4065" y="5321"/>
                    <a:pt x="4638" y="5549"/>
                    <a:pt x="5118" y="5549"/>
                  </a:cubicBezTo>
                  <a:cubicBezTo>
                    <a:pt x="5579" y="5549"/>
                    <a:pt x="5956" y="5339"/>
                    <a:pt x="6173" y="5182"/>
                  </a:cubicBezTo>
                  <a:cubicBezTo>
                    <a:pt x="6261" y="5120"/>
                    <a:pt x="6229" y="4984"/>
                    <a:pt x="6123" y="4962"/>
                  </a:cubicBezTo>
                  <a:cubicBezTo>
                    <a:pt x="4354" y="4570"/>
                    <a:pt x="3902" y="3865"/>
                    <a:pt x="3902" y="3865"/>
                  </a:cubicBezTo>
                  <a:cubicBezTo>
                    <a:pt x="4986" y="3264"/>
                    <a:pt x="4934" y="2174"/>
                    <a:pt x="4828" y="1637"/>
                  </a:cubicBezTo>
                  <a:cubicBezTo>
                    <a:pt x="4817" y="1573"/>
                    <a:pt x="4764" y="1539"/>
                    <a:pt x="4710" y="1539"/>
                  </a:cubicBezTo>
                  <a:cubicBezTo>
                    <a:pt x="4670" y="1539"/>
                    <a:pt x="4628" y="1558"/>
                    <a:pt x="4602" y="1599"/>
                  </a:cubicBezTo>
                  <a:cubicBezTo>
                    <a:pt x="4068" y="2434"/>
                    <a:pt x="3051" y="2509"/>
                    <a:pt x="3051" y="2509"/>
                  </a:cubicBezTo>
                  <a:cubicBezTo>
                    <a:pt x="2376" y="1468"/>
                    <a:pt x="2309" y="568"/>
                    <a:pt x="2328" y="127"/>
                  </a:cubicBezTo>
                  <a:cubicBezTo>
                    <a:pt x="2331" y="52"/>
                    <a:pt x="2269" y="0"/>
                    <a:pt x="2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304040" y="4389753"/>
              <a:ext cx="159689" cy="131748"/>
            </a:xfrm>
            <a:custGeom>
              <a:avLst/>
              <a:gdLst/>
              <a:ahLst/>
              <a:cxnLst/>
              <a:rect l="l" t="t" r="r" b="b"/>
              <a:pathLst>
                <a:path w="3492" h="2881" extrusionOk="0">
                  <a:moveTo>
                    <a:pt x="3090" y="1"/>
                  </a:moveTo>
                  <a:cubicBezTo>
                    <a:pt x="3090" y="1"/>
                    <a:pt x="928" y="381"/>
                    <a:pt x="58" y="1227"/>
                  </a:cubicBezTo>
                  <a:cubicBezTo>
                    <a:pt x="17" y="1267"/>
                    <a:pt x="1" y="1326"/>
                    <a:pt x="12" y="1384"/>
                  </a:cubicBezTo>
                  <a:cubicBezTo>
                    <a:pt x="66" y="1661"/>
                    <a:pt x="287" y="2495"/>
                    <a:pt x="1011" y="2864"/>
                  </a:cubicBezTo>
                  <a:cubicBezTo>
                    <a:pt x="1035" y="2875"/>
                    <a:pt x="1059" y="2881"/>
                    <a:pt x="1084" y="2881"/>
                  </a:cubicBezTo>
                  <a:cubicBezTo>
                    <a:pt x="1140" y="2881"/>
                    <a:pt x="1195" y="2852"/>
                    <a:pt x="1229" y="2803"/>
                  </a:cubicBezTo>
                  <a:cubicBezTo>
                    <a:pt x="1510" y="2388"/>
                    <a:pt x="2485" y="1021"/>
                    <a:pt x="3491" y="464"/>
                  </a:cubicBezTo>
                  <a:lnTo>
                    <a:pt x="30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583542" y="4511670"/>
              <a:ext cx="294684" cy="127358"/>
            </a:xfrm>
            <a:custGeom>
              <a:avLst/>
              <a:gdLst/>
              <a:ahLst/>
              <a:cxnLst/>
              <a:rect l="l" t="t" r="r" b="b"/>
              <a:pathLst>
                <a:path w="6444" h="2785" extrusionOk="0">
                  <a:moveTo>
                    <a:pt x="4000" y="0"/>
                  </a:moveTo>
                  <a:cubicBezTo>
                    <a:pt x="2183" y="0"/>
                    <a:pt x="0" y="726"/>
                    <a:pt x="721" y="1893"/>
                  </a:cubicBezTo>
                  <a:cubicBezTo>
                    <a:pt x="1055" y="2434"/>
                    <a:pt x="2114" y="2784"/>
                    <a:pt x="3218" y="2784"/>
                  </a:cubicBezTo>
                  <a:cubicBezTo>
                    <a:pt x="4449" y="2784"/>
                    <a:pt x="5735" y="2348"/>
                    <a:pt x="6129" y="1255"/>
                  </a:cubicBezTo>
                  <a:cubicBezTo>
                    <a:pt x="6443" y="382"/>
                    <a:pt x="5318" y="0"/>
                    <a:pt x="4000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576911" y="3884665"/>
              <a:ext cx="20716" cy="15182"/>
            </a:xfrm>
            <a:custGeom>
              <a:avLst/>
              <a:gdLst/>
              <a:ahLst/>
              <a:cxnLst/>
              <a:rect l="l" t="t" r="r" b="b"/>
              <a:pathLst>
                <a:path w="453" h="332" extrusionOk="0">
                  <a:moveTo>
                    <a:pt x="235" y="1"/>
                  </a:moveTo>
                  <a:cubicBezTo>
                    <a:pt x="116" y="1"/>
                    <a:pt x="0" y="139"/>
                    <a:pt x="92" y="265"/>
                  </a:cubicBezTo>
                  <a:cubicBezTo>
                    <a:pt x="126" y="312"/>
                    <a:pt x="171" y="332"/>
                    <a:pt x="216" y="332"/>
                  </a:cubicBezTo>
                  <a:cubicBezTo>
                    <a:pt x="336" y="332"/>
                    <a:pt x="453" y="194"/>
                    <a:pt x="360" y="69"/>
                  </a:cubicBezTo>
                  <a:cubicBezTo>
                    <a:pt x="325" y="21"/>
                    <a:pt x="280" y="1"/>
                    <a:pt x="2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618663" y="3914343"/>
              <a:ext cx="20761" cy="15137"/>
            </a:xfrm>
            <a:custGeom>
              <a:avLst/>
              <a:gdLst/>
              <a:ahLst/>
              <a:cxnLst/>
              <a:rect l="l" t="t" r="r" b="b"/>
              <a:pathLst>
                <a:path w="454" h="331" extrusionOk="0">
                  <a:moveTo>
                    <a:pt x="236" y="1"/>
                  </a:moveTo>
                  <a:cubicBezTo>
                    <a:pt x="116" y="1"/>
                    <a:pt x="0" y="138"/>
                    <a:pt x="92" y="264"/>
                  </a:cubicBezTo>
                  <a:cubicBezTo>
                    <a:pt x="127" y="311"/>
                    <a:pt x="172" y="331"/>
                    <a:pt x="217" y="331"/>
                  </a:cubicBezTo>
                  <a:cubicBezTo>
                    <a:pt x="337" y="331"/>
                    <a:pt x="453" y="193"/>
                    <a:pt x="362" y="68"/>
                  </a:cubicBezTo>
                  <a:cubicBezTo>
                    <a:pt x="327" y="20"/>
                    <a:pt x="281" y="1"/>
                    <a:pt x="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573527" y="3948184"/>
              <a:ext cx="20761" cy="15182"/>
            </a:xfrm>
            <a:custGeom>
              <a:avLst/>
              <a:gdLst/>
              <a:ahLst/>
              <a:cxnLst/>
              <a:rect l="l" t="t" r="r" b="b"/>
              <a:pathLst>
                <a:path w="454" h="332" extrusionOk="0">
                  <a:moveTo>
                    <a:pt x="237" y="0"/>
                  </a:moveTo>
                  <a:cubicBezTo>
                    <a:pt x="118" y="0"/>
                    <a:pt x="1" y="138"/>
                    <a:pt x="94" y="263"/>
                  </a:cubicBezTo>
                  <a:cubicBezTo>
                    <a:pt x="128" y="311"/>
                    <a:pt x="174" y="331"/>
                    <a:pt x="219" y="331"/>
                  </a:cubicBezTo>
                  <a:cubicBezTo>
                    <a:pt x="338" y="331"/>
                    <a:pt x="453" y="193"/>
                    <a:pt x="362" y="67"/>
                  </a:cubicBezTo>
                  <a:cubicBezTo>
                    <a:pt x="327" y="20"/>
                    <a:pt x="282" y="0"/>
                    <a:pt x="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258950" y="4143954"/>
              <a:ext cx="20761" cy="15137"/>
            </a:xfrm>
            <a:custGeom>
              <a:avLst/>
              <a:gdLst/>
              <a:ahLst/>
              <a:cxnLst/>
              <a:rect l="l" t="t" r="r" b="b"/>
              <a:pathLst>
                <a:path w="454" h="331" extrusionOk="0">
                  <a:moveTo>
                    <a:pt x="237" y="0"/>
                  </a:moveTo>
                  <a:cubicBezTo>
                    <a:pt x="117" y="0"/>
                    <a:pt x="1" y="138"/>
                    <a:pt x="93" y="263"/>
                  </a:cubicBezTo>
                  <a:cubicBezTo>
                    <a:pt x="128" y="311"/>
                    <a:pt x="174" y="331"/>
                    <a:pt x="219" y="331"/>
                  </a:cubicBezTo>
                  <a:cubicBezTo>
                    <a:pt x="338" y="331"/>
                    <a:pt x="454" y="193"/>
                    <a:pt x="362" y="67"/>
                  </a:cubicBezTo>
                  <a:cubicBezTo>
                    <a:pt x="328" y="20"/>
                    <a:pt x="282" y="0"/>
                    <a:pt x="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235765" y="4066167"/>
              <a:ext cx="20761" cy="15137"/>
            </a:xfrm>
            <a:custGeom>
              <a:avLst/>
              <a:gdLst/>
              <a:ahLst/>
              <a:cxnLst/>
              <a:rect l="l" t="t" r="r" b="b"/>
              <a:pathLst>
                <a:path w="454" h="331" extrusionOk="0">
                  <a:moveTo>
                    <a:pt x="237" y="1"/>
                  </a:moveTo>
                  <a:cubicBezTo>
                    <a:pt x="118" y="1"/>
                    <a:pt x="0" y="138"/>
                    <a:pt x="92" y="264"/>
                  </a:cubicBezTo>
                  <a:cubicBezTo>
                    <a:pt x="127" y="311"/>
                    <a:pt x="172" y="330"/>
                    <a:pt x="217" y="330"/>
                  </a:cubicBezTo>
                  <a:cubicBezTo>
                    <a:pt x="337" y="330"/>
                    <a:pt x="453" y="193"/>
                    <a:pt x="362" y="67"/>
                  </a:cubicBezTo>
                  <a:cubicBezTo>
                    <a:pt x="327" y="20"/>
                    <a:pt x="282" y="1"/>
                    <a:pt x="2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301342" y="4112903"/>
              <a:ext cx="20761" cy="15182"/>
            </a:xfrm>
            <a:custGeom>
              <a:avLst/>
              <a:gdLst/>
              <a:ahLst/>
              <a:cxnLst/>
              <a:rect l="l" t="t" r="r" b="b"/>
              <a:pathLst>
                <a:path w="454" h="332" extrusionOk="0">
                  <a:moveTo>
                    <a:pt x="237" y="0"/>
                  </a:moveTo>
                  <a:cubicBezTo>
                    <a:pt x="118" y="0"/>
                    <a:pt x="0" y="139"/>
                    <a:pt x="93" y="265"/>
                  </a:cubicBezTo>
                  <a:cubicBezTo>
                    <a:pt x="128" y="312"/>
                    <a:pt x="173" y="332"/>
                    <a:pt x="218" y="332"/>
                  </a:cubicBezTo>
                  <a:cubicBezTo>
                    <a:pt x="337" y="332"/>
                    <a:pt x="453" y="194"/>
                    <a:pt x="362" y="67"/>
                  </a:cubicBezTo>
                  <a:cubicBezTo>
                    <a:pt x="327" y="20"/>
                    <a:pt x="282" y="0"/>
                    <a:pt x="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288126" y="4066396"/>
              <a:ext cx="20761" cy="15137"/>
            </a:xfrm>
            <a:custGeom>
              <a:avLst/>
              <a:gdLst/>
              <a:ahLst/>
              <a:cxnLst/>
              <a:rect l="l" t="t" r="r" b="b"/>
              <a:pathLst>
                <a:path w="454" h="331" extrusionOk="0">
                  <a:moveTo>
                    <a:pt x="236" y="0"/>
                  </a:moveTo>
                  <a:cubicBezTo>
                    <a:pt x="117" y="0"/>
                    <a:pt x="1" y="137"/>
                    <a:pt x="93" y="264"/>
                  </a:cubicBezTo>
                  <a:cubicBezTo>
                    <a:pt x="128" y="311"/>
                    <a:pt x="173" y="330"/>
                    <a:pt x="218" y="330"/>
                  </a:cubicBezTo>
                  <a:cubicBezTo>
                    <a:pt x="337" y="330"/>
                    <a:pt x="453" y="192"/>
                    <a:pt x="362" y="67"/>
                  </a:cubicBezTo>
                  <a:cubicBezTo>
                    <a:pt x="327" y="20"/>
                    <a:pt x="281" y="0"/>
                    <a:pt x="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823534" y="4472891"/>
              <a:ext cx="20761" cy="15137"/>
            </a:xfrm>
            <a:custGeom>
              <a:avLst/>
              <a:gdLst/>
              <a:ahLst/>
              <a:cxnLst/>
              <a:rect l="l" t="t" r="r" b="b"/>
              <a:pathLst>
                <a:path w="454" h="331" extrusionOk="0">
                  <a:moveTo>
                    <a:pt x="237" y="0"/>
                  </a:moveTo>
                  <a:cubicBezTo>
                    <a:pt x="117" y="0"/>
                    <a:pt x="1" y="138"/>
                    <a:pt x="92" y="263"/>
                  </a:cubicBezTo>
                  <a:cubicBezTo>
                    <a:pt x="127" y="311"/>
                    <a:pt x="173" y="331"/>
                    <a:pt x="218" y="331"/>
                  </a:cubicBezTo>
                  <a:cubicBezTo>
                    <a:pt x="338" y="331"/>
                    <a:pt x="454" y="193"/>
                    <a:pt x="362" y="67"/>
                  </a:cubicBezTo>
                  <a:cubicBezTo>
                    <a:pt x="327" y="20"/>
                    <a:pt x="282" y="0"/>
                    <a:pt x="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77849" y="4525617"/>
              <a:ext cx="20716" cy="15182"/>
            </a:xfrm>
            <a:custGeom>
              <a:avLst/>
              <a:gdLst/>
              <a:ahLst/>
              <a:cxnLst/>
              <a:rect l="l" t="t" r="r" b="b"/>
              <a:pathLst>
                <a:path w="453" h="332" extrusionOk="0">
                  <a:moveTo>
                    <a:pt x="235" y="1"/>
                  </a:moveTo>
                  <a:cubicBezTo>
                    <a:pt x="116" y="1"/>
                    <a:pt x="0" y="138"/>
                    <a:pt x="92" y="265"/>
                  </a:cubicBezTo>
                  <a:cubicBezTo>
                    <a:pt x="126" y="312"/>
                    <a:pt x="171" y="331"/>
                    <a:pt x="216" y="331"/>
                  </a:cubicBezTo>
                  <a:cubicBezTo>
                    <a:pt x="336" y="331"/>
                    <a:pt x="453" y="194"/>
                    <a:pt x="360" y="68"/>
                  </a:cubicBezTo>
                  <a:cubicBezTo>
                    <a:pt x="325" y="20"/>
                    <a:pt x="280" y="1"/>
                    <a:pt x="2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40899" y="4443395"/>
              <a:ext cx="20761" cy="15182"/>
            </a:xfrm>
            <a:custGeom>
              <a:avLst/>
              <a:gdLst/>
              <a:ahLst/>
              <a:cxnLst/>
              <a:rect l="l" t="t" r="r" b="b"/>
              <a:pathLst>
                <a:path w="454" h="332" extrusionOk="0">
                  <a:moveTo>
                    <a:pt x="236" y="1"/>
                  </a:moveTo>
                  <a:cubicBezTo>
                    <a:pt x="117" y="1"/>
                    <a:pt x="1" y="139"/>
                    <a:pt x="93" y="265"/>
                  </a:cubicBezTo>
                  <a:cubicBezTo>
                    <a:pt x="128" y="312"/>
                    <a:pt x="173" y="332"/>
                    <a:pt x="218" y="332"/>
                  </a:cubicBezTo>
                  <a:cubicBezTo>
                    <a:pt x="337" y="332"/>
                    <a:pt x="453" y="194"/>
                    <a:pt x="362" y="68"/>
                  </a:cubicBezTo>
                  <a:cubicBezTo>
                    <a:pt x="327" y="21"/>
                    <a:pt x="281" y="1"/>
                    <a:pt x="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731022" y="4501243"/>
              <a:ext cx="20761" cy="15182"/>
            </a:xfrm>
            <a:custGeom>
              <a:avLst/>
              <a:gdLst/>
              <a:ahLst/>
              <a:cxnLst/>
              <a:rect l="l" t="t" r="r" b="b"/>
              <a:pathLst>
                <a:path w="454" h="332" extrusionOk="0">
                  <a:moveTo>
                    <a:pt x="236" y="0"/>
                  </a:moveTo>
                  <a:cubicBezTo>
                    <a:pt x="117" y="0"/>
                    <a:pt x="1" y="138"/>
                    <a:pt x="92" y="264"/>
                  </a:cubicBezTo>
                  <a:cubicBezTo>
                    <a:pt x="127" y="312"/>
                    <a:pt x="173" y="331"/>
                    <a:pt x="218" y="331"/>
                  </a:cubicBezTo>
                  <a:cubicBezTo>
                    <a:pt x="337" y="331"/>
                    <a:pt x="454" y="193"/>
                    <a:pt x="362" y="68"/>
                  </a:cubicBezTo>
                  <a:cubicBezTo>
                    <a:pt x="327" y="20"/>
                    <a:pt x="281" y="0"/>
                    <a:pt x="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61947" y="4242274"/>
              <a:ext cx="20807" cy="15228"/>
            </a:xfrm>
            <a:custGeom>
              <a:avLst/>
              <a:gdLst/>
              <a:ahLst/>
              <a:cxnLst/>
              <a:rect l="l" t="t" r="r" b="b"/>
              <a:pathLst>
                <a:path w="455" h="333" extrusionOk="0">
                  <a:moveTo>
                    <a:pt x="237" y="1"/>
                  </a:moveTo>
                  <a:cubicBezTo>
                    <a:pt x="118" y="1"/>
                    <a:pt x="1" y="139"/>
                    <a:pt x="94" y="266"/>
                  </a:cubicBezTo>
                  <a:cubicBezTo>
                    <a:pt x="128" y="313"/>
                    <a:pt x="173" y="332"/>
                    <a:pt x="218" y="332"/>
                  </a:cubicBezTo>
                  <a:cubicBezTo>
                    <a:pt x="338" y="332"/>
                    <a:pt x="455" y="194"/>
                    <a:pt x="362" y="68"/>
                  </a:cubicBezTo>
                  <a:cubicBezTo>
                    <a:pt x="327" y="20"/>
                    <a:pt x="282" y="1"/>
                    <a:pt x="2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45210" y="4188678"/>
              <a:ext cx="20761" cy="15182"/>
            </a:xfrm>
            <a:custGeom>
              <a:avLst/>
              <a:gdLst/>
              <a:ahLst/>
              <a:cxnLst/>
              <a:rect l="l" t="t" r="r" b="b"/>
              <a:pathLst>
                <a:path w="454" h="332" extrusionOk="0">
                  <a:moveTo>
                    <a:pt x="237" y="1"/>
                  </a:moveTo>
                  <a:cubicBezTo>
                    <a:pt x="117" y="1"/>
                    <a:pt x="1" y="139"/>
                    <a:pt x="92" y="264"/>
                  </a:cubicBezTo>
                  <a:cubicBezTo>
                    <a:pt x="128" y="312"/>
                    <a:pt x="173" y="332"/>
                    <a:pt x="219" y="332"/>
                  </a:cubicBezTo>
                  <a:cubicBezTo>
                    <a:pt x="338" y="332"/>
                    <a:pt x="454" y="194"/>
                    <a:pt x="362" y="68"/>
                  </a:cubicBezTo>
                  <a:cubicBezTo>
                    <a:pt x="327" y="20"/>
                    <a:pt x="282" y="1"/>
                    <a:pt x="2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18686" y="4219363"/>
              <a:ext cx="20761" cy="15182"/>
            </a:xfrm>
            <a:custGeom>
              <a:avLst/>
              <a:gdLst/>
              <a:ahLst/>
              <a:cxnLst/>
              <a:rect l="l" t="t" r="r" b="b"/>
              <a:pathLst>
                <a:path w="454" h="332" extrusionOk="0">
                  <a:moveTo>
                    <a:pt x="236" y="0"/>
                  </a:moveTo>
                  <a:cubicBezTo>
                    <a:pt x="117" y="0"/>
                    <a:pt x="0" y="139"/>
                    <a:pt x="93" y="265"/>
                  </a:cubicBezTo>
                  <a:cubicBezTo>
                    <a:pt x="127" y="312"/>
                    <a:pt x="173" y="332"/>
                    <a:pt x="217" y="332"/>
                  </a:cubicBezTo>
                  <a:cubicBezTo>
                    <a:pt x="337" y="332"/>
                    <a:pt x="454" y="194"/>
                    <a:pt x="361" y="67"/>
                  </a:cubicBezTo>
                  <a:cubicBezTo>
                    <a:pt x="327" y="20"/>
                    <a:pt x="281" y="0"/>
                    <a:pt x="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0" name="Google Shape;1510;p4"/>
          <p:cNvSpPr/>
          <p:nvPr/>
        </p:nvSpPr>
        <p:spPr>
          <a:xfrm>
            <a:off x="8803718" y="3397153"/>
            <a:ext cx="189177" cy="185589"/>
          </a:xfrm>
          <a:custGeom>
            <a:avLst/>
            <a:gdLst/>
            <a:ahLst/>
            <a:cxnLst/>
            <a:rect l="l" t="t" r="r" b="b"/>
            <a:pathLst>
              <a:path w="5851" h="5740" extrusionOk="0">
                <a:moveTo>
                  <a:pt x="2926" y="1"/>
                </a:moveTo>
                <a:cubicBezTo>
                  <a:pt x="2814" y="1"/>
                  <a:pt x="2702" y="57"/>
                  <a:pt x="2640" y="170"/>
                </a:cubicBezTo>
                <a:lnTo>
                  <a:pt x="1832" y="1648"/>
                </a:lnTo>
                <a:cubicBezTo>
                  <a:pt x="1803" y="1702"/>
                  <a:pt x="1757" y="1747"/>
                  <a:pt x="1703" y="1777"/>
                </a:cubicBezTo>
                <a:lnTo>
                  <a:pt x="226" y="2585"/>
                </a:lnTo>
                <a:cubicBezTo>
                  <a:pt x="0" y="2708"/>
                  <a:pt x="0" y="3032"/>
                  <a:pt x="226" y="3155"/>
                </a:cubicBezTo>
                <a:lnTo>
                  <a:pt x="1703" y="3963"/>
                </a:lnTo>
                <a:cubicBezTo>
                  <a:pt x="1757" y="3994"/>
                  <a:pt x="1803" y="4038"/>
                  <a:pt x="1832" y="4093"/>
                </a:cubicBezTo>
                <a:lnTo>
                  <a:pt x="2640" y="5571"/>
                </a:lnTo>
                <a:cubicBezTo>
                  <a:pt x="2702" y="5684"/>
                  <a:pt x="2814" y="5740"/>
                  <a:pt x="2926" y="5740"/>
                </a:cubicBezTo>
                <a:cubicBezTo>
                  <a:pt x="3037" y="5740"/>
                  <a:pt x="3149" y="5684"/>
                  <a:pt x="3211" y="5571"/>
                </a:cubicBezTo>
                <a:lnTo>
                  <a:pt x="4019" y="4093"/>
                </a:lnTo>
                <a:cubicBezTo>
                  <a:pt x="4048" y="4038"/>
                  <a:pt x="4094" y="3994"/>
                  <a:pt x="4149" y="3963"/>
                </a:cubicBezTo>
                <a:lnTo>
                  <a:pt x="5626" y="3155"/>
                </a:lnTo>
                <a:cubicBezTo>
                  <a:pt x="5851" y="3032"/>
                  <a:pt x="5851" y="2708"/>
                  <a:pt x="5626" y="2585"/>
                </a:cubicBezTo>
                <a:lnTo>
                  <a:pt x="4149" y="1777"/>
                </a:lnTo>
                <a:cubicBezTo>
                  <a:pt x="4094" y="1747"/>
                  <a:pt x="4048" y="1702"/>
                  <a:pt x="4019" y="1648"/>
                </a:cubicBezTo>
                <a:lnTo>
                  <a:pt x="3211" y="170"/>
                </a:lnTo>
                <a:cubicBezTo>
                  <a:pt x="3149" y="57"/>
                  <a:pt x="3037" y="1"/>
                  <a:pt x="292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1" name="Google Shape;1511;p4"/>
          <p:cNvGrpSpPr/>
          <p:nvPr/>
        </p:nvGrpSpPr>
        <p:grpSpPr>
          <a:xfrm>
            <a:off x="445157" y="-186543"/>
            <a:ext cx="846468" cy="568648"/>
            <a:chOff x="1655277" y="1307879"/>
            <a:chExt cx="907741" cy="609876"/>
          </a:xfrm>
        </p:grpSpPr>
        <p:sp>
          <p:nvSpPr>
            <p:cNvPr id="1512" name="Google Shape;1512;p4"/>
            <p:cNvSpPr/>
            <p:nvPr/>
          </p:nvSpPr>
          <p:spPr>
            <a:xfrm>
              <a:off x="1660193" y="1307879"/>
              <a:ext cx="902825" cy="597486"/>
            </a:xfrm>
            <a:custGeom>
              <a:avLst/>
              <a:gdLst/>
              <a:ahLst/>
              <a:cxnLst/>
              <a:rect l="l" t="t" r="r" b="b"/>
              <a:pathLst>
                <a:path w="17998" h="11911" extrusionOk="0">
                  <a:moveTo>
                    <a:pt x="11105" y="0"/>
                  </a:moveTo>
                  <a:cubicBezTo>
                    <a:pt x="10057" y="0"/>
                    <a:pt x="8890" y="550"/>
                    <a:pt x="7695" y="1896"/>
                  </a:cubicBezTo>
                  <a:cubicBezTo>
                    <a:pt x="6975" y="1672"/>
                    <a:pt x="6331" y="1571"/>
                    <a:pt x="5760" y="1571"/>
                  </a:cubicBezTo>
                  <a:cubicBezTo>
                    <a:pt x="1" y="1571"/>
                    <a:pt x="1648" y="11910"/>
                    <a:pt x="7324" y="11910"/>
                  </a:cubicBezTo>
                  <a:cubicBezTo>
                    <a:pt x="8258" y="11910"/>
                    <a:pt x="9300" y="11631"/>
                    <a:pt x="10437" y="10980"/>
                  </a:cubicBezTo>
                  <a:cubicBezTo>
                    <a:pt x="17997" y="10491"/>
                    <a:pt x="15683" y="0"/>
                    <a:pt x="11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655277" y="1320219"/>
              <a:ext cx="902775" cy="597536"/>
            </a:xfrm>
            <a:custGeom>
              <a:avLst/>
              <a:gdLst/>
              <a:ahLst/>
              <a:cxnLst/>
              <a:rect l="l" t="t" r="r" b="b"/>
              <a:pathLst>
                <a:path w="17997" h="11912" extrusionOk="0">
                  <a:moveTo>
                    <a:pt x="11104" y="1"/>
                  </a:moveTo>
                  <a:cubicBezTo>
                    <a:pt x="10056" y="1"/>
                    <a:pt x="8889" y="551"/>
                    <a:pt x="7694" y="1896"/>
                  </a:cubicBezTo>
                  <a:cubicBezTo>
                    <a:pt x="6974" y="1672"/>
                    <a:pt x="6331" y="1571"/>
                    <a:pt x="5759" y="1571"/>
                  </a:cubicBezTo>
                  <a:cubicBezTo>
                    <a:pt x="1" y="1571"/>
                    <a:pt x="1647" y="11912"/>
                    <a:pt x="7325" y="11912"/>
                  </a:cubicBezTo>
                  <a:cubicBezTo>
                    <a:pt x="8258" y="11912"/>
                    <a:pt x="9301" y="11632"/>
                    <a:pt x="10437" y="10981"/>
                  </a:cubicBezTo>
                  <a:cubicBezTo>
                    <a:pt x="17997" y="10491"/>
                    <a:pt x="15683" y="1"/>
                    <a:pt x="11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12935" y="1472160"/>
              <a:ext cx="413489" cy="388157"/>
            </a:xfrm>
            <a:custGeom>
              <a:avLst/>
              <a:gdLst/>
              <a:ahLst/>
              <a:cxnLst/>
              <a:rect l="l" t="t" r="r" b="b"/>
              <a:pathLst>
                <a:path w="8243" h="7738" extrusionOk="0">
                  <a:moveTo>
                    <a:pt x="3035" y="1"/>
                  </a:moveTo>
                  <a:cubicBezTo>
                    <a:pt x="2811" y="1"/>
                    <a:pt x="2531" y="91"/>
                    <a:pt x="2182" y="304"/>
                  </a:cubicBezTo>
                  <a:cubicBezTo>
                    <a:pt x="1" y="1632"/>
                    <a:pt x="810" y="7737"/>
                    <a:pt x="3794" y="7737"/>
                  </a:cubicBezTo>
                  <a:cubicBezTo>
                    <a:pt x="4049" y="7737"/>
                    <a:pt x="4320" y="7692"/>
                    <a:pt x="4607" y="7596"/>
                  </a:cubicBezTo>
                  <a:cubicBezTo>
                    <a:pt x="8243" y="6375"/>
                    <a:pt x="3705" y="3231"/>
                    <a:pt x="3705" y="3231"/>
                  </a:cubicBezTo>
                  <a:cubicBezTo>
                    <a:pt x="3705" y="3231"/>
                    <a:pt x="4370" y="1"/>
                    <a:pt x="30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2058428" y="1386684"/>
              <a:ext cx="377623" cy="404410"/>
            </a:xfrm>
            <a:custGeom>
              <a:avLst/>
              <a:gdLst/>
              <a:ahLst/>
              <a:cxnLst/>
              <a:rect l="l" t="t" r="r" b="b"/>
              <a:pathLst>
                <a:path w="7528" h="8062" extrusionOk="0">
                  <a:moveTo>
                    <a:pt x="2663" y="0"/>
                  </a:moveTo>
                  <a:cubicBezTo>
                    <a:pt x="0" y="0"/>
                    <a:pt x="2656" y="3775"/>
                    <a:pt x="2656" y="3775"/>
                  </a:cubicBezTo>
                  <a:cubicBezTo>
                    <a:pt x="2656" y="3775"/>
                    <a:pt x="960" y="8061"/>
                    <a:pt x="3562" y="8061"/>
                  </a:cubicBezTo>
                  <a:cubicBezTo>
                    <a:pt x="3696" y="8061"/>
                    <a:pt x="3842" y="8050"/>
                    <a:pt x="4000" y="8026"/>
                  </a:cubicBezTo>
                  <a:cubicBezTo>
                    <a:pt x="7527" y="7488"/>
                    <a:pt x="5543" y="103"/>
                    <a:pt x="2773" y="3"/>
                  </a:cubicBezTo>
                  <a:cubicBezTo>
                    <a:pt x="2735" y="1"/>
                    <a:pt x="2698" y="0"/>
                    <a:pt x="26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2019502" y="1494030"/>
              <a:ext cx="7976" cy="110408"/>
            </a:xfrm>
            <a:custGeom>
              <a:avLst/>
              <a:gdLst/>
              <a:ahLst/>
              <a:cxnLst/>
              <a:rect l="l" t="t" r="r" b="b"/>
              <a:pathLst>
                <a:path w="159" h="2201" fill="none" extrusionOk="0">
                  <a:moveTo>
                    <a:pt x="33" y="0"/>
                  </a:moveTo>
                  <a:cubicBezTo>
                    <a:pt x="159" y="727"/>
                    <a:pt x="148" y="1477"/>
                    <a:pt x="1" y="2201"/>
                  </a:cubicBezTo>
                </a:path>
              </a:pathLst>
            </a:custGeom>
            <a:solidFill>
              <a:schemeClr val="dk1"/>
            </a:solidFill>
            <a:ln w="325" cap="rnd" cmpd="sng">
              <a:solidFill>
                <a:srgbClr val="2130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140944" y="1592799"/>
              <a:ext cx="26285" cy="122497"/>
            </a:xfrm>
            <a:custGeom>
              <a:avLst/>
              <a:gdLst/>
              <a:ahLst/>
              <a:cxnLst/>
              <a:rect l="l" t="t" r="r" b="b"/>
              <a:pathLst>
                <a:path w="524" h="2442" fill="none" extrusionOk="0">
                  <a:moveTo>
                    <a:pt x="524" y="0"/>
                  </a:moveTo>
                  <a:cubicBezTo>
                    <a:pt x="141" y="746"/>
                    <a:pt x="0" y="1614"/>
                    <a:pt x="128" y="2442"/>
                  </a:cubicBezTo>
                </a:path>
              </a:pathLst>
            </a:custGeom>
            <a:solidFill>
              <a:schemeClr val="dk1"/>
            </a:solidFill>
            <a:ln w="325" cap="rnd" cmpd="sng">
              <a:solidFill>
                <a:srgbClr val="2130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284758" y="1690464"/>
              <a:ext cx="36869" cy="19363"/>
            </a:xfrm>
            <a:custGeom>
              <a:avLst/>
              <a:gdLst/>
              <a:ahLst/>
              <a:cxnLst/>
              <a:rect l="l" t="t" r="r" b="b"/>
              <a:pathLst>
                <a:path w="735" h="386" extrusionOk="0">
                  <a:moveTo>
                    <a:pt x="288" y="0"/>
                  </a:moveTo>
                  <a:cubicBezTo>
                    <a:pt x="135" y="0"/>
                    <a:pt x="0" y="38"/>
                    <a:pt x="4" y="111"/>
                  </a:cubicBezTo>
                  <a:cubicBezTo>
                    <a:pt x="13" y="291"/>
                    <a:pt x="218" y="385"/>
                    <a:pt x="403" y="385"/>
                  </a:cubicBezTo>
                  <a:cubicBezTo>
                    <a:pt x="543" y="385"/>
                    <a:pt x="672" y="332"/>
                    <a:pt x="699" y="220"/>
                  </a:cubicBezTo>
                  <a:cubicBezTo>
                    <a:pt x="735" y="71"/>
                    <a:pt x="495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198630" y="1514597"/>
              <a:ext cx="39628" cy="25934"/>
            </a:xfrm>
            <a:custGeom>
              <a:avLst/>
              <a:gdLst/>
              <a:ahLst/>
              <a:cxnLst/>
              <a:rect l="l" t="t" r="r" b="b"/>
              <a:pathLst>
                <a:path w="790" h="517" extrusionOk="0">
                  <a:moveTo>
                    <a:pt x="576" y="0"/>
                  </a:moveTo>
                  <a:cubicBezTo>
                    <a:pt x="367" y="0"/>
                    <a:pt x="0" y="351"/>
                    <a:pt x="100" y="450"/>
                  </a:cubicBezTo>
                  <a:cubicBezTo>
                    <a:pt x="148" y="497"/>
                    <a:pt x="208" y="517"/>
                    <a:pt x="272" y="517"/>
                  </a:cubicBezTo>
                  <a:cubicBezTo>
                    <a:pt x="506" y="517"/>
                    <a:pt x="789" y="246"/>
                    <a:pt x="686" y="62"/>
                  </a:cubicBezTo>
                  <a:cubicBezTo>
                    <a:pt x="663" y="18"/>
                    <a:pt x="623" y="0"/>
                    <a:pt x="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195921" y="1439655"/>
              <a:ext cx="39628" cy="25934"/>
            </a:xfrm>
            <a:custGeom>
              <a:avLst/>
              <a:gdLst/>
              <a:ahLst/>
              <a:cxnLst/>
              <a:rect l="l" t="t" r="r" b="b"/>
              <a:pathLst>
                <a:path w="790" h="517" extrusionOk="0">
                  <a:moveTo>
                    <a:pt x="576" y="1"/>
                  </a:moveTo>
                  <a:cubicBezTo>
                    <a:pt x="367" y="1"/>
                    <a:pt x="0" y="351"/>
                    <a:pt x="100" y="449"/>
                  </a:cubicBezTo>
                  <a:cubicBezTo>
                    <a:pt x="148" y="497"/>
                    <a:pt x="208" y="517"/>
                    <a:pt x="272" y="517"/>
                  </a:cubicBezTo>
                  <a:cubicBezTo>
                    <a:pt x="507" y="517"/>
                    <a:pt x="789" y="246"/>
                    <a:pt x="688" y="63"/>
                  </a:cubicBezTo>
                  <a:cubicBezTo>
                    <a:pt x="664" y="19"/>
                    <a:pt x="624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234696" y="1653144"/>
              <a:ext cx="23275" cy="13544"/>
            </a:xfrm>
            <a:custGeom>
              <a:avLst/>
              <a:gdLst/>
              <a:ahLst/>
              <a:cxnLst/>
              <a:rect l="l" t="t" r="r" b="b"/>
              <a:pathLst>
                <a:path w="464" h="270" extrusionOk="0">
                  <a:moveTo>
                    <a:pt x="344" y="0"/>
                  </a:moveTo>
                  <a:cubicBezTo>
                    <a:pt x="215" y="0"/>
                    <a:pt x="0" y="140"/>
                    <a:pt x="42" y="205"/>
                  </a:cubicBezTo>
                  <a:cubicBezTo>
                    <a:pt x="73" y="251"/>
                    <a:pt x="122" y="269"/>
                    <a:pt x="176" y="269"/>
                  </a:cubicBezTo>
                  <a:cubicBezTo>
                    <a:pt x="307" y="269"/>
                    <a:pt x="463" y="159"/>
                    <a:pt x="430" y="52"/>
                  </a:cubicBezTo>
                  <a:cubicBezTo>
                    <a:pt x="419" y="15"/>
                    <a:pt x="386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265646" y="1581212"/>
              <a:ext cx="36769" cy="19262"/>
            </a:xfrm>
            <a:custGeom>
              <a:avLst/>
              <a:gdLst/>
              <a:ahLst/>
              <a:cxnLst/>
              <a:rect l="l" t="t" r="r" b="b"/>
              <a:pathLst>
                <a:path w="733" h="384" extrusionOk="0">
                  <a:moveTo>
                    <a:pt x="446" y="1"/>
                  </a:moveTo>
                  <a:cubicBezTo>
                    <a:pt x="240" y="1"/>
                    <a:pt x="0" y="81"/>
                    <a:pt x="24" y="177"/>
                  </a:cubicBezTo>
                  <a:cubicBezTo>
                    <a:pt x="58" y="320"/>
                    <a:pt x="211" y="383"/>
                    <a:pt x="365" y="383"/>
                  </a:cubicBezTo>
                  <a:cubicBezTo>
                    <a:pt x="541" y="383"/>
                    <a:pt x="720" y="300"/>
                    <a:pt x="727" y="158"/>
                  </a:cubicBezTo>
                  <a:cubicBezTo>
                    <a:pt x="732" y="44"/>
                    <a:pt x="598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276581" y="1499949"/>
              <a:ext cx="20968" cy="13644"/>
            </a:xfrm>
            <a:custGeom>
              <a:avLst/>
              <a:gdLst/>
              <a:ahLst/>
              <a:cxnLst/>
              <a:rect l="l" t="t" r="r" b="b"/>
              <a:pathLst>
                <a:path w="418" h="272" extrusionOk="0">
                  <a:moveTo>
                    <a:pt x="305" y="1"/>
                  </a:moveTo>
                  <a:cubicBezTo>
                    <a:pt x="194" y="1"/>
                    <a:pt x="0" y="182"/>
                    <a:pt x="52" y="235"/>
                  </a:cubicBezTo>
                  <a:cubicBezTo>
                    <a:pt x="78" y="261"/>
                    <a:pt x="110" y="272"/>
                    <a:pt x="144" y="272"/>
                  </a:cubicBezTo>
                  <a:cubicBezTo>
                    <a:pt x="268" y="272"/>
                    <a:pt x="418" y="132"/>
                    <a:pt x="365" y="34"/>
                  </a:cubicBezTo>
                  <a:cubicBezTo>
                    <a:pt x="352" y="11"/>
                    <a:pt x="331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1947419" y="1773833"/>
              <a:ext cx="40933" cy="26586"/>
            </a:xfrm>
            <a:custGeom>
              <a:avLst/>
              <a:gdLst/>
              <a:ahLst/>
              <a:cxnLst/>
              <a:rect l="l" t="t" r="r" b="b"/>
              <a:pathLst>
                <a:path w="816" h="530" extrusionOk="0">
                  <a:moveTo>
                    <a:pt x="632" y="0"/>
                  </a:moveTo>
                  <a:cubicBezTo>
                    <a:pt x="444" y="0"/>
                    <a:pt x="0" y="308"/>
                    <a:pt x="152" y="472"/>
                  </a:cubicBezTo>
                  <a:cubicBezTo>
                    <a:pt x="189" y="512"/>
                    <a:pt x="239" y="529"/>
                    <a:pt x="295" y="529"/>
                  </a:cubicBezTo>
                  <a:cubicBezTo>
                    <a:pt x="514" y="529"/>
                    <a:pt x="816" y="260"/>
                    <a:pt x="705" y="35"/>
                  </a:cubicBezTo>
                  <a:cubicBezTo>
                    <a:pt x="693" y="11"/>
                    <a:pt x="667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1939945" y="1587482"/>
              <a:ext cx="36719" cy="19463"/>
            </a:xfrm>
            <a:custGeom>
              <a:avLst/>
              <a:gdLst/>
              <a:ahLst/>
              <a:cxnLst/>
              <a:rect l="l" t="t" r="r" b="b"/>
              <a:pathLst>
                <a:path w="732" h="388" extrusionOk="0">
                  <a:moveTo>
                    <a:pt x="257" y="1"/>
                  </a:moveTo>
                  <a:cubicBezTo>
                    <a:pt x="118" y="1"/>
                    <a:pt x="1" y="41"/>
                    <a:pt x="1" y="148"/>
                  </a:cubicBezTo>
                  <a:cubicBezTo>
                    <a:pt x="3" y="296"/>
                    <a:pt x="193" y="387"/>
                    <a:pt x="376" y="387"/>
                  </a:cubicBezTo>
                  <a:cubicBezTo>
                    <a:pt x="523" y="387"/>
                    <a:pt x="665" y="329"/>
                    <a:pt x="704" y="194"/>
                  </a:cubicBezTo>
                  <a:cubicBezTo>
                    <a:pt x="732" y="95"/>
                    <a:pt x="469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1905384" y="1520967"/>
              <a:ext cx="36769" cy="19413"/>
            </a:xfrm>
            <a:custGeom>
              <a:avLst/>
              <a:gdLst/>
              <a:ahLst/>
              <a:cxnLst/>
              <a:rect l="l" t="t" r="r" b="b"/>
              <a:pathLst>
                <a:path w="733" h="387" extrusionOk="0">
                  <a:moveTo>
                    <a:pt x="257" y="0"/>
                  </a:moveTo>
                  <a:cubicBezTo>
                    <a:pt x="118" y="0"/>
                    <a:pt x="1" y="41"/>
                    <a:pt x="2" y="147"/>
                  </a:cubicBezTo>
                  <a:cubicBezTo>
                    <a:pt x="3" y="295"/>
                    <a:pt x="194" y="387"/>
                    <a:pt x="377" y="387"/>
                  </a:cubicBezTo>
                  <a:cubicBezTo>
                    <a:pt x="524" y="387"/>
                    <a:pt x="666" y="329"/>
                    <a:pt x="705" y="195"/>
                  </a:cubicBezTo>
                  <a:cubicBezTo>
                    <a:pt x="732" y="94"/>
                    <a:pt x="469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1986897" y="1720009"/>
              <a:ext cx="21821" cy="11487"/>
            </a:xfrm>
            <a:custGeom>
              <a:avLst/>
              <a:gdLst/>
              <a:ahLst/>
              <a:cxnLst/>
              <a:rect l="l" t="t" r="r" b="b"/>
              <a:pathLst>
                <a:path w="435" h="229" extrusionOk="0">
                  <a:moveTo>
                    <a:pt x="255" y="1"/>
                  </a:moveTo>
                  <a:cubicBezTo>
                    <a:pt x="134" y="1"/>
                    <a:pt x="0" y="41"/>
                    <a:pt x="20" y="127"/>
                  </a:cubicBezTo>
                  <a:cubicBezTo>
                    <a:pt x="35" y="195"/>
                    <a:pt x="113" y="228"/>
                    <a:pt x="197" y="228"/>
                  </a:cubicBezTo>
                  <a:cubicBezTo>
                    <a:pt x="305" y="228"/>
                    <a:pt x="424" y="174"/>
                    <a:pt x="432" y="70"/>
                  </a:cubicBezTo>
                  <a:cubicBezTo>
                    <a:pt x="435" y="25"/>
                    <a:pt x="349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1909497" y="1671904"/>
              <a:ext cx="40030" cy="23476"/>
            </a:xfrm>
            <a:custGeom>
              <a:avLst/>
              <a:gdLst/>
              <a:ahLst/>
              <a:cxnLst/>
              <a:rect l="l" t="t" r="r" b="b"/>
              <a:pathLst>
                <a:path w="798" h="468" extrusionOk="0">
                  <a:moveTo>
                    <a:pt x="625" y="0"/>
                  </a:moveTo>
                  <a:cubicBezTo>
                    <a:pt x="417" y="0"/>
                    <a:pt x="1" y="203"/>
                    <a:pt x="113" y="381"/>
                  </a:cubicBezTo>
                  <a:cubicBezTo>
                    <a:pt x="151" y="441"/>
                    <a:pt x="220" y="467"/>
                    <a:pt x="298" y="467"/>
                  </a:cubicBezTo>
                  <a:cubicBezTo>
                    <a:pt x="511" y="467"/>
                    <a:pt x="797" y="273"/>
                    <a:pt x="734" y="52"/>
                  </a:cubicBezTo>
                  <a:cubicBezTo>
                    <a:pt x="724" y="16"/>
                    <a:pt x="68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1878246" y="1607346"/>
              <a:ext cx="19463" cy="10283"/>
            </a:xfrm>
            <a:custGeom>
              <a:avLst/>
              <a:gdLst/>
              <a:ahLst/>
              <a:cxnLst/>
              <a:rect l="l" t="t" r="r" b="b"/>
              <a:pathLst>
                <a:path w="388" h="205" extrusionOk="0">
                  <a:moveTo>
                    <a:pt x="142" y="1"/>
                  </a:moveTo>
                  <a:cubicBezTo>
                    <a:pt x="66" y="1"/>
                    <a:pt x="0" y="23"/>
                    <a:pt x="2" y="81"/>
                  </a:cubicBezTo>
                  <a:cubicBezTo>
                    <a:pt x="3" y="158"/>
                    <a:pt x="102" y="204"/>
                    <a:pt x="198" y="204"/>
                  </a:cubicBezTo>
                  <a:cubicBezTo>
                    <a:pt x="277" y="204"/>
                    <a:pt x="354" y="173"/>
                    <a:pt x="374" y="100"/>
                  </a:cubicBezTo>
                  <a:cubicBezTo>
                    <a:pt x="388" y="48"/>
                    <a:pt x="253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1783340" y="1467143"/>
              <a:ext cx="168847" cy="210432"/>
            </a:xfrm>
            <a:custGeom>
              <a:avLst/>
              <a:gdLst/>
              <a:ahLst/>
              <a:cxnLst/>
              <a:rect l="l" t="t" r="r" b="b"/>
              <a:pathLst>
                <a:path w="3366" h="4195" extrusionOk="0">
                  <a:moveTo>
                    <a:pt x="1867" y="0"/>
                  </a:moveTo>
                  <a:cubicBezTo>
                    <a:pt x="1812" y="0"/>
                    <a:pt x="1753" y="6"/>
                    <a:pt x="1691" y="18"/>
                  </a:cubicBezTo>
                  <a:cubicBezTo>
                    <a:pt x="22" y="332"/>
                    <a:pt x="0" y="3872"/>
                    <a:pt x="1102" y="4180"/>
                  </a:cubicBezTo>
                  <a:cubicBezTo>
                    <a:pt x="1136" y="4190"/>
                    <a:pt x="1170" y="4194"/>
                    <a:pt x="1205" y="4194"/>
                  </a:cubicBezTo>
                  <a:cubicBezTo>
                    <a:pt x="2245" y="4194"/>
                    <a:pt x="3366" y="0"/>
                    <a:pt x="1867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1" name="Google Shape;1531;p4"/>
          <p:cNvGrpSpPr/>
          <p:nvPr/>
        </p:nvGrpSpPr>
        <p:grpSpPr>
          <a:xfrm rot="10624463" flipH="1">
            <a:off x="-183074" y="514410"/>
            <a:ext cx="817402" cy="1010671"/>
            <a:chOff x="749700" y="2510750"/>
            <a:chExt cx="1245365" cy="1539822"/>
          </a:xfrm>
        </p:grpSpPr>
        <p:sp>
          <p:nvSpPr>
            <p:cNvPr id="1532" name="Google Shape;1532;p4"/>
            <p:cNvSpPr/>
            <p:nvPr/>
          </p:nvSpPr>
          <p:spPr>
            <a:xfrm>
              <a:off x="827853" y="2510750"/>
              <a:ext cx="1167213" cy="1318716"/>
            </a:xfrm>
            <a:custGeom>
              <a:avLst/>
              <a:gdLst/>
              <a:ahLst/>
              <a:cxnLst/>
              <a:rect l="l" t="t" r="r" b="b"/>
              <a:pathLst>
                <a:path w="25524" h="28837" extrusionOk="0">
                  <a:moveTo>
                    <a:pt x="12496" y="1"/>
                  </a:moveTo>
                  <a:cubicBezTo>
                    <a:pt x="11153" y="1"/>
                    <a:pt x="9812" y="212"/>
                    <a:pt x="8539" y="652"/>
                  </a:cubicBezTo>
                  <a:cubicBezTo>
                    <a:pt x="6123" y="1487"/>
                    <a:pt x="4008" y="3157"/>
                    <a:pt x="2609" y="5292"/>
                  </a:cubicBezTo>
                  <a:cubicBezTo>
                    <a:pt x="1019" y="7717"/>
                    <a:pt x="749" y="10534"/>
                    <a:pt x="830" y="13368"/>
                  </a:cubicBezTo>
                  <a:cubicBezTo>
                    <a:pt x="878" y="15078"/>
                    <a:pt x="1000" y="16798"/>
                    <a:pt x="816" y="18505"/>
                  </a:cubicBezTo>
                  <a:cubicBezTo>
                    <a:pt x="632" y="20199"/>
                    <a:pt x="144" y="21854"/>
                    <a:pt x="67" y="23565"/>
                  </a:cubicBezTo>
                  <a:cubicBezTo>
                    <a:pt x="0" y="25064"/>
                    <a:pt x="331" y="26777"/>
                    <a:pt x="1416" y="27890"/>
                  </a:cubicBezTo>
                  <a:cubicBezTo>
                    <a:pt x="2038" y="28527"/>
                    <a:pt x="3101" y="28836"/>
                    <a:pt x="4090" y="28836"/>
                  </a:cubicBezTo>
                  <a:cubicBezTo>
                    <a:pt x="4566" y="28836"/>
                    <a:pt x="5024" y="28765"/>
                    <a:pt x="5408" y="28624"/>
                  </a:cubicBezTo>
                  <a:cubicBezTo>
                    <a:pt x="6489" y="28228"/>
                    <a:pt x="7361" y="27409"/>
                    <a:pt x="8113" y="26538"/>
                  </a:cubicBezTo>
                  <a:cubicBezTo>
                    <a:pt x="8865" y="25666"/>
                    <a:pt x="9534" y="24716"/>
                    <a:pt x="10379" y="23935"/>
                  </a:cubicBezTo>
                  <a:cubicBezTo>
                    <a:pt x="13733" y="20833"/>
                    <a:pt x="19189" y="20912"/>
                    <a:pt x="22493" y="17756"/>
                  </a:cubicBezTo>
                  <a:cubicBezTo>
                    <a:pt x="24683" y="15663"/>
                    <a:pt x="25523" y="12356"/>
                    <a:pt x="24897" y="9392"/>
                  </a:cubicBezTo>
                  <a:cubicBezTo>
                    <a:pt x="24270" y="6429"/>
                    <a:pt x="22290" y="3839"/>
                    <a:pt x="19759" y="2174"/>
                  </a:cubicBezTo>
                  <a:cubicBezTo>
                    <a:pt x="17619" y="765"/>
                    <a:pt x="15052" y="1"/>
                    <a:pt x="124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1056595" y="2877094"/>
              <a:ext cx="846462" cy="928959"/>
            </a:xfrm>
            <a:custGeom>
              <a:avLst/>
              <a:gdLst/>
              <a:ahLst/>
              <a:cxnLst/>
              <a:rect l="l" t="t" r="r" b="b"/>
              <a:pathLst>
                <a:path w="18510" h="20314" fill="none" extrusionOk="0">
                  <a:moveTo>
                    <a:pt x="18509" y="0"/>
                  </a:moveTo>
                  <a:cubicBezTo>
                    <a:pt x="18246" y="2323"/>
                    <a:pt x="17952" y="4739"/>
                    <a:pt x="16684" y="6703"/>
                  </a:cubicBezTo>
                  <a:cubicBezTo>
                    <a:pt x="15366" y="8748"/>
                    <a:pt x="13162" y="10034"/>
                    <a:pt x="10983" y="11120"/>
                  </a:cubicBezTo>
                  <a:cubicBezTo>
                    <a:pt x="8803" y="12204"/>
                    <a:pt x="6515" y="13200"/>
                    <a:pt x="4775" y="14902"/>
                  </a:cubicBezTo>
                  <a:cubicBezTo>
                    <a:pt x="3049" y="16588"/>
                    <a:pt x="1949" y="18891"/>
                    <a:pt x="1" y="20313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860321" y="2540612"/>
              <a:ext cx="606608" cy="1181252"/>
            </a:xfrm>
            <a:custGeom>
              <a:avLst/>
              <a:gdLst/>
              <a:ahLst/>
              <a:cxnLst/>
              <a:rect l="l" t="t" r="r" b="b"/>
              <a:pathLst>
                <a:path w="13265" h="25831" fill="none" extrusionOk="0">
                  <a:moveTo>
                    <a:pt x="13264" y="1"/>
                  </a:moveTo>
                  <a:cubicBezTo>
                    <a:pt x="10596" y="92"/>
                    <a:pt x="7970" y="1120"/>
                    <a:pt x="5947" y="2864"/>
                  </a:cubicBezTo>
                  <a:cubicBezTo>
                    <a:pt x="3924" y="4607"/>
                    <a:pt x="2520" y="7055"/>
                    <a:pt x="2036" y="9680"/>
                  </a:cubicBezTo>
                  <a:cubicBezTo>
                    <a:pt x="1458" y="12819"/>
                    <a:pt x="2163" y="16094"/>
                    <a:pt x="1537" y="19223"/>
                  </a:cubicBezTo>
                  <a:cubicBezTo>
                    <a:pt x="1096" y="21431"/>
                    <a:pt x="1" y="23675"/>
                    <a:pt x="657" y="25830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992572" y="2741550"/>
              <a:ext cx="812211" cy="1026959"/>
            </a:xfrm>
            <a:custGeom>
              <a:avLst/>
              <a:gdLst/>
              <a:ahLst/>
              <a:cxnLst/>
              <a:rect l="l" t="t" r="r" b="b"/>
              <a:pathLst>
                <a:path w="17761" h="22457" fill="none" extrusionOk="0">
                  <a:moveTo>
                    <a:pt x="17760" y="1"/>
                  </a:moveTo>
                  <a:cubicBezTo>
                    <a:pt x="17431" y="2626"/>
                    <a:pt x="17051" y="5378"/>
                    <a:pt x="15472" y="7500"/>
                  </a:cubicBezTo>
                  <a:cubicBezTo>
                    <a:pt x="13154" y="10611"/>
                    <a:pt x="8830" y="11602"/>
                    <a:pt x="6283" y="14529"/>
                  </a:cubicBezTo>
                  <a:cubicBezTo>
                    <a:pt x="5158" y="15822"/>
                    <a:pt x="4450" y="17417"/>
                    <a:pt x="3580" y="18894"/>
                  </a:cubicBezTo>
                  <a:cubicBezTo>
                    <a:pt x="2710" y="20371"/>
                    <a:pt x="1587" y="21808"/>
                    <a:pt x="0" y="22457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940852" y="2623337"/>
              <a:ext cx="702321" cy="1103694"/>
            </a:xfrm>
            <a:custGeom>
              <a:avLst/>
              <a:gdLst/>
              <a:ahLst/>
              <a:cxnLst/>
              <a:rect l="l" t="t" r="r" b="b"/>
              <a:pathLst>
                <a:path w="15358" h="24135" fill="none" extrusionOk="0">
                  <a:moveTo>
                    <a:pt x="159" y="24135"/>
                  </a:moveTo>
                  <a:cubicBezTo>
                    <a:pt x="1" y="23148"/>
                    <a:pt x="277" y="22139"/>
                    <a:pt x="692" y="21232"/>
                  </a:cubicBezTo>
                  <a:cubicBezTo>
                    <a:pt x="1107" y="20323"/>
                    <a:pt x="1661" y="19487"/>
                    <a:pt x="2107" y="18593"/>
                  </a:cubicBezTo>
                  <a:cubicBezTo>
                    <a:pt x="4127" y="14540"/>
                    <a:pt x="3801" y="9582"/>
                    <a:pt x="6033" y="5642"/>
                  </a:cubicBezTo>
                  <a:cubicBezTo>
                    <a:pt x="7904" y="2340"/>
                    <a:pt x="11564" y="125"/>
                    <a:pt x="15358" y="1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987451" y="2669068"/>
              <a:ext cx="723632" cy="1062628"/>
            </a:xfrm>
            <a:custGeom>
              <a:avLst/>
              <a:gdLst/>
              <a:ahLst/>
              <a:cxnLst/>
              <a:rect l="l" t="t" r="r" b="b"/>
              <a:pathLst>
                <a:path w="15824" h="23237" fill="none" extrusionOk="0">
                  <a:moveTo>
                    <a:pt x="15824" y="0"/>
                  </a:moveTo>
                  <a:cubicBezTo>
                    <a:pt x="12432" y="5561"/>
                    <a:pt x="6660" y="9472"/>
                    <a:pt x="3791" y="15317"/>
                  </a:cubicBezTo>
                  <a:cubicBezTo>
                    <a:pt x="2496" y="17953"/>
                    <a:pt x="1821" y="20934"/>
                    <a:pt x="1" y="23237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749700" y="3603013"/>
              <a:ext cx="417195" cy="447560"/>
            </a:xfrm>
            <a:custGeom>
              <a:avLst/>
              <a:gdLst/>
              <a:ahLst/>
              <a:cxnLst/>
              <a:rect l="l" t="t" r="r" b="b"/>
              <a:pathLst>
                <a:path w="9123" h="9787" extrusionOk="0">
                  <a:moveTo>
                    <a:pt x="2107" y="0"/>
                  </a:moveTo>
                  <a:cubicBezTo>
                    <a:pt x="2040" y="0"/>
                    <a:pt x="1973" y="4"/>
                    <a:pt x="1904" y="12"/>
                  </a:cubicBezTo>
                  <a:cubicBezTo>
                    <a:pt x="1" y="221"/>
                    <a:pt x="2249" y="3658"/>
                    <a:pt x="3865" y="4652"/>
                  </a:cubicBezTo>
                  <a:cubicBezTo>
                    <a:pt x="3322" y="5234"/>
                    <a:pt x="1190" y="7607"/>
                    <a:pt x="1144" y="8948"/>
                  </a:cubicBezTo>
                  <a:cubicBezTo>
                    <a:pt x="1144" y="8948"/>
                    <a:pt x="1526" y="9786"/>
                    <a:pt x="2180" y="9786"/>
                  </a:cubicBezTo>
                  <a:cubicBezTo>
                    <a:pt x="2336" y="9786"/>
                    <a:pt x="2507" y="9739"/>
                    <a:pt x="2693" y="9621"/>
                  </a:cubicBezTo>
                  <a:cubicBezTo>
                    <a:pt x="2913" y="9477"/>
                    <a:pt x="2806" y="6489"/>
                    <a:pt x="4170" y="4810"/>
                  </a:cubicBezTo>
                  <a:cubicBezTo>
                    <a:pt x="4790" y="5097"/>
                    <a:pt x="5600" y="5233"/>
                    <a:pt x="6371" y="5233"/>
                  </a:cubicBezTo>
                  <a:cubicBezTo>
                    <a:pt x="7539" y="5233"/>
                    <a:pt x="8615" y="4921"/>
                    <a:pt x="8802" y="4348"/>
                  </a:cubicBezTo>
                  <a:cubicBezTo>
                    <a:pt x="9123" y="3368"/>
                    <a:pt x="4958" y="2769"/>
                    <a:pt x="4958" y="2769"/>
                  </a:cubicBezTo>
                  <a:cubicBezTo>
                    <a:pt x="4958" y="2769"/>
                    <a:pt x="3943" y="0"/>
                    <a:pt x="21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1650262" y="3045060"/>
              <a:ext cx="19847" cy="13902"/>
            </a:xfrm>
            <a:custGeom>
              <a:avLst/>
              <a:gdLst/>
              <a:ahLst/>
              <a:cxnLst/>
              <a:rect l="l" t="t" r="r" b="b"/>
              <a:pathLst>
                <a:path w="434" h="304" extrusionOk="0">
                  <a:moveTo>
                    <a:pt x="216" y="1"/>
                  </a:moveTo>
                  <a:cubicBezTo>
                    <a:pt x="74" y="1"/>
                    <a:pt x="0" y="223"/>
                    <a:pt x="158" y="290"/>
                  </a:cubicBezTo>
                  <a:cubicBezTo>
                    <a:pt x="179" y="299"/>
                    <a:pt x="199" y="303"/>
                    <a:pt x="219" y="303"/>
                  </a:cubicBezTo>
                  <a:cubicBezTo>
                    <a:pt x="359" y="303"/>
                    <a:pt x="433" y="81"/>
                    <a:pt x="277" y="14"/>
                  </a:cubicBezTo>
                  <a:cubicBezTo>
                    <a:pt x="256" y="5"/>
                    <a:pt x="235" y="1"/>
                    <a:pt x="2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1677701" y="2990504"/>
              <a:ext cx="19847" cy="13948"/>
            </a:xfrm>
            <a:custGeom>
              <a:avLst/>
              <a:gdLst/>
              <a:ahLst/>
              <a:cxnLst/>
              <a:rect l="l" t="t" r="r" b="b"/>
              <a:pathLst>
                <a:path w="434" h="305" extrusionOk="0">
                  <a:moveTo>
                    <a:pt x="217" y="1"/>
                  </a:moveTo>
                  <a:cubicBezTo>
                    <a:pt x="75" y="1"/>
                    <a:pt x="1" y="223"/>
                    <a:pt x="158" y="290"/>
                  </a:cubicBezTo>
                  <a:cubicBezTo>
                    <a:pt x="180" y="300"/>
                    <a:pt x="200" y="304"/>
                    <a:pt x="220" y="304"/>
                  </a:cubicBezTo>
                  <a:cubicBezTo>
                    <a:pt x="360" y="304"/>
                    <a:pt x="433" y="83"/>
                    <a:pt x="278" y="14"/>
                  </a:cubicBezTo>
                  <a:cubicBezTo>
                    <a:pt x="256" y="5"/>
                    <a:pt x="236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1597216" y="2996495"/>
              <a:ext cx="19847" cy="13948"/>
            </a:xfrm>
            <a:custGeom>
              <a:avLst/>
              <a:gdLst/>
              <a:ahLst/>
              <a:cxnLst/>
              <a:rect l="l" t="t" r="r" b="b"/>
              <a:pathLst>
                <a:path w="434" h="305" extrusionOk="0">
                  <a:moveTo>
                    <a:pt x="216" y="1"/>
                  </a:moveTo>
                  <a:cubicBezTo>
                    <a:pt x="75" y="1"/>
                    <a:pt x="1" y="223"/>
                    <a:pt x="157" y="290"/>
                  </a:cubicBezTo>
                  <a:cubicBezTo>
                    <a:pt x="179" y="300"/>
                    <a:pt x="199" y="304"/>
                    <a:pt x="219" y="304"/>
                  </a:cubicBezTo>
                  <a:cubicBezTo>
                    <a:pt x="359" y="304"/>
                    <a:pt x="434" y="83"/>
                    <a:pt x="277" y="14"/>
                  </a:cubicBezTo>
                  <a:cubicBezTo>
                    <a:pt x="255" y="5"/>
                    <a:pt x="235" y="1"/>
                    <a:pt x="2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1018456" y="3103183"/>
              <a:ext cx="19801" cy="13902"/>
            </a:xfrm>
            <a:custGeom>
              <a:avLst/>
              <a:gdLst/>
              <a:ahLst/>
              <a:cxnLst/>
              <a:rect l="l" t="t" r="r" b="b"/>
              <a:pathLst>
                <a:path w="433" h="304" extrusionOk="0">
                  <a:moveTo>
                    <a:pt x="216" y="1"/>
                  </a:moveTo>
                  <a:cubicBezTo>
                    <a:pt x="75" y="1"/>
                    <a:pt x="0" y="223"/>
                    <a:pt x="158" y="290"/>
                  </a:cubicBezTo>
                  <a:cubicBezTo>
                    <a:pt x="179" y="300"/>
                    <a:pt x="200" y="304"/>
                    <a:pt x="219" y="304"/>
                  </a:cubicBezTo>
                  <a:cubicBezTo>
                    <a:pt x="360" y="304"/>
                    <a:pt x="433" y="83"/>
                    <a:pt x="277" y="14"/>
                  </a:cubicBezTo>
                  <a:cubicBezTo>
                    <a:pt x="256" y="5"/>
                    <a:pt x="236" y="1"/>
                    <a:pt x="2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988685" y="3057087"/>
              <a:ext cx="19801" cy="13902"/>
            </a:xfrm>
            <a:custGeom>
              <a:avLst/>
              <a:gdLst/>
              <a:ahLst/>
              <a:cxnLst/>
              <a:rect l="l" t="t" r="r" b="b"/>
              <a:pathLst>
                <a:path w="433" h="304" extrusionOk="0">
                  <a:moveTo>
                    <a:pt x="215" y="1"/>
                  </a:moveTo>
                  <a:cubicBezTo>
                    <a:pt x="73" y="1"/>
                    <a:pt x="0" y="222"/>
                    <a:pt x="157" y="291"/>
                  </a:cubicBezTo>
                  <a:cubicBezTo>
                    <a:pt x="178" y="300"/>
                    <a:pt x="199" y="304"/>
                    <a:pt x="218" y="304"/>
                  </a:cubicBezTo>
                  <a:cubicBezTo>
                    <a:pt x="359" y="304"/>
                    <a:pt x="433" y="82"/>
                    <a:pt x="277" y="14"/>
                  </a:cubicBezTo>
                  <a:cubicBezTo>
                    <a:pt x="255" y="5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1056274" y="3045518"/>
              <a:ext cx="19847" cy="13902"/>
            </a:xfrm>
            <a:custGeom>
              <a:avLst/>
              <a:gdLst/>
              <a:ahLst/>
              <a:cxnLst/>
              <a:rect l="l" t="t" r="r" b="b"/>
              <a:pathLst>
                <a:path w="434" h="304" extrusionOk="0">
                  <a:moveTo>
                    <a:pt x="215" y="0"/>
                  </a:moveTo>
                  <a:cubicBezTo>
                    <a:pt x="74" y="0"/>
                    <a:pt x="0" y="222"/>
                    <a:pt x="156" y="290"/>
                  </a:cubicBezTo>
                  <a:cubicBezTo>
                    <a:pt x="178" y="299"/>
                    <a:pt x="198" y="303"/>
                    <a:pt x="218" y="303"/>
                  </a:cubicBezTo>
                  <a:cubicBezTo>
                    <a:pt x="359" y="303"/>
                    <a:pt x="433" y="82"/>
                    <a:pt x="276" y="14"/>
                  </a:cubicBezTo>
                  <a:cubicBezTo>
                    <a:pt x="255" y="4"/>
                    <a:pt x="234" y="0"/>
                    <a:pt x="2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1311631" y="2609664"/>
              <a:ext cx="19801" cy="13902"/>
            </a:xfrm>
            <a:custGeom>
              <a:avLst/>
              <a:gdLst/>
              <a:ahLst/>
              <a:cxnLst/>
              <a:rect l="l" t="t" r="r" b="b"/>
              <a:pathLst>
                <a:path w="433" h="304" extrusionOk="0">
                  <a:moveTo>
                    <a:pt x="214" y="0"/>
                  </a:moveTo>
                  <a:cubicBezTo>
                    <a:pt x="73" y="0"/>
                    <a:pt x="0" y="221"/>
                    <a:pt x="156" y="290"/>
                  </a:cubicBezTo>
                  <a:cubicBezTo>
                    <a:pt x="177" y="299"/>
                    <a:pt x="198" y="303"/>
                    <a:pt x="217" y="303"/>
                  </a:cubicBezTo>
                  <a:cubicBezTo>
                    <a:pt x="359" y="303"/>
                    <a:pt x="433" y="81"/>
                    <a:pt x="275" y="14"/>
                  </a:cubicBezTo>
                  <a:cubicBezTo>
                    <a:pt x="254" y="4"/>
                    <a:pt x="233" y="0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1367605" y="2604177"/>
              <a:ext cx="19847" cy="13948"/>
            </a:xfrm>
            <a:custGeom>
              <a:avLst/>
              <a:gdLst/>
              <a:ahLst/>
              <a:cxnLst/>
              <a:rect l="l" t="t" r="r" b="b"/>
              <a:pathLst>
                <a:path w="434" h="305" extrusionOk="0">
                  <a:moveTo>
                    <a:pt x="215" y="1"/>
                  </a:moveTo>
                  <a:cubicBezTo>
                    <a:pt x="74" y="1"/>
                    <a:pt x="0" y="223"/>
                    <a:pt x="156" y="290"/>
                  </a:cubicBezTo>
                  <a:cubicBezTo>
                    <a:pt x="178" y="300"/>
                    <a:pt x="199" y="304"/>
                    <a:pt x="218" y="304"/>
                  </a:cubicBezTo>
                  <a:cubicBezTo>
                    <a:pt x="359" y="304"/>
                    <a:pt x="433" y="83"/>
                    <a:pt x="276" y="14"/>
                  </a:cubicBezTo>
                  <a:cubicBezTo>
                    <a:pt x="255" y="5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1390241" y="2752251"/>
              <a:ext cx="19847" cy="13902"/>
            </a:xfrm>
            <a:custGeom>
              <a:avLst/>
              <a:gdLst/>
              <a:ahLst/>
              <a:cxnLst/>
              <a:rect l="l" t="t" r="r" b="b"/>
              <a:pathLst>
                <a:path w="434" h="304" extrusionOk="0">
                  <a:moveTo>
                    <a:pt x="215" y="1"/>
                  </a:moveTo>
                  <a:cubicBezTo>
                    <a:pt x="74" y="1"/>
                    <a:pt x="0" y="223"/>
                    <a:pt x="156" y="290"/>
                  </a:cubicBezTo>
                  <a:cubicBezTo>
                    <a:pt x="178" y="300"/>
                    <a:pt x="199" y="304"/>
                    <a:pt x="218" y="304"/>
                  </a:cubicBezTo>
                  <a:cubicBezTo>
                    <a:pt x="360" y="304"/>
                    <a:pt x="433" y="83"/>
                    <a:pt x="276" y="14"/>
                  </a:cubicBezTo>
                  <a:cubicBezTo>
                    <a:pt x="255" y="5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1299924" y="2821074"/>
              <a:ext cx="19847" cy="13856"/>
            </a:xfrm>
            <a:custGeom>
              <a:avLst/>
              <a:gdLst/>
              <a:ahLst/>
              <a:cxnLst/>
              <a:rect l="l" t="t" r="r" b="b"/>
              <a:pathLst>
                <a:path w="434" h="303" extrusionOk="0">
                  <a:moveTo>
                    <a:pt x="215" y="0"/>
                  </a:moveTo>
                  <a:cubicBezTo>
                    <a:pt x="74" y="0"/>
                    <a:pt x="0" y="222"/>
                    <a:pt x="156" y="290"/>
                  </a:cubicBezTo>
                  <a:cubicBezTo>
                    <a:pt x="178" y="299"/>
                    <a:pt x="198" y="303"/>
                    <a:pt x="218" y="303"/>
                  </a:cubicBezTo>
                  <a:cubicBezTo>
                    <a:pt x="359" y="303"/>
                    <a:pt x="433" y="81"/>
                    <a:pt x="276" y="13"/>
                  </a:cubicBezTo>
                  <a:cubicBezTo>
                    <a:pt x="255" y="4"/>
                    <a:pt x="234" y="0"/>
                    <a:pt x="2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1377483" y="2839686"/>
              <a:ext cx="19847" cy="13856"/>
            </a:xfrm>
            <a:custGeom>
              <a:avLst/>
              <a:gdLst/>
              <a:ahLst/>
              <a:cxnLst/>
              <a:rect l="l" t="t" r="r" b="b"/>
              <a:pathLst>
                <a:path w="434" h="303" extrusionOk="0">
                  <a:moveTo>
                    <a:pt x="216" y="0"/>
                  </a:moveTo>
                  <a:cubicBezTo>
                    <a:pt x="74" y="0"/>
                    <a:pt x="0" y="221"/>
                    <a:pt x="158" y="290"/>
                  </a:cubicBezTo>
                  <a:cubicBezTo>
                    <a:pt x="179" y="299"/>
                    <a:pt x="199" y="303"/>
                    <a:pt x="218" y="303"/>
                  </a:cubicBezTo>
                  <a:cubicBezTo>
                    <a:pt x="359" y="303"/>
                    <a:pt x="433" y="81"/>
                    <a:pt x="277" y="13"/>
                  </a:cubicBezTo>
                  <a:cubicBezTo>
                    <a:pt x="256" y="4"/>
                    <a:pt x="235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1109367" y="3624003"/>
              <a:ext cx="19801" cy="13948"/>
            </a:xfrm>
            <a:custGeom>
              <a:avLst/>
              <a:gdLst/>
              <a:ahLst/>
              <a:cxnLst/>
              <a:rect l="l" t="t" r="r" b="b"/>
              <a:pathLst>
                <a:path w="433" h="305" extrusionOk="0">
                  <a:moveTo>
                    <a:pt x="216" y="1"/>
                  </a:moveTo>
                  <a:cubicBezTo>
                    <a:pt x="75" y="1"/>
                    <a:pt x="0" y="223"/>
                    <a:pt x="157" y="290"/>
                  </a:cubicBezTo>
                  <a:cubicBezTo>
                    <a:pt x="179" y="300"/>
                    <a:pt x="200" y="304"/>
                    <a:pt x="219" y="304"/>
                  </a:cubicBezTo>
                  <a:cubicBezTo>
                    <a:pt x="359" y="304"/>
                    <a:pt x="433" y="83"/>
                    <a:pt x="277" y="14"/>
                  </a:cubicBezTo>
                  <a:cubicBezTo>
                    <a:pt x="256" y="5"/>
                    <a:pt x="236" y="1"/>
                    <a:pt x="216" y="1"/>
                  </a:cubicBezTo>
                  <a:close/>
                </a:path>
              </a:pathLst>
            </a:custGeom>
            <a:solidFill>
              <a:srgbClr val="FF6D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1134976" y="3573837"/>
              <a:ext cx="19847" cy="13902"/>
            </a:xfrm>
            <a:custGeom>
              <a:avLst/>
              <a:gdLst/>
              <a:ahLst/>
              <a:cxnLst/>
              <a:rect l="l" t="t" r="r" b="b"/>
              <a:pathLst>
                <a:path w="434" h="304" extrusionOk="0">
                  <a:moveTo>
                    <a:pt x="215" y="1"/>
                  </a:moveTo>
                  <a:cubicBezTo>
                    <a:pt x="74" y="1"/>
                    <a:pt x="0" y="223"/>
                    <a:pt x="156" y="290"/>
                  </a:cubicBezTo>
                  <a:cubicBezTo>
                    <a:pt x="178" y="300"/>
                    <a:pt x="198" y="304"/>
                    <a:pt x="218" y="304"/>
                  </a:cubicBezTo>
                  <a:cubicBezTo>
                    <a:pt x="360" y="304"/>
                    <a:pt x="433" y="82"/>
                    <a:pt x="276" y="14"/>
                  </a:cubicBezTo>
                  <a:cubicBezTo>
                    <a:pt x="255" y="5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1095968" y="3590117"/>
              <a:ext cx="19847" cy="13948"/>
            </a:xfrm>
            <a:custGeom>
              <a:avLst/>
              <a:gdLst/>
              <a:ahLst/>
              <a:cxnLst/>
              <a:rect l="l" t="t" r="r" b="b"/>
              <a:pathLst>
                <a:path w="434" h="305" extrusionOk="0">
                  <a:moveTo>
                    <a:pt x="216" y="1"/>
                  </a:moveTo>
                  <a:cubicBezTo>
                    <a:pt x="75" y="1"/>
                    <a:pt x="1" y="223"/>
                    <a:pt x="157" y="290"/>
                  </a:cubicBezTo>
                  <a:cubicBezTo>
                    <a:pt x="178" y="300"/>
                    <a:pt x="199" y="304"/>
                    <a:pt x="219" y="304"/>
                  </a:cubicBezTo>
                  <a:cubicBezTo>
                    <a:pt x="360" y="304"/>
                    <a:pt x="433" y="83"/>
                    <a:pt x="276" y="14"/>
                  </a:cubicBezTo>
                  <a:cubicBezTo>
                    <a:pt x="255" y="5"/>
                    <a:pt x="235" y="1"/>
                    <a:pt x="2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1330243" y="3420962"/>
              <a:ext cx="19847" cy="13902"/>
            </a:xfrm>
            <a:custGeom>
              <a:avLst/>
              <a:gdLst/>
              <a:ahLst/>
              <a:cxnLst/>
              <a:rect l="l" t="t" r="r" b="b"/>
              <a:pathLst>
                <a:path w="434" h="304" extrusionOk="0">
                  <a:moveTo>
                    <a:pt x="216" y="0"/>
                  </a:moveTo>
                  <a:cubicBezTo>
                    <a:pt x="74" y="0"/>
                    <a:pt x="0" y="222"/>
                    <a:pt x="157" y="290"/>
                  </a:cubicBezTo>
                  <a:cubicBezTo>
                    <a:pt x="179" y="299"/>
                    <a:pt x="199" y="303"/>
                    <a:pt x="219" y="303"/>
                  </a:cubicBezTo>
                  <a:cubicBezTo>
                    <a:pt x="359" y="303"/>
                    <a:pt x="433" y="83"/>
                    <a:pt x="277" y="14"/>
                  </a:cubicBezTo>
                  <a:cubicBezTo>
                    <a:pt x="256" y="5"/>
                    <a:pt x="235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1394860" y="3413233"/>
              <a:ext cx="19801" cy="13902"/>
            </a:xfrm>
            <a:custGeom>
              <a:avLst/>
              <a:gdLst/>
              <a:ahLst/>
              <a:cxnLst/>
              <a:rect l="l" t="t" r="r" b="b"/>
              <a:pathLst>
                <a:path w="433" h="304" extrusionOk="0">
                  <a:moveTo>
                    <a:pt x="216" y="0"/>
                  </a:moveTo>
                  <a:cubicBezTo>
                    <a:pt x="75" y="0"/>
                    <a:pt x="0" y="222"/>
                    <a:pt x="158" y="290"/>
                  </a:cubicBezTo>
                  <a:cubicBezTo>
                    <a:pt x="179" y="299"/>
                    <a:pt x="200" y="303"/>
                    <a:pt x="219" y="303"/>
                  </a:cubicBezTo>
                  <a:cubicBezTo>
                    <a:pt x="360" y="303"/>
                    <a:pt x="433" y="82"/>
                    <a:pt x="277" y="13"/>
                  </a:cubicBezTo>
                  <a:cubicBezTo>
                    <a:pt x="256" y="4"/>
                    <a:pt x="236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1355624" y="3385978"/>
              <a:ext cx="19847" cy="13902"/>
            </a:xfrm>
            <a:custGeom>
              <a:avLst/>
              <a:gdLst/>
              <a:ahLst/>
              <a:cxnLst/>
              <a:rect l="l" t="t" r="r" b="b"/>
              <a:pathLst>
                <a:path w="434" h="304" extrusionOk="0">
                  <a:moveTo>
                    <a:pt x="215" y="1"/>
                  </a:moveTo>
                  <a:cubicBezTo>
                    <a:pt x="75" y="1"/>
                    <a:pt x="1" y="223"/>
                    <a:pt x="157" y="290"/>
                  </a:cubicBezTo>
                  <a:cubicBezTo>
                    <a:pt x="178" y="300"/>
                    <a:pt x="199" y="304"/>
                    <a:pt x="218" y="304"/>
                  </a:cubicBezTo>
                  <a:cubicBezTo>
                    <a:pt x="359" y="304"/>
                    <a:pt x="433" y="83"/>
                    <a:pt x="276" y="14"/>
                  </a:cubicBezTo>
                  <a:cubicBezTo>
                    <a:pt x="255" y="5"/>
                    <a:pt x="235" y="1"/>
                    <a:pt x="2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975332" y="2775481"/>
              <a:ext cx="19893" cy="13902"/>
            </a:xfrm>
            <a:custGeom>
              <a:avLst/>
              <a:gdLst/>
              <a:ahLst/>
              <a:cxnLst/>
              <a:rect l="l" t="t" r="r" b="b"/>
              <a:pathLst>
                <a:path w="435" h="304" extrusionOk="0">
                  <a:moveTo>
                    <a:pt x="216" y="1"/>
                  </a:moveTo>
                  <a:cubicBezTo>
                    <a:pt x="75" y="1"/>
                    <a:pt x="1" y="223"/>
                    <a:pt x="157" y="290"/>
                  </a:cubicBezTo>
                  <a:cubicBezTo>
                    <a:pt x="178" y="299"/>
                    <a:pt x="199" y="303"/>
                    <a:pt x="218" y="303"/>
                  </a:cubicBezTo>
                  <a:cubicBezTo>
                    <a:pt x="360" y="303"/>
                    <a:pt x="434" y="81"/>
                    <a:pt x="277" y="14"/>
                  </a:cubicBezTo>
                  <a:cubicBezTo>
                    <a:pt x="255" y="5"/>
                    <a:pt x="235" y="1"/>
                    <a:pt x="2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991201" y="2738897"/>
              <a:ext cx="19847" cy="13948"/>
            </a:xfrm>
            <a:custGeom>
              <a:avLst/>
              <a:gdLst/>
              <a:ahLst/>
              <a:cxnLst/>
              <a:rect l="l" t="t" r="r" b="b"/>
              <a:pathLst>
                <a:path w="434" h="305" extrusionOk="0">
                  <a:moveTo>
                    <a:pt x="215" y="1"/>
                  </a:moveTo>
                  <a:cubicBezTo>
                    <a:pt x="75" y="1"/>
                    <a:pt x="0" y="223"/>
                    <a:pt x="156" y="290"/>
                  </a:cubicBezTo>
                  <a:cubicBezTo>
                    <a:pt x="178" y="300"/>
                    <a:pt x="199" y="304"/>
                    <a:pt x="219" y="304"/>
                  </a:cubicBezTo>
                  <a:cubicBezTo>
                    <a:pt x="360" y="304"/>
                    <a:pt x="433" y="83"/>
                    <a:pt x="276" y="14"/>
                  </a:cubicBezTo>
                  <a:cubicBezTo>
                    <a:pt x="255" y="5"/>
                    <a:pt x="235" y="1"/>
                    <a:pt x="2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1523179" y="2979117"/>
              <a:ext cx="465714" cy="394650"/>
            </a:xfrm>
            <a:custGeom>
              <a:avLst/>
              <a:gdLst/>
              <a:ahLst/>
              <a:cxnLst/>
              <a:rect l="l" t="t" r="r" b="b"/>
              <a:pathLst>
                <a:path w="10184" h="8630" extrusionOk="0">
                  <a:moveTo>
                    <a:pt x="7412" y="0"/>
                  </a:moveTo>
                  <a:cubicBezTo>
                    <a:pt x="3906" y="0"/>
                    <a:pt x="0" y="5310"/>
                    <a:pt x="2683" y="8085"/>
                  </a:cubicBezTo>
                  <a:cubicBezTo>
                    <a:pt x="3048" y="8463"/>
                    <a:pt x="3445" y="8629"/>
                    <a:pt x="3855" y="8629"/>
                  </a:cubicBezTo>
                  <a:cubicBezTo>
                    <a:pt x="6701" y="8629"/>
                    <a:pt x="10184" y="634"/>
                    <a:pt x="8263" y="112"/>
                  </a:cubicBezTo>
                  <a:cubicBezTo>
                    <a:pt x="7985" y="36"/>
                    <a:pt x="7700" y="0"/>
                    <a:pt x="7412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61" name="Google Shape;1561;p5"/>
          <p:cNvSpPr txBox="1">
            <a:spLocks noGrp="1"/>
          </p:cNvSpPr>
          <p:nvPr>
            <p:ph type="subTitle" idx="1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62" name="Google Shape;1562;p5"/>
          <p:cNvSpPr txBox="1">
            <a:spLocks noGrp="1"/>
          </p:cNvSpPr>
          <p:nvPr>
            <p:ph type="subTitle" idx="2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63" name="Google Shape;1563;p5"/>
          <p:cNvSpPr txBox="1">
            <a:spLocks noGrp="1"/>
          </p:cNvSpPr>
          <p:nvPr>
            <p:ph type="subTitle" idx="3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ndrina Solid"/>
              <a:buNone/>
              <a:defRPr sz="24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ndrina Solid"/>
              <a:buNone/>
              <a:defRPr sz="2400"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ndrina Solid"/>
              <a:buNone/>
              <a:defRPr sz="2400"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ndrina Solid"/>
              <a:buNone/>
              <a:defRPr sz="2400"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ndrina Solid"/>
              <a:buNone/>
              <a:defRPr sz="2400"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ndrina Solid"/>
              <a:buNone/>
              <a:defRPr sz="2400"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ndrina Solid"/>
              <a:buNone/>
              <a:defRPr sz="2400"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ndrina Solid"/>
              <a:buNone/>
              <a:defRPr sz="2400"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ndrina Solid"/>
              <a:buNone/>
              <a:defRPr sz="2400"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1564" name="Google Shape;1564;p5"/>
          <p:cNvSpPr txBox="1">
            <a:spLocks noGrp="1"/>
          </p:cNvSpPr>
          <p:nvPr>
            <p:ph type="subTitle" idx="4"/>
          </p:nvPr>
        </p:nvSpPr>
        <p:spPr>
          <a:xfrm>
            <a:off x="1583300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ndrina Solid"/>
              <a:buNone/>
              <a:defRPr sz="24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ndrina Solid"/>
              <a:buNone/>
              <a:defRPr sz="2400"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ndrina Solid"/>
              <a:buNone/>
              <a:defRPr sz="2400"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ndrina Solid"/>
              <a:buNone/>
              <a:defRPr sz="2400"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ndrina Solid"/>
              <a:buNone/>
              <a:defRPr sz="2400"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ndrina Solid"/>
              <a:buNone/>
              <a:defRPr sz="2400"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ndrina Solid"/>
              <a:buNone/>
              <a:defRPr sz="2400"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ndrina Solid"/>
              <a:buNone/>
              <a:defRPr sz="2400"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ndrina Solid"/>
              <a:buNone/>
              <a:defRPr sz="2400"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1565" name="Google Shape;1565;p5"/>
          <p:cNvSpPr/>
          <p:nvPr/>
        </p:nvSpPr>
        <p:spPr>
          <a:xfrm>
            <a:off x="4426076" y="4486764"/>
            <a:ext cx="322530" cy="234471"/>
          </a:xfrm>
          <a:custGeom>
            <a:avLst/>
            <a:gdLst/>
            <a:ahLst/>
            <a:cxnLst/>
            <a:rect l="l" t="t" r="r" b="b"/>
            <a:pathLst>
              <a:path w="9706" h="7056" extrusionOk="0">
                <a:moveTo>
                  <a:pt x="6288" y="0"/>
                </a:moveTo>
                <a:cubicBezTo>
                  <a:pt x="4105" y="0"/>
                  <a:pt x="1" y="3418"/>
                  <a:pt x="1180" y="6350"/>
                </a:cubicBezTo>
                <a:cubicBezTo>
                  <a:pt x="1379" y="6845"/>
                  <a:pt x="1738" y="7055"/>
                  <a:pt x="2189" y="7055"/>
                </a:cubicBezTo>
                <a:cubicBezTo>
                  <a:pt x="4617" y="7055"/>
                  <a:pt x="9706" y="942"/>
                  <a:pt x="6755" y="63"/>
                </a:cubicBezTo>
                <a:cubicBezTo>
                  <a:pt x="6613" y="21"/>
                  <a:pt x="6456" y="0"/>
                  <a:pt x="6288" y="0"/>
                </a:cubicBezTo>
                <a:close/>
              </a:path>
            </a:pathLst>
          </a:custGeom>
          <a:solidFill>
            <a:srgbClr val="F9F7E4">
              <a:alpha val="5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5"/>
          <p:cNvSpPr/>
          <p:nvPr/>
        </p:nvSpPr>
        <p:spPr>
          <a:xfrm rot="4799632">
            <a:off x="-914090" y="3890266"/>
            <a:ext cx="2269019" cy="1819776"/>
          </a:xfrm>
          <a:custGeom>
            <a:avLst/>
            <a:gdLst/>
            <a:ahLst/>
            <a:cxnLst/>
            <a:rect l="l" t="t" r="r" b="b"/>
            <a:pathLst>
              <a:path w="72075" h="47420" extrusionOk="0">
                <a:moveTo>
                  <a:pt x="49001" y="0"/>
                </a:moveTo>
                <a:cubicBezTo>
                  <a:pt x="48187" y="0"/>
                  <a:pt x="47347" y="63"/>
                  <a:pt x="46483" y="180"/>
                </a:cubicBezTo>
                <a:cubicBezTo>
                  <a:pt x="43845" y="540"/>
                  <a:pt x="41279" y="1471"/>
                  <a:pt x="39028" y="2894"/>
                </a:cubicBezTo>
                <a:cubicBezTo>
                  <a:pt x="33946" y="6108"/>
                  <a:pt x="30494" y="11509"/>
                  <a:pt x="28817" y="17284"/>
                </a:cubicBezTo>
                <a:cubicBezTo>
                  <a:pt x="28271" y="19166"/>
                  <a:pt x="27861" y="21171"/>
                  <a:pt x="26623" y="22689"/>
                </a:cubicBezTo>
                <a:cubicBezTo>
                  <a:pt x="25041" y="24631"/>
                  <a:pt x="22441" y="25345"/>
                  <a:pt x="19887" y="25345"/>
                </a:cubicBezTo>
                <a:cubicBezTo>
                  <a:pt x="19368" y="25345"/>
                  <a:pt x="18850" y="25316"/>
                  <a:pt x="18343" y="25261"/>
                </a:cubicBezTo>
                <a:cubicBezTo>
                  <a:pt x="15345" y="24935"/>
                  <a:pt x="12447" y="23904"/>
                  <a:pt x="9437" y="23724"/>
                </a:cubicBezTo>
                <a:cubicBezTo>
                  <a:pt x="9195" y="23709"/>
                  <a:pt x="8950" y="23702"/>
                  <a:pt x="8705" y="23702"/>
                </a:cubicBezTo>
                <a:cubicBezTo>
                  <a:pt x="5897" y="23702"/>
                  <a:pt x="2933" y="24669"/>
                  <a:pt x="1509" y="27047"/>
                </a:cubicBezTo>
                <a:cubicBezTo>
                  <a:pt x="0" y="29565"/>
                  <a:pt x="730" y="32952"/>
                  <a:pt x="2542" y="35261"/>
                </a:cubicBezTo>
                <a:cubicBezTo>
                  <a:pt x="4354" y="37569"/>
                  <a:pt x="7037" y="39008"/>
                  <a:pt x="9705" y="40230"/>
                </a:cubicBezTo>
                <a:cubicBezTo>
                  <a:pt x="19879" y="44892"/>
                  <a:pt x="31052" y="47360"/>
                  <a:pt x="42244" y="47419"/>
                </a:cubicBezTo>
                <a:cubicBezTo>
                  <a:pt x="42372" y="47419"/>
                  <a:pt x="42501" y="47420"/>
                  <a:pt x="42629" y="47420"/>
                </a:cubicBezTo>
                <a:cubicBezTo>
                  <a:pt x="48238" y="47420"/>
                  <a:pt x="53946" y="46770"/>
                  <a:pt x="59050" y="44455"/>
                </a:cubicBezTo>
                <a:cubicBezTo>
                  <a:pt x="64271" y="42087"/>
                  <a:pt x="68817" y="37774"/>
                  <a:pt x="70438" y="32275"/>
                </a:cubicBezTo>
                <a:cubicBezTo>
                  <a:pt x="72074" y="26720"/>
                  <a:pt x="70565" y="20619"/>
                  <a:pt x="67660" y="15611"/>
                </a:cubicBezTo>
                <a:cubicBezTo>
                  <a:pt x="64993" y="11011"/>
                  <a:pt x="61236" y="7466"/>
                  <a:pt x="57644" y="3623"/>
                </a:cubicBezTo>
                <a:cubicBezTo>
                  <a:pt x="55236" y="1045"/>
                  <a:pt x="52334" y="0"/>
                  <a:pt x="490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5"/>
          <p:cNvSpPr/>
          <p:nvPr/>
        </p:nvSpPr>
        <p:spPr>
          <a:xfrm>
            <a:off x="7761706" y="-324006"/>
            <a:ext cx="2058779" cy="1397129"/>
          </a:xfrm>
          <a:custGeom>
            <a:avLst/>
            <a:gdLst/>
            <a:ahLst/>
            <a:cxnLst/>
            <a:rect l="l" t="t" r="r" b="b"/>
            <a:pathLst>
              <a:path w="65561" h="44491" extrusionOk="0">
                <a:moveTo>
                  <a:pt x="28079" y="0"/>
                </a:moveTo>
                <a:cubicBezTo>
                  <a:pt x="19327" y="0"/>
                  <a:pt x="10579" y="1962"/>
                  <a:pt x="2669" y="5709"/>
                </a:cubicBezTo>
                <a:lnTo>
                  <a:pt x="1146" y="1334"/>
                </a:lnTo>
                <a:cubicBezTo>
                  <a:pt x="574" y="5126"/>
                  <a:pt x="1" y="8983"/>
                  <a:pt x="534" y="12781"/>
                </a:cubicBezTo>
                <a:cubicBezTo>
                  <a:pt x="1067" y="16579"/>
                  <a:pt x="2876" y="20379"/>
                  <a:pt x="6119" y="22425"/>
                </a:cubicBezTo>
                <a:cubicBezTo>
                  <a:pt x="11539" y="25844"/>
                  <a:pt x="19050" y="23482"/>
                  <a:pt x="24721" y="26465"/>
                </a:cubicBezTo>
                <a:cubicBezTo>
                  <a:pt x="28814" y="28617"/>
                  <a:pt x="31058" y="33058"/>
                  <a:pt x="34146" y="36500"/>
                </a:cubicBezTo>
                <a:cubicBezTo>
                  <a:pt x="37649" y="40408"/>
                  <a:pt x="42455" y="43129"/>
                  <a:pt x="47607" y="44125"/>
                </a:cubicBezTo>
                <a:cubicBezTo>
                  <a:pt x="48804" y="44356"/>
                  <a:pt x="50038" y="44491"/>
                  <a:pt x="51264" y="44491"/>
                </a:cubicBezTo>
                <a:cubicBezTo>
                  <a:pt x="53477" y="44491"/>
                  <a:pt x="55666" y="44053"/>
                  <a:pt x="57572" y="42957"/>
                </a:cubicBezTo>
                <a:cubicBezTo>
                  <a:pt x="60136" y="41482"/>
                  <a:pt x="61954" y="38942"/>
                  <a:pt x="63087" y="36210"/>
                </a:cubicBezTo>
                <a:cubicBezTo>
                  <a:pt x="65561" y="30251"/>
                  <a:pt x="64970" y="23236"/>
                  <a:pt x="62074" y="17471"/>
                </a:cubicBezTo>
                <a:cubicBezTo>
                  <a:pt x="59176" y="11705"/>
                  <a:pt x="54127" y="7167"/>
                  <a:pt x="48343" y="4306"/>
                </a:cubicBezTo>
                <a:cubicBezTo>
                  <a:pt x="42560" y="1445"/>
                  <a:pt x="36072" y="190"/>
                  <a:pt x="29622" y="21"/>
                </a:cubicBezTo>
                <a:cubicBezTo>
                  <a:pt x="29108" y="7"/>
                  <a:pt x="28594" y="0"/>
                  <a:pt x="2807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5"/>
          <p:cNvSpPr/>
          <p:nvPr/>
        </p:nvSpPr>
        <p:spPr>
          <a:xfrm>
            <a:off x="179365" y="3847162"/>
            <a:ext cx="318742" cy="293001"/>
          </a:xfrm>
          <a:custGeom>
            <a:avLst/>
            <a:gdLst/>
            <a:ahLst/>
            <a:cxnLst/>
            <a:rect l="l" t="t" r="r" b="b"/>
            <a:pathLst>
              <a:path w="12011" h="11041" extrusionOk="0">
                <a:moveTo>
                  <a:pt x="3597" y="0"/>
                </a:moveTo>
                <a:lnTo>
                  <a:pt x="3597" y="0"/>
                </a:lnTo>
                <a:cubicBezTo>
                  <a:pt x="0" y="7230"/>
                  <a:pt x="8201" y="11040"/>
                  <a:pt x="8201" y="11040"/>
                </a:cubicBezTo>
                <a:cubicBezTo>
                  <a:pt x="12011" y="2840"/>
                  <a:pt x="3597" y="0"/>
                  <a:pt x="35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5"/>
          <p:cNvSpPr/>
          <p:nvPr/>
        </p:nvSpPr>
        <p:spPr>
          <a:xfrm>
            <a:off x="505249" y="3976561"/>
            <a:ext cx="113713" cy="110768"/>
          </a:xfrm>
          <a:custGeom>
            <a:avLst/>
            <a:gdLst/>
            <a:ahLst/>
            <a:cxnLst/>
            <a:rect l="l" t="t" r="r" b="b"/>
            <a:pathLst>
              <a:path w="4285" h="4174" extrusionOk="0">
                <a:moveTo>
                  <a:pt x="3728" y="0"/>
                </a:moveTo>
                <a:cubicBezTo>
                  <a:pt x="1" y="0"/>
                  <a:pt x="112" y="4173"/>
                  <a:pt x="112" y="4173"/>
                </a:cubicBezTo>
                <a:cubicBezTo>
                  <a:pt x="4285" y="4062"/>
                  <a:pt x="3728" y="0"/>
                  <a:pt x="37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5"/>
          <p:cNvSpPr/>
          <p:nvPr/>
        </p:nvSpPr>
        <p:spPr>
          <a:xfrm>
            <a:off x="342020" y="5026026"/>
            <a:ext cx="183613" cy="180057"/>
          </a:xfrm>
          <a:custGeom>
            <a:avLst/>
            <a:gdLst/>
            <a:ahLst/>
            <a:cxnLst/>
            <a:rect l="l" t="t" r="r" b="b"/>
            <a:pathLst>
              <a:path w="6919" h="6785" extrusionOk="0">
                <a:moveTo>
                  <a:pt x="3460" y="0"/>
                </a:moveTo>
                <a:cubicBezTo>
                  <a:pt x="3328" y="0"/>
                  <a:pt x="3195" y="67"/>
                  <a:pt x="3122" y="200"/>
                </a:cubicBezTo>
                <a:lnTo>
                  <a:pt x="2167" y="1947"/>
                </a:lnTo>
                <a:cubicBezTo>
                  <a:pt x="2132" y="2012"/>
                  <a:pt x="2079" y="2065"/>
                  <a:pt x="2014" y="2100"/>
                </a:cubicBezTo>
                <a:lnTo>
                  <a:pt x="267" y="3055"/>
                </a:lnTo>
                <a:cubicBezTo>
                  <a:pt x="0" y="3201"/>
                  <a:pt x="0" y="3583"/>
                  <a:pt x="267" y="3729"/>
                </a:cubicBezTo>
                <a:lnTo>
                  <a:pt x="2014" y="4684"/>
                </a:lnTo>
                <a:cubicBezTo>
                  <a:pt x="2079" y="4720"/>
                  <a:pt x="2132" y="4773"/>
                  <a:pt x="2167" y="4837"/>
                </a:cubicBezTo>
                <a:lnTo>
                  <a:pt x="3122" y="6584"/>
                </a:lnTo>
                <a:cubicBezTo>
                  <a:pt x="3195" y="6718"/>
                  <a:pt x="3328" y="6784"/>
                  <a:pt x="3460" y="6784"/>
                </a:cubicBezTo>
                <a:cubicBezTo>
                  <a:pt x="3592" y="6784"/>
                  <a:pt x="3724" y="6718"/>
                  <a:pt x="3796" y="6584"/>
                </a:cubicBezTo>
                <a:lnTo>
                  <a:pt x="4751" y="4837"/>
                </a:lnTo>
                <a:cubicBezTo>
                  <a:pt x="4787" y="4773"/>
                  <a:pt x="4840" y="4720"/>
                  <a:pt x="4904" y="4684"/>
                </a:cubicBezTo>
                <a:lnTo>
                  <a:pt x="6651" y="3729"/>
                </a:lnTo>
                <a:cubicBezTo>
                  <a:pt x="6918" y="3583"/>
                  <a:pt x="6918" y="3201"/>
                  <a:pt x="6651" y="3055"/>
                </a:cubicBezTo>
                <a:lnTo>
                  <a:pt x="4904" y="2100"/>
                </a:lnTo>
                <a:cubicBezTo>
                  <a:pt x="4840" y="2065"/>
                  <a:pt x="4787" y="2012"/>
                  <a:pt x="4751" y="1947"/>
                </a:cubicBezTo>
                <a:lnTo>
                  <a:pt x="3796" y="200"/>
                </a:lnTo>
                <a:cubicBezTo>
                  <a:pt x="3724" y="67"/>
                  <a:pt x="3592" y="0"/>
                  <a:pt x="34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5"/>
          <p:cNvSpPr/>
          <p:nvPr/>
        </p:nvSpPr>
        <p:spPr>
          <a:xfrm>
            <a:off x="151850" y="4989616"/>
            <a:ext cx="106628" cy="104584"/>
          </a:xfrm>
          <a:custGeom>
            <a:avLst/>
            <a:gdLst/>
            <a:ahLst/>
            <a:cxnLst/>
            <a:rect l="l" t="t" r="r" b="b"/>
            <a:pathLst>
              <a:path w="4018" h="3941" extrusionOk="0">
                <a:moveTo>
                  <a:pt x="2009" y="1"/>
                </a:moveTo>
                <a:cubicBezTo>
                  <a:pt x="1933" y="1"/>
                  <a:pt x="1856" y="39"/>
                  <a:pt x="1813" y="117"/>
                </a:cubicBezTo>
                <a:lnTo>
                  <a:pt x="1259" y="1132"/>
                </a:lnTo>
                <a:cubicBezTo>
                  <a:pt x="1238" y="1169"/>
                  <a:pt x="1207" y="1200"/>
                  <a:pt x="1170" y="1220"/>
                </a:cubicBezTo>
                <a:lnTo>
                  <a:pt x="156" y="1775"/>
                </a:lnTo>
                <a:cubicBezTo>
                  <a:pt x="1" y="1860"/>
                  <a:pt x="1" y="2082"/>
                  <a:pt x="156" y="2166"/>
                </a:cubicBezTo>
                <a:lnTo>
                  <a:pt x="1170" y="2722"/>
                </a:lnTo>
                <a:cubicBezTo>
                  <a:pt x="1208" y="2742"/>
                  <a:pt x="1238" y="2773"/>
                  <a:pt x="1259" y="2810"/>
                </a:cubicBezTo>
                <a:lnTo>
                  <a:pt x="1813" y="3825"/>
                </a:lnTo>
                <a:cubicBezTo>
                  <a:pt x="1856" y="3902"/>
                  <a:pt x="1933" y="3941"/>
                  <a:pt x="2009" y="3941"/>
                </a:cubicBezTo>
                <a:cubicBezTo>
                  <a:pt x="2086" y="3941"/>
                  <a:pt x="2163" y="3902"/>
                  <a:pt x="2205" y="3825"/>
                </a:cubicBezTo>
                <a:lnTo>
                  <a:pt x="2760" y="2810"/>
                </a:lnTo>
                <a:cubicBezTo>
                  <a:pt x="2781" y="2773"/>
                  <a:pt x="2812" y="2742"/>
                  <a:pt x="2849" y="2722"/>
                </a:cubicBezTo>
                <a:lnTo>
                  <a:pt x="3863" y="2166"/>
                </a:lnTo>
                <a:cubicBezTo>
                  <a:pt x="4018" y="2082"/>
                  <a:pt x="4018" y="1860"/>
                  <a:pt x="3863" y="1775"/>
                </a:cubicBezTo>
                <a:lnTo>
                  <a:pt x="2849" y="1220"/>
                </a:lnTo>
                <a:cubicBezTo>
                  <a:pt x="2812" y="1200"/>
                  <a:pt x="2781" y="1169"/>
                  <a:pt x="2760" y="1132"/>
                </a:cubicBezTo>
                <a:lnTo>
                  <a:pt x="2205" y="117"/>
                </a:lnTo>
                <a:cubicBezTo>
                  <a:pt x="2163" y="39"/>
                  <a:pt x="2086" y="1"/>
                  <a:pt x="200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5"/>
          <p:cNvSpPr/>
          <p:nvPr/>
        </p:nvSpPr>
        <p:spPr>
          <a:xfrm rot="-7929319">
            <a:off x="8480200" y="393007"/>
            <a:ext cx="318734" cy="292993"/>
          </a:xfrm>
          <a:custGeom>
            <a:avLst/>
            <a:gdLst/>
            <a:ahLst/>
            <a:cxnLst/>
            <a:rect l="l" t="t" r="r" b="b"/>
            <a:pathLst>
              <a:path w="12011" h="11041" extrusionOk="0">
                <a:moveTo>
                  <a:pt x="3597" y="0"/>
                </a:moveTo>
                <a:lnTo>
                  <a:pt x="3597" y="0"/>
                </a:lnTo>
                <a:cubicBezTo>
                  <a:pt x="0" y="7230"/>
                  <a:pt x="8201" y="11040"/>
                  <a:pt x="8201" y="11040"/>
                </a:cubicBezTo>
                <a:cubicBezTo>
                  <a:pt x="12011" y="2840"/>
                  <a:pt x="3597" y="0"/>
                  <a:pt x="35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3" name="Google Shape;1573;p5"/>
          <p:cNvGrpSpPr/>
          <p:nvPr/>
        </p:nvGrpSpPr>
        <p:grpSpPr>
          <a:xfrm rot="-9604711">
            <a:off x="8537290" y="789314"/>
            <a:ext cx="669827" cy="1050044"/>
            <a:chOff x="3521498" y="616047"/>
            <a:chExt cx="947412" cy="1485196"/>
          </a:xfrm>
        </p:grpSpPr>
        <p:sp>
          <p:nvSpPr>
            <p:cNvPr id="1574" name="Google Shape;1574;p5"/>
            <p:cNvSpPr/>
            <p:nvPr/>
          </p:nvSpPr>
          <p:spPr>
            <a:xfrm>
              <a:off x="3521498" y="616047"/>
              <a:ext cx="930815" cy="1180374"/>
            </a:xfrm>
            <a:custGeom>
              <a:avLst/>
              <a:gdLst/>
              <a:ahLst/>
              <a:cxnLst/>
              <a:rect l="l" t="t" r="r" b="b"/>
              <a:pathLst>
                <a:path w="18556" h="23531" extrusionOk="0">
                  <a:moveTo>
                    <a:pt x="8038" y="1"/>
                  </a:moveTo>
                  <a:cubicBezTo>
                    <a:pt x="6595" y="1"/>
                    <a:pt x="5151" y="340"/>
                    <a:pt x="3888" y="1022"/>
                  </a:cubicBezTo>
                  <a:cubicBezTo>
                    <a:pt x="2295" y="1881"/>
                    <a:pt x="1005" y="3344"/>
                    <a:pt x="503" y="5083"/>
                  </a:cubicBezTo>
                  <a:cubicBezTo>
                    <a:pt x="0" y="6822"/>
                    <a:pt x="345" y="8817"/>
                    <a:pt x="1524" y="10192"/>
                  </a:cubicBezTo>
                  <a:cubicBezTo>
                    <a:pt x="2579" y="11426"/>
                    <a:pt x="4150" y="12064"/>
                    <a:pt x="5501" y="12964"/>
                  </a:cubicBezTo>
                  <a:cubicBezTo>
                    <a:pt x="7265" y="14138"/>
                    <a:pt x="8693" y="15811"/>
                    <a:pt x="9576" y="17738"/>
                  </a:cubicBezTo>
                  <a:cubicBezTo>
                    <a:pt x="10296" y="19313"/>
                    <a:pt x="10626" y="21203"/>
                    <a:pt x="11774" y="22552"/>
                  </a:cubicBezTo>
                  <a:cubicBezTo>
                    <a:pt x="12291" y="23157"/>
                    <a:pt x="12967" y="23530"/>
                    <a:pt x="13723" y="23530"/>
                  </a:cubicBezTo>
                  <a:cubicBezTo>
                    <a:pt x="13925" y="23530"/>
                    <a:pt x="14132" y="23504"/>
                    <a:pt x="14343" y="23448"/>
                  </a:cubicBezTo>
                  <a:cubicBezTo>
                    <a:pt x="15043" y="23264"/>
                    <a:pt x="15650" y="22822"/>
                    <a:pt x="16160" y="22313"/>
                  </a:cubicBezTo>
                  <a:cubicBezTo>
                    <a:pt x="17942" y="20532"/>
                    <a:pt x="18278" y="18172"/>
                    <a:pt x="18383" y="15779"/>
                  </a:cubicBezTo>
                  <a:cubicBezTo>
                    <a:pt x="18556" y="11846"/>
                    <a:pt x="17765" y="6884"/>
                    <a:pt x="15193" y="3576"/>
                  </a:cubicBezTo>
                  <a:cubicBezTo>
                    <a:pt x="14169" y="2258"/>
                    <a:pt x="12863" y="1201"/>
                    <a:pt x="11222" y="579"/>
                  </a:cubicBezTo>
                  <a:cubicBezTo>
                    <a:pt x="10214" y="194"/>
                    <a:pt x="9126" y="1"/>
                    <a:pt x="8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4034152" y="1576747"/>
              <a:ext cx="434758" cy="305239"/>
            </a:xfrm>
            <a:custGeom>
              <a:avLst/>
              <a:gdLst/>
              <a:ahLst/>
              <a:cxnLst/>
              <a:rect l="l" t="t" r="r" b="b"/>
              <a:pathLst>
                <a:path w="8667" h="6085" extrusionOk="0">
                  <a:moveTo>
                    <a:pt x="3292" y="1"/>
                  </a:moveTo>
                  <a:cubicBezTo>
                    <a:pt x="3292" y="1"/>
                    <a:pt x="2195" y="1147"/>
                    <a:pt x="3111" y="3159"/>
                  </a:cubicBezTo>
                  <a:cubicBezTo>
                    <a:pt x="3111" y="3159"/>
                    <a:pt x="1486" y="2211"/>
                    <a:pt x="375" y="2211"/>
                  </a:cubicBezTo>
                  <a:cubicBezTo>
                    <a:pt x="242" y="2211"/>
                    <a:pt x="116" y="2225"/>
                    <a:pt x="1" y="2255"/>
                  </a:cubicBezTo>
                  <a:cubicBezTo>
                    <a:pt x="1" y="2255"/>
                    <a:pt x="1132" y="6084"/>
                    <a:pt x="4168" y="6084"/>
                  </a:cubicBezTo>
                  <a:cubicBezTo>
                    <a:pt x="4399" y="6084"/>
                    <a:pt x="4642" y="6062"/>
                    <a:pt x="4896" y="6014"/>
                  </a:cubicBezTo>
                  <a:cubicBezTo>
                    <a:pt x="7529" y="5517"/>
                    <a:pt x="8666" y="1883"/>
                    <a:pt x="8150" y="41"/>
                  </a:cubicBezTo>
                  <a:lnTo>
                    <a:pt x="8150" y="41"/>
                  </a:lnTo>
                  <a:cubicBezTo>
                    <a:pt x="8150" y="41"/>
                    <a:pt x="5910" y="630"/>
                    <a:pt x="6052" y="2184"/>
                  </a:cubicBezTo>
                  <a:cubicBezTo>
                    <a:pt x="6052" y="2184"/>
                    <a:pt x="5157" y="663"/>
                    <a:pt x="3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4267957" y="1838191"/>
              <a:ext cx="178679" cy="263052"/>
            </a:xfrm>
            <a:custGeom>
              <a:avLst/>
              <a:gdLst/>
              <a:ahLst/>
              <a:cxnLst/>
              <a:rect l="l" t="t" r="r" b="b"/>
              <a:pathLst>
                <a:path w="3562" h="5244" extrusionOk="0">
                  <a:moveTo>
                    <a:pt x="943" y="0"/>
                  </a:moveTo>
                  <a:lnTo>
                    <a:pt x="290" y="537"/>
                  </a:lnTo>
                  <a:cubicBezTo>
                    <a:pt x="1" y="2205"/>
                    <a:pt x="652" y="3999"/>
                    <a:pt x="1921" y="5113"/>
                  </a:cubicBezTo>
                  <a:cubicBezTo>
                    <a:pt x="2020" y="5200"/>
                    <a:pt x="2143" y="5244"/>
                    <a:pt x="2268" y="5244"/>
                  </a:cubicBezTo>
                  <a:cubicBezTo>
                    <a:pt x="2375" y="5244"/>
                    <a:pt x="2482" y="5212"/>
                    <a:pt x="2574" y="5148"/>
                  </a:cubicBezTo>
                  <a:cubicBezTo>
                    <a:pt x="2937" y="4899"/>
                    <a:pt x="3243" y="4548"/>
                    <a:pt x="3445" y="4155"/>
                  </a:cubicBezTo>
                  <a:cubicBezTo>
                    <a:pt x="3561" y="3928"/>
                    <a:pt x="3494" y="3650"/>
                    <a:pt x="3290" y="3499"/>
                  </a:cubicBezTo>
                  <a:cubicBezTo>
                    <a:pt x="2143" y="2656"/>
                    <a:pt x="1302" y="1375"/>
                    <a:pt x="9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4029086" y="697259"/>
              <a:ext cx="35114" cy="24780"/>
            </a:xfrm>
            <a:custGeom>
              <a:avLst/>
              <a:gdLst/>
              <a:ahLst/>
              <a:cxnLst/>
              <a:rect l="l" t="t" r="r" b="b"/>
              <a:pathLst>
                <a:path w="700" h="494" extrusionOk="0">
                  <a:moveTo>
                    <a:pt x="347" y="1"/>
                  </a:moveTo>
                  <a:cubicBezTo>
                    <a:pt x="109" y="1"/>
                    <a:pt x="1" y="378"/>
                    <a:pt x="265" y="476"/>
                  </a:cubicBezTo>
                  <a:cubicBezTo>
                    <a:pt x="296" y="488"/>
                    <a:pt x="326" y="493"/>
                    <a:pt x="354" y="493"/>
                  </a:cubicBezTo>
                  <a:cubicBezTo>
                    <a:pt x="591" y="493"/>
                    <a:pt x="700" y="117"/>
                    <a:pt x="437" y="18"/>
                  </a:cubicBezTo>
                  <a:cubicBezTo>
                    <a:pt x="405" y="6"/>
                    <a:pt x="375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3937842" y="768037"/>
              <a:ext cx="35214" cy="24780"/>
            </a:xfrm>
            <a:custGeom>
              <a:avLst/>
              <a:gdLst/>
              <a:ahLst/>
              <a:cxnLst/>
              <a:rect l="l" t="t" r="r" b="b"/>
              <a:pathLst>
                <a:path w="702" h="494" extrusionOk="0">
                  <a:moveTo>
                    <a:pt x="348" y="0"/>
                  </a:moveTo>
                  <a:cubicBezTo>
                    <a:pt x="111" y="0"/>
                    <a:pt x="1" y="378"/>
                    <a:pt x="265" y="477"/>
                  </a:cubicBezTo>
                  <a:cubicBezTo>
                    <a:pt x="296" y="489"/>
                    <a:pt x="326" y="494"/>
                    <a:pt x="354" y="494"/>
                  </a:cubicBezTo>
                  <a:cubicBezTo>
                    <a:pt x="592" y="494"/>
                    <a:pt x="702" y="116"/>
                    <a:pt x="437" y="17"/>
                  </a:cubicBezTo>
                  <a:cubicBezTo>
                    <a:pt x="406" y="5"/>
                    <a:pt x="376" y="0"/>
                    <a:pt x="3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4119929" y="782584"/>
              <a:ext cx="35114" cy="24830"/>
            </a:xfrm>
            <a:custGeom>
              <a:avLst/>
              <a:gdLst/>
              <a:ahLst/>
              <a:cxnLst/>
              <a:rect l="l" t="t" r="r" b="b"/>
              <a:pathLst>
                <a:path w="700" h="495" extrusionOk="0">
                  <a:moveTo>
                    <a:pt x="347" y="1"/>
                  </a:moveTo>
                  <a:cubicBezTo>
                    <a:pt x="109" y="1"/>
                    <a:pt x="0" y="378"/>
                    <a:pt x="264" y="478"/>
                  </a:cubicBezTo>
                  <a:cubicBezTo>
                    <a:pt x="296" y="489"/>
                    <a:pt x="325" y="494"/>
                    <a:pt x="353" y="494"/>
                  </a:cubicBezTo>
                  <a:cubicBezTo>
                    <a:pt x="591" y="494"/>
                    <a:pt x="700" y="116"/>
                    <a:pt x="437" y="18"/>
                  </a:cubicBezTo>
                  <a:cubicBezTo>
                    <a:pt x="405" y="6"/>
                    <a:pt x="375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4077643" y="1535213"/>
              <a:ext cx="35114" cy="24730"/>
            </a:xfrm>
            <a:custGeom>
              <a:avLst/>
              <a:gdLst/>
              <a:ahLst/>
              <a:cxnLst/>
              <a:rect l="l" t="t" r="r" b="b"/>
              <a:pathLst>
                <a:path w="700" h="493" extrusionOk="0">
                  <a:moveTo>
                    <a:pt x="346" y="0"/>
                  </a:moveTo>
                  <a:cubicBezTo>
                    <a:pt x="108" y="0"/>
                    <a:pt x="0" y="378"/>
                    <a:pt x="264" y="476"/>
                  </a:cubicBezTo>
                  <a:cubicBezTo>
                    <a:pt x="296" y="488"/>
                    <a:pt x="325" y="493"/>
                    <a:pt x="354" y="493"/>
                  </a:cubicBezTo>
                  <a:cubicBezTo>
                    <a:pt x="591" y="493"/>
                    <a:pt x="699" y="116"/>
                    <a:pt x="437" y="18"/>
                  </a:cubicBezTo>
                  <a:cubicBezTo>
                    <a:pt x="405" y="6"/>
                    <a:pt x="375" y="0"/>
                    <a:pt x="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4032045" y="1451192"/>
              <a:ext cx="35214" cy="24780"/>
            </a:xfrm>
            <a:custGeom>
              <a:avLst/>
              <a:gdLst/>
              <a:ahLst/>
              <a:cxnLst/>
              <a:rect l="l" t="t" r="r" b="b"/>
              <a:pathLst>
                <a:path w="702" h="494" extrusionOk="0">
                  <a:moveTo>
                    <a:pt x="347" y="0"/>
                  </a:moveTo>
                  <a:cubicBezTo>
                    <a:pt x="110" y="0"/>
                    <a:pt x="1" y="378"/>
                    <a:pt x="265" y="476"/>
                  </a:cubicBezTo>
                  <a:cubicBezTo>
                    <a:pt x="296" y="488"/>
                    <a:pt x="326" y="493"/>
                    <a:pt x="354" y="493"/>
                  </a:cubicBezTo>
                  <a:cubicBezTo>
                    <a:pt x="591" y="493"/>
                    <a:pt x="701" y="116"/>
                    <a:pt x="437" y="18"/>
                  </a:cubicBezTo>
                  <a:cubicBezTo>
                    <a:pt x="406" y="6"/>
                    <a:pt x="375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4107890" y="1481239"/>
              <a:ext cx="35114" cy="24730"/>
            </a:xfrm>
            <a:custGeom>
              <a:avLst/>
              <a:gdLst/>
              <a:ahLst/>
              <a:cxnLst/>
              <a:rect l="l" t="t" r="r" b="b"/>
              <a:pathLst>
                <a:path w="700" h="493" extrusionOk="0">
                  <a:moveTo>
                    <a:pt x="346" y="1"/>
                  </a:moveTo>
                  <a:cubicBezTo>
                    <a:pt x="109" y="1"/>
                    <a:pt x="1" y="377"/>
                    <a:pt x="265" y="476"/>
                  </a:cubicBezTo>
                  <a:cubicBezTo>
                    <a:pt x="296" y="487"/>
                    <a:pt x="326" y="493"/>
                    <a:pt x="354" y="493"/>
                  </a:cubicBezTo>
                  <a:cubicBezTo>
                    <a:pt x="591" y="493"/>
                    <a:pt x="700" y="116"/>
                    <a:pt x="436" y="18"/>
                  </a:cubicBezTo>
                  <a:cubicBezTo>
                    <a:pt x="404" y="6"/>
                    <a:pt x="374" y="1"/>
                    <a:pt x="3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4384633" y="1198075"/>
              <a:ext cx="35114" cy="24780"/>
            </a:xfrm>
            <a:custGeom>
              <a:avLst/>
              <a:gdLst/>
              <a:ahLst/>
              <a:cxnLst/>
              <a:rect l="l" t="t" r="r" b="b"/>
              <a:pathLst>
                <a:path w="700" h="494" extrusionOk="0">
                  <a:moveTo>
                    <a:pt x="345" y="1"/>
                  </a:moveTo>
                  <a:cubicBezTo>
                    <a:pt x="109" y="1"/>
                    <a:pt x="1" y="378"/>
                    <a:pt x="264" y="477"/>
                  </a:cubicBezTo>
                  <a:cubicBezTo>
                    <a:pt x="296" y="488"/>
                    <a:pt x="326" y="493"/>
                    <a:pt x="354" y="493"/>
                  </a:cubicBezTo>
                  <a:cubicBezTo>
                    <a:pt x="591" y="493"/>
                    <a:pt x="699" y="117"/>
                    <a:pt x="435" y="18"/>
                  </a:cubicBezTo>
                  <a:cubicBezTo>
                    <a:pt x="404" y="6"/>
                    <a:pt x="373" y="1"/>
                    <a:pt x="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4372444" y="1149970"/>
              <a:ext cx="35214" cy="24830"/>
            </a:xfrm>
            <a:custGeom>
              <a:avLst/>
              <a:gdLst/>
              <a:ahLst/>
              <a:cxnLst/>
              <a:rect l="l" t="t" r="r" b="b"/>
              <a:pathLst>
                <a:path w="702" h="495" extrusionOk="0">
                  <a:moveTo>
                    <a:pt x="348" y="1"/>
                  </a:moveTo>
                  <a:cubicBezTo>
                    <a:pt x="111" y="1"/>
                    <a:pt x="0" y="379"/>
                    <a:pt x="265" y="478"/>
                  </a:cubicBezTo>
                  <a:cubicBezTo>
                    <a:pt x="296" y="489"/>
                    <a:pt x="326" y="494"/>
                    <a:pt x="354" y="494"/>
                  </a:cubicBezTo>
                  <a:cubicBezTo>
                    <a:pt x="591" y="494"/>
                    <a:pt x="701" y="118"/>
                    <a:pt x="437" y="18"/>
                  </a:cubicBezTo>
                  <a:cubicBezTo>
                    <a:pt x="406" y="6"/>
                    <a:pt x="376" y="1"/>
                    <a:pt x="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4318570" y="1173345"/>
              <a:ext cx="35114" cy="24780"/>
            </a:xfrm>
            <a:custGeom>
              <a:avLst/>
              <a:gdLst/>
              <a:ahLst/>
              <a:cxnLst/>
              <a:rect l="l" t="t" r="r" b="b"/>
              <a:pathLst>
                <a:path w="700" h="494" extrusionOk="0">
                  <a:moveTo>
                    <a:pt x="346" y="1"/>
                  </a:moveTo>
                  <a:cubicBezTo>
                    <a:pt x="109" y="1"/>
                    <a:pt x="0" y="378"/>
                    <a:pt x="264" y="476"/>
                  </a:cubicBezTo>
                  <a:cubicBezTo>
                    <a:pt x="295" y="488"/>
                    <a:pt x="325" y="493"/>
                    <a:pt x="353" y="493"/>
                  </a:cubicBezTo>
                  <a:cubicBezTo>
                    <a:pt x="590" y="493"/>
                    <a:pt x="699" y="116"/>
                    <a:pt x="435" y="18"/>
                  </a:cubicBezTo>
                  <a:cubicBezTo>
                    <a:pt x="404" y="6"/>
                    <a:pt x="374" y="1"/>
                    <a:pt x="3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4029788" y="790761"/>
              <a:ext cx="35214" cy="24730"/>
            </a:xfrm>
            <a:custGeom>
              <a:avLst/>
              <a:gdLst/>
              <a:ahLst/>
              <a:cxnLst/>
              <a:rect l="l" t="t" r="r" b="b"/>
              <a:pathLst>
                <a:path w="702" h="493" extrusionOk="0">
                  <a:moveTo>
                    <a:pt x="348" y="1"/>
                  </a:moveTo>
                  <a:cubicBezTo>
                    <a:pt x="111" y="1"/>
                    <a:pt x="1" y="377"/>
                    <a:pt x="265" y="476"/>
                  </a:cubicBezTo>
                  <a:cubicBezTo>
                    <a:pt x="296" y="487"/>
                    <a:pt x="326" y="493"/>
                    <a:pt x="354" y="493"/>
                  </a:cubicBezTo>
                  <a:cubicBezTo>
                    <a:pt x="592" y="493"/>
                    <a:pt x="702" y="116"/>
                    <a:pt x="437" y="18"/>
                  </a:cubicBezTo>
                  <a:cubicBezTo>
                    <a:pt x="406" y="6"/>
                    <a:pt x="376" y="1"/>
                    <a:pt x="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5"/>
          <p:cNvGrpSpPr/>
          <p:nvPr/>
        </p:nvGrpSpPr>
        <p:grpSpPr>
          <a:xfrm rot="10554239">
            <a:off x="679708" y="4706654"/>
            <a:ext cx="997732" cy="745052"/>
            <a:chOff x="2494785" y="587053"/>
            <a:chExt cx="1411208" cy="1053812"/>
          </a:xfrm>
        </p:grpSpPr>
        <p:sp>
          <p:nvSpPr>
            <p:cNvPr id="1588" name="Google Shape;1588;p5"/>
            <p:cNvSpPr/>
            <p:nvPr/>
          </p:nvSpPr>
          <p:spPr>
            <a:xfrm>
              <a:off x="3545375" y="853012"/>
              <a:ext cx="360618" cy="322996"/>
            </a:xfrm>
            <a:custGeom>
              <a:avLst/>
              <a:gdLst/>
              <a:ahLst/>
              <a:cxnLst/>
              <a:rect l="l" t="t" r="r" b="b"/>
              <a:pathLst>
                <a:path w="7189" h="6439" extrusionOk="0">
                  <a:moveTo>
                    <a:pt x="2080" y="0"/>
                  </a:moveTo>
                  <a:cubicBezTo>
                    <a:pt x="1875" y="0"/>
                    <a:pt x="1692" y="88"/>
                    <a:pt x="1543" y="285"/>
                  </a:cubicBezTo>
                  <a:cubicBezTo>
                    <a:pt x="0" y="2323"/>
                    <a:pt x="1707" y="5401"/>
                    <a:pt x="4009" y="6262"/>
                  </a:cubicBezTo>
                  <a:cubicBezTo>
                    <a:pt x="4334" y="6383"/>
                    <a:pt x="4603" y="6439"/>
                    <a:pt x="4823" y="6439"/>
                  </a:cubicBezTo>
                  <a:cubicBezTo>
                    <a:pt x="7188" y="6439"/>
                    <a:pt x="3832" y="0"/>
                    <a:pt x="20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2811558" y="897455"/>
              <a:ext cx="984088" cy="717775"/>
            </a:xfrm>
            <a:custGeom>
              <a:avLst/>
              <a:gdLst/>
              <a:ahLst/>
              <a:cxnLst/>
              <a:rect l="l" t="t" r="r" b="b"/>
              <a:pathLst>
                <a:path w="19618" h="14309" extrusionOk="0">
                  <a:moveTo>
                    <a:pt x="11258" y="1"/>
                  </a:moveTo>
                  <a:cubicBezTo>
                    <a:pt x="9900" y="1"/>
                    <a:pt x="8592" y="499"/>
                    <a:pt x="7340" y="1033"/>
                  </a:cubicBezTo>
                  <a:cubicBezTo>
                    <a:pt x="5578" y="1782"/>
                    <a:pt x="3820" y="2634"/>
                    <a:pt x="2419" y="3940"/>
                  </a:cubicBezTo>
                  <a:cubicBezTo>
                    <a:pt x="1017" y="5246"/>
                    <a:pt x="0" y="7079"/>
                    <a:pt x="74" y="8994"/>
                  </a:cubicBezTo>
                  <a:cubicBezTo>
                    <a:pt x="131" y="10532"/>
                    <a:pt x="871" y="11965"/>
                    <a:pt x="1760" y="13222"/>
                  </a:cubicBezTo>
                  <a:cubicBezTo>
                    <a:pt x="2134" y="13750"/>
                    <a:pt x="2660" y="14308"/>
                    <a:pt x="3279" y="14308"/>
                  </a:cubicBezTo>
                  <a:cubicBezTo>
                    <a:pt x="3340" y="14308"/>
                    <a:pt x="3401" y="14303"/>
                    <a:pt x="3464" y="14292"/>
                  </a:cubicBezTo>
                  <a:cubicBezTo>
                    <a:pt x="4246" y="14150"/>
                    <a:pt x="4728" y="13119"/>
                    <a:pt x="5490" y="13119"/>
                  </a:cubicBezTo>
                  <a:cubicBezTo>
                    <a:pt x="5525" y="13119"/>
                    <a:pt x="5561" y="13121"/>
                    <a:pt x="5598" y="13126"/>
                  </a:cubicBezTo>
                  <a:cubicBezTo>
                    <a:pt x="6191" y="13203"/>
                    <a:pt x="6574" y="13910"/>
                    <a:pt x="7171" y="13928"/>
                  </a:cubicBezTo>
                  <a:cubicBezTo>
                    <a:pt x="7179" y="13928"/>
                    <a:pt x="7187" y="13928"/>
                    <a:pt x="7195" y="13928"/>
                  </a:cubicBezTo>
                  <a:cubicBezTo>
                    <a:pt x="7576" y="13928"/>
                    <a:pt x="7899" y="13637"/>
                    <a:pt x="8123" y="13324"/>
                  </a:cubicBezTo>
                  <a:cubicBezTo>
                    <a:pt x="8349" y="13006"/>
                    <a:pt x="8523" y="12641"/>
                    <a:pt x="8824" y="12388"/>
                  </a:cubicBezTo>
                  <a:cubicBezTo>
                    <a:pt x="9131" y="12133"/>
                    <a:pt x="9527" y="12034"/>
                    <a:pt x="9932" y="12034"/>
                  </a:cubicBezTo>
                  <a:cubicBezTo>
                    <a:pt x="10162" y="12034"/>
                    <a:pt x="10396" y="12066"/>
                    <a:pt x="10617" y="12120"/>
                  </a:cubicBezTo>
                  <a:cubicBezTo>
                    <a:pt x="11227" y="12270"/>
                    <a:pt x="11795" y="12559"/>
                    <a:pt x="12403" y="12709"/>
                  </a:cubicBezTo>
                  <a:cubicBezTo>
                    <a:pt x="12628" y="12765"/>
                    <a:pt x="12864" y="12798"/>
                    <a:pt x="13098" y="12798"/>
                  </a:cubicBezTo>
                  <a:cubicBezTo>
                    <a:pt x="13500" y="12798"/>
                    <a:pt x="13893" y="12699"/>
                    <a:pt x="14198" y="12446"/>
                  </a:cubicBezTo>
                  <a:cubicBezTo>
                    <a:pt x="14744" y="11994"/>
                    <a:pt x="14846" y="11213"/>
                    <a:pt x="14937" y="10511"/>
                  </a:cubicBezTo>
                  <a:cubicBezTo>
                    <a:pt x="15028" y="9808"/>
                    <a:pt x="15207" y="9019"/>
                    <a:pt x="15819" y="8662"/>
                  </a:cubicBezTo>
                  <a:cubicBezTo>
                    <a:pt x="16258" y="8403"/>
                    <a:pt x="16804" y="8443"/>
                    <a:pt x="17299" y="8326"/>
                  </a:cubicBezTo>
                  <a:cubicBezTo>
                    <a:pt x="18089" y="8138"/>
                    <a:pt x="18758" y="7506"/>
                    <a:pt x="18991" y="6728"/>
                  </a:cubicBezTo>
                  <a:cubicBezTo>
                    <a:pt x="19617" y="4630"/>
                    <a:pt x="16853" y="2548"/>
                    <a:pt x="15404" y="1504"/>
                  </a:cubicBezTo>
                  <a:cubicBezTo>
                    <a:pt x="14214" y="646"/>
                    <a:pt x="12807" y="24"/>
                    <a:pt x="11340" y="1"/>
                  </a:cubicBezTo>
                  <a:cubicBezTo>
                    <a:pt x="11313" y="1"/>
                    <a:pt x="11285" y="1"/>
                    <a:pt x="11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3128380" y="1029632"/>
              <a:ext cx="328865" cy="401350"/>
            </a:xfrm>
            <a:custGeom>
              <a:avLst/>
              <a:gdLst/>
              <a:ahLst/>
              <a:cxnLst/>
              <a:rect l="l" t="t" r="r" b="b"/>
              <a:pathLst>
                <a:path w="6556" h="8001" fill="none" extrusionOk="0">
                  <a:moveTo>
                    <a:pt x="6555" y="8000"/>
                  </a:moveTo>
                  <a:cubicBezTo>
                    <a:pt x="3965" y="5704"/>
                    <a:pt x="1744" y="2993"/>
                    <a:pt x="1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3048723" y="1078439"/>
              <a:ext cx="143615" cy="418757"/>
            </a:xfrm>
            <a:custGeom>
              <a:avLst/>
              <a:gdLst/>
              <a:ahLst/>
              <a:cxnLst/>
              <a:rect l="l" t="t" r="r" b="b"/>
              <a:pathLst>
                <a:path w="2863" h="8348" fill="none" extrusionOk="0">
                  <a:moveTo>
                    <a:pt x="2863" y="8348"/>
                  </a:moveTo>
                  <a:cubicBezTo>
                    <a:pt x="1436" y="5760"/>
                    <a:pt x="463" y="2921"/>
                    <a:pt x="0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2995200" y="1218892"/>
              <a:ext cx="34010" cy="308901"/>
            </a:xfrm>
            <a:custGeom>
              <a:avLst/>
              <a:gdLst/>
              <a:ahLst/>
              <a:cxnLst/>
              <a:rect l="l" t="t" r="r" b="b"/>
              <a:pathLst>
                <a:path w="678" h="6158" fill="none" extrusionOk="0">
                  <a:moveTo>
                    <a:pt x="1" y="6158"/>
                  </a:moveTo>
                  <a:cubicBezTo>
                    <a:pt x="9" y="4090"/>
                    <a:pt x="235" y="2022"/>
                    <a:pt x="678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2494785" y="697410"/>
              <a:ext cx="634857" cy="943456"/>
            </a:xfrm>
            <a:custGeom>
              <a:avLst/>
              <a:gdLst/>
              <a:ahLst/>
              <a:cxnLst/>
              <a:rect l="l" t="t" r="r" b="b"/>
              <a:pathLst>
                <a:path w="12656" h="18808" extrusionOk="0">
                  <a:moveTo>
                    <a:pt x="7510" y="1"/>
                  </a:moveTo>
                  <a:cubicBezTo>
                    <a:pt x="6438" y="1"/>
                    <a:pt x="5301" y="349"/>
                    <a:pt x="4506" y="1026"/>
                  </a:cubicBezTo>
                  <a:cubicBezTo>
                    <a:pt x="3261" y="2088"/>
                    <a:pt x="2498" y="2972"/>
                    <a:pt x="1714" y="4277"/>
                  </a:cubicBezTo>
                  <a:cubicBezTo>
                    <a:pt x="1276" y="5002"/>
                    <a:pt x="930" y="5781"/>
                    <a:pt x="689" y="6592"/>
                  </a:cubicBezTo>
                  <a:cubicBezTo>
                    <a:pt x="0" y="8904"/>
                    <a:pt x="173" y="11463"/>
                    <a:pt x="1166" y="13662"/>
                  </a:cubicBezTo>
                  <a:cubicBezTo>
                    <a:pt x="1845" y="15166"/>
                    <a:pt x="2882" y="16485"/>
                    <a:pt x="4045" y="17657"/>
                  </a:cubicBezTo>
                  <a:cubicBezTo>
                    <a:pt x="4449" y="18064"/>
                    <a:pt x="4883" y="18465"/>
                    <a:pt x="5418" y="18674"/>
                  </a:cubicBezTo>
                  <a:cubicBezTo>
                    <a:pt x="5637" y="18760"/>
                    <a:pt x="5878" y="18808"/>
                    <a:pt x="6115" y="18808"/>
                  </a:cubicBezTo>
                  <a:cubicBezTo>
                    <a:pt x="6455" y="18808"/>
                    <a:pt x="6789" y="18710"/>
                    <a:pt x="7043" y="18487"/>
                  </a:cubicBezTo>
                  <a:cubicBezTo>
                    <a:pt x="7538" y="18058"/>
                    <a:pt x="7634" y="17275"/>
                    <a:pt x="8167" y="16892"/>
                  </a:cubicBezTo>
                  <a:cubicBezTo>
                    <a:pt x="8602" y="16579"/>
                    <a:pt x="9212" y="16622"/>
                    <a:pt x="9667" y="16338"/>
                  </a:cubicBezTo>
                  <a:cubicBezTo>
                    <a:pt x="10237" y="15980"/>
                    <a:pt x="10398" y="15211"/>
                    <a:pt x="10328" y="14542"/>
                  </a:cubicBezTo>
                  <a:cubicBezTo>
                    <a:pt x="10267" y="13980"/>
                    <a:pt x="10095" y="13367"/>
                    <a:pt x="10393" y="12888"/>
                  </a:cubicBezTo>
                  <a:cubicBezTo>
                    <a:pt x="10745" y="12321"/>
                    <a:pt x="11559" y="12265"/>
                    <a:pt x="12059" y="11823"/>
                  </a:cubicBezTo>
                  <a:cubicBezTo>
                    <a:pt x="12635" y="11313"/>
                    <a:pt x="12656" y="10390"/>
                    <a:pt x="12344" y="9686"/>
                  </a:cubicBezTo>
                  <a:cubicBezTo>
                    <a:pt x="12033" y="8984"/>
                    <a:pt x="11463" y="8435"/>
                    <a:pt x="10954" y="7860"/>
                  </a:cubicBezTo>
                  <a:cubicBezTo>
                    <a:pt x="10443" y="7285"/>
                    <a:pt x="9962" y="6619"/>
                    <a:pt x="9901" y="5853"/>
                  </a:cubicBezTo>
                  <a:cubicBezTo>
                    <a:pt x="9804" y="4644"/>
                    <a:pt x="10770" y="3537"/>
                    <a:pt x="10671" y="2329"/>
                  </a:cubicBezTo>
                  <a:cubicBezTo>
                    <a:pt x="10575" y="1155"/>
                    <a:pt x="9456" y="267"/>
                    <a:pt x="8295" y="66"/>
                  </a:cubicBezTo>
                  <a:cubicBezTo>
                    <a:pt x="8042" y="23"/>
                    <a:pt x="7778" y="1"/>
                    <a:pt x="7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2562554" y="869364"/>
              <a:ext cx="194881" cy="685420"/>
            </a:xfrm>
            <a:custGeom>
              <a:avLst/>
              <a:gdLst/>
              <a:ahLst/>
              <a:cxnLst/>
              <a:rect l="l" t="t" r="r" b="b"/>
              <a:pathLst>
                <a:path w="3885" h="13664" fill="none" extrusionOk="0">
                  <a:moveTo>
                    <a:pt x="2191" y="1"/>
                  </a:moveTo>
                  <a:cubicBezTo>
                    <a:pt x="527" y="1882"/>
                    <a:pt x="0" y="4596"/>
                    <a:pt x="447" y="7066"/>
                  </a:cubicBezTo>
                  <a:cubicBezTo>
                    <a:pt x="896" y="9536"/>
                    <a:pt x="2229" y="11778"/>
                    <a:pt x="3885" y="13664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2665235" y="918473"/>
              <a:ext cx="249508" cy="472029"/>
            </a:xfrm>
            <a:custGeom>
              <a:avLst/>
              <a:gdLst/>
              <a:ahLst/>
              <a:cxnLst/>
              <a:rect l="l" t="t" r="r" b="b"/>
              <a:pathLst>
                <a:path w="4974" h="9410" fill="none" extrusionOk="0">
                  <a:moveTo>
                    <a:pt x="66" y="1"/>
                  </a:moveTo>
                  <a:cubicBezTo>
                    <a:pt x="0" y="1824"/>
                    <a:pt x="575" y="3633"/>
                    <a:pt x="1487" y="5214"/>
                  </a:cubicBezTo>
                  <a:cubicBezTo>
                    <a:pt x="2400" y="6795"/>
                    <a:pt x="3641" y="8165"/>
                    <a:pt x="4974" y="9410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2621494" y="587053"/>
              <a:ext cx="1252859" cy="755648"/>
            </a:xfrm>
            <a:custGeom>
              <a:avLst/>
              <a:gdLst/>
              <a:ahLst/>
              <a:cxnLst/>
              <a:rect l="l" t="t" r="r" b="b"/>
              <a:pathLst>
                <a:path w="24976" h="15064" extrusionOk="0">
                  <a:moveTo>
                    <a:pt x="12252" y="1"/>
                  </a:moveTo>
                  <a:cubicBezTo>
                    <a:pt x="8935" y="1"/>
                    <a:pt x="5350" y="936"/>
                    <a:pt x="2605" y="2763"/>
                  </a:cubicBezTo>
                  <a:cubicBezTo>
                    <a:pt x="1595" y="3435"/>
                    <a:pt x="714" y="4363"/>
                    <a:pt x="320" y="5509"/>
                  </a:cubicBezTo>
                  <a:cubicBezTo>
                    <a:pt x="0" y="6437"/>
                    <a:pt x="55" y="7478"/>
                    <a:pt x="515" y="8348"/>
                  </a:cubicBezTo>
                  <a:cubicBezTo>
                    <a:pt x="689" y="8677"/>
                    <a:pt x="855" y="9049"/>
                    <a:pt x="1113" y="9319"/>
                  </a:cubicBezTo>
                  <a:cubicBezTo>
                    <a:pt x="1522" y="9742"/>
                    <a:pt x="2022" y="10042"/>
                    <a:pt x="2340" y="10553"/>
                  </a:cubicBezTo>
                  <a:cubicBezTo>
                    <a:pt x="2838" y="11351"/>
                    <a:pt x="2965" y="12567"/>
                    <a:pt x="3876" y="12801"/>
                  </a:cubicBezTo>
                  <a:cubicBezTo>
                    <a:pt x="3968" y="12825"/>
                    <a:pt x="4060" y="12835"/>
                    <a:pt x="4150" y="12835"/>
                  </a:cubicBezTo>
                  <a:cubicBezTo>
                    <a:pt x="4837" y="12835"/>
                    <a:pt x="5484" y="12234"/>
                    <a:pt x="6204" y="12167"/>
                  </a:cubicBezTo>
                  <a:cubicBezTo>
                    <a:pt x="6249" y="12163"/>
                    <a:pt x="6294" y="12161"/>
                    <a:pt x="6338" y="12161"/>
                  </a:cubicBezTo>
                  <a:cubicBezTo>
                    <a:pt x="7137" y="12161"/>
                    <a:pt x="7812" y="12806"/>
                    <a:pt x="8340" y="13429"/>
                  </a:cubicBezTo>
                  <a:cubicBezTo>
                    <a:pt x="8896" y="14085"/>
                    <a:pt x="9509" y="14826"/>
                    <a:pt x="10365" y="14926"/>
                  </a:cubicBezTo>
                  <a:cubicBezTo>
                    <a:pt x="10433" y="14935"/>
                    <a:pt x="10500" y="14938"/>
                    <a:pt x="10567" y="14938"/>
                  </a:cubicBezTo>
                  <a:cubicBezTo>
                    <a:pt x="11707" y="14938"/>
                    <a:pt x="12654" y="13815"/>
                    <a:pt x="13818" y="13676"/>
                  </a:cubicBezTo>
                  <a:cubicBezTo>
                    <a:pt x="13904" y="13666"/>
                    <a:pt x="13990" y="13661"/>
                    <a:pt x="14075" y="13661"/>
                  </a:cubicBezTo>
                  <a:cubicBezTo>
                    <a:pt x="14876" y="13661"/>
                    <a:pt x="15634" y="14095"/>
                    <a:pt x="16355" y="14475"/>
                  </a:cubicBezTo>
                  <a:cubicBezTo>
                    <a:pt x="16938" y="14781"/>
                    <a:pt x="17597" y="15064"/>
                    <a:pt x="18237" y="15064"/>
                  </a:cubicBezTo>
                  <a:cubicBezTo>
                    <a:pt x="18472" y="15064"/>
                    <a:pt x="18705" y="15025"/>
                    <a:pt x="18931" y="14936"/>
                  </a:cubicBezTo>
                  <a:cubicBezTo>
                    <a:pt x="20029" y="14502"/>
                    <a:pt x="20451" y="13052"/>
                    <a:pt x="21545" y="12610"/>
                  </a:cubicBezTo>
                  <a:cubicBezTo>
                    <a:pt x="22364" y="12278"/>
                    <a:pt x="23373" y="12600"/>
                    <a:pt x="24131" y="12148"/>
                  </a:cubicBezTo>
                  <a:cubicBezTo>
                    <a:pt x="24709" y="11805"/>
                    <a:pt x="24976" y="11085"/>
                    <a:pt x="24953" y="10413"/>
                  </a:cubicBezTo>
                  <a:cubicBezTo>
                    <a:pt x="24933" y="9740"/>
                    <a:pt x="24672" y="9102"/>
                    <a:pt x="24406" y="8485"/>
                  </a:cubicBezTo>
                  <a:cubicBezTo>
                    <a:pt x="23727" y="6908"/>
                    <a:pt x="22977" y="5337"/>
                    <a:pt x="21867" y="4027"/>
                  </a:cubicBezTo>
                  <a:cubicBezTo>
                    <a:pt x="19691" y="1460"/>
                    <a:pt x="16280" y="143"/>
                    <a:pt x="12916" y="13"/>
                  </a:cubicBezTo>
                  <a:cubicBezTo>
                    <a:pt x="12696" y="5"/>
                    <a:pt x="12475" y="1"/>
                    <a:pt x="12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2934340" y="661747"/>
              <a:ext cx="703429" cy="511507"/>
            </a:xfrm>
            <a:custGeom>
              <a:avLst/>
              <a:gdLst/>
              <a:ahLst/>
              <a:cxnLst/>
              <a:rect l="l" t="t" r="r" b="b"/>
              <a:pathLst>
                <a:path w="14023" h="10197" extrusionOk="0">
                  <a:moveTo>
                    <a:pt x="1742" y="1"/>
                  </a:moveTo>
                  <a:cubicBezTo>
                    <a:pt x="1242" y="1"/>
                    <a:pt x="762" y="136"/>
                    <a:pt x="366" y="479"/>
                  </a:cubicBezTo>
                  <a:cubicBezTo>
                    <a:pt x="200" y="623"/>
                    <a:pt x="51" y="806"/>
                    <a:pt x="24" y="1023"/>
                  </a:cubicBezTo>
                  <a:cubicBezTo>
                    <a:pt x="0" y="1224"/>
                    <a:pt x="85" y="1427"/>
                    <a:pt x="212" y="1585"/>
                  </a:cubicBezTo>
                  <a:cubicBezTo>
                    <a:pt x="612" y="2079"/>
                    <a:pt x="1423" y="2227"/>
                    <a:pt x="1999" y="2412"/>
                  </a:cubicBezTo>
                  <a:cubicBezTo>
                    <a:pt x="2045" y="2427"/>
                    <a:pt x="2092" y="2444"/>
                    <a:pt x="2136" y="2459"/>
                  </a:cubicBezTo>
                  <a:cubicBezTo>
                    <a:pt x="1610" y="3750"/>
                    <a:pt x="1654" y="5270"/>
                    <a:pt x="2280" y="6521"/>
                  </a:cubicBezTo>
                  <a:cubicBezTo>
                    <a:pt x="2331" y="6621"/>
                    <a:pt x="2406" y="6735"/>
                    <a:pt x="2520" y="6739"/>
                  </a:cubicBezTo>
                  <a:cubicBezTo>
                    <a:pt x="2522" y="6740"/>
                    <a:pt x="2525" y="6740"/>
                    <a:pt x="2527" y="6740"/>
                  </a:cubicBezTo>
                  <a:cubicBezTo>
                    <a:pt x="2631" y="6740"/>
                    <a:pt x="2713" y="6640"/>
                    <a:pt x="2732" y="6537"/>
                  </a:cubicBezTo>
                  <a:cubicBezTo>
                    <a:pt x="2751" y="6431"/>
                    <a:pt x="2719" y="6324"/>
                    <a:pt x="2694" y="6221"/>
                  </a:cubicBezTo>
                  <a:cubicBezTo>
                    <a:pt x="2402" y="5092"/>
                    <a:pt x="2585" y="3853"/>
                    <a:pt x="3176" y="2848"/>
                  </a:cubicBezTo>
                  <a:cubicBezTo>
                    <a:pt x="4771" y="3516"/>
                    <a:pt x="6246" y="4469"/>
                    <a:pt x="7521" y="5643"/>
                  </a:cubicBezTo>
                  <a:cubicBezTo>
                    <a:pt x="6669" y="6549"/>
                    <a:pt x="6234" y="7836"/>
                    <a:pt x="6377" y="9072"/>
                  </a:cubicBezTo>
                  <a:cubicBezTo>
                    <a:pt x="6387" y="9163"/>
                    <a:pt x="6401" y="9256"/>
                    <a:pt x="6448" y="9336"/>
                  </a:cubicBezTo>
                  <a:cubicBezTo>
                    <a:pt x="6491" y="9409"/>
                    <a:pt x="6570" y="9469"/>
                    <a:pt x="6655" y="9469"/>
                  </a:cubicBezTo>
                  <a:cubicBezTo>
                    <a:pt x="6661" y="9469"/>
                    <a:pt x="6666" y="9469"/>
                    <a:pt x="6671" y="9468"/>
                  </a:cubicBezTo>
                  <a:cubicBezTo>
                    <a:pt x="6844" y="9454"/>
                    <a:pt x="6903" y="9233"/>
                    <a:pt x="6928" y="9063"/>
                  </a:cubicBezTo>
                  <a:cubicBezTo>
                    <a:pt x="7072" y="8062"/>
                    <a:pt x="7567" y="7115"/>
                    <a:pt x="8298" y="6419"/>
                  </a:cubicBezTo>
                  <a:cubicBezTo>
                    <a:pt x="9221" y="7402"/>
                    <a:pt x="10013" y="8507"/>
                    <a:pt x="10632" y="9708"/>
                  </a:cubicBezTo>
                  <a:cubicBezTo>
                    <a:pt x="10748" y="9932"/>
                    <a:pt x="10938" y="10196"/>
                    <a:pt x="11166" y="10196"/>
                  </a:cubicBezTo>
                  <a:cubicBezTo>
                    <a:pt x="11223" y="10196"/>
                    <a:pt x="11281" y="10180"/>
                    <a:pt x="11341" y="10144"/>
                  </a:cubicBezTo>
                  <a:cubicBezTo>
                    <a:pt x="11506" y="10045"/>
                    <a:pt x="11573" y="9834"/>
                    <a:pt x="11514" y="9652"/>
                  </a:cubicBezTo>
                  <a:cubicBezTo>
                    <a:pt x="11295" y="8970"/>
                    <a:pt x="11000" y="8327"/>
                    <a:pt x="10648" y="7715"/>
                  </a:cubicBezTo>
                  <a:cubicBezTo>
                    <a:pt x="10816" y="7662"/>
                    <a:pt x="10992" y="7639"/>
                    <a:pt x="11170" y="7639"/>
                  </a:cubicBezTo>
                  <a:cubicBezTo>
                    <a:pt x="11450" y="7639"/>
                    <a:pt x="11736" y="7695"/>
                    <a:pt x="12004" y="7777"/>
                  </a:cubicBezTo>
                  <a:cubicBezTo>
                    <a:pt x="12512" y="7934"/>
                    <a:pt x="12994" y="8176"/>
                    <a:pt x="13513" y="8285"/>
                  </a:cubicBezTo>
                  <a:cubicBezTo>
                    <a:pt x="13564" y="8296"/>
                    <a:pt x="13620" y="8303"/>
                    <a:pt x="13675" y="8303"/>
                  </a:cubicBezTo>
                  <a:cubicBezTo>
                    <a:pt x="13798" y="8303"/>
                    <a:pt x="13916" y="8267"/>
                    <a:pt x="13962" y="8159"/>
                  </a:cubicBezTo>
                  <a:cubicBezTo>
                    <a:pt x="14022" y="8018"/>
                    <a:pt x="13906" y="7867"/>
                    <a:pt x="13796" y="7761"/>
                  </a:cubicBezTo>
                  <a:cubicBezTo>
                    <a:pt x="12897" y="6909"/>
                    <a:pt x="11675" y="6364"/>
                    <a:pt x="10449" y="6364"/>
                  </a:cubicBezTo>
                  <a:cubicBezTo>
                    <a:pt x="10230" y="6364"/>
                    <a:pt x="10011" y="6381"/>
                    <a:pt x="9794" y="6417"/>
                  </a:cubicBezTo>
                  <a:cubicBezTo>
                    <a:pt x="8841" y="5130"/>
                    <a:pt x="7677" y="3971"/>
                    <a:pt x="6526" y="2848"/>
                  </a:cubicBezTo>
                  <a:cubicBezTo>
                    <a:pt x="6291" y="2618"/>
                    <a:pt x="6055" y="2388"/>
                    <a:pt x="5814" y="2165"/>
                  </a:cubicBezTo>
                  <a:cubicBezTo>
                    <a:pt x="5955" y="2153"/>
                    <a:pt x="6098" y="2147"/>
                    <a:pt x="6240" y="2147"/>
                  </a:cubicBezTo>
                  <a:cubicBezTo>
                    <a:pt x="6901" y="2147"/>
                    <a:pt x="7561" y="2275"/>
                    <a:pt x="8172" y="2524"/>
                  </a:cubicBezTo>
                  <a:cubicBezTo>
                    <a:pt x="8686" y="2733"/>
                    <a:pt x="9187" y="3030"/>
                    <a:pt x="9742" y="3045"/>
                  </a:cubicBezTo>
                  <a:cubicBezTo>
                    <a:pt x="9747" y="3045"/>
                    <a:pt x="9753" y="3045"/>
                    <a:pt x="9759" y="3045"/>
                  </a:cubicBezTo>
                  <a:cubicBezTo>
                    <a:pt x="9922" y="3045"/>
                    <a:pt x="10117" y="2981"/>
                    <a:pt x="10133" y="2821"/>
                  </a:cubicBezTo>
                  <a:cubicBezTo>
                    <a:pt x="10144" y="2706"/>
                    <a:pt x="10051" y="2610"/>
                    <a:pt x="9957" y="2542"/>
                  </a:cubicBezTo>
                  <a:cubicBezTo>
                    <a:pt x="9745" y="2385"/>
                    <a:pt x="9500" y="2280"/>
                    <a:pt x="9258" y="2175"/>
                  </a:cubicBezTo>
                  <a:cubicBezTo>
                    <a:pt x="8509" y="1854"/>
                    <a:pt x="7755" y="1529"/>
                    <a:pt x="6963" y="1331"/>
                  </a:cubicBezTo>
                  <a:cubicBezTo>
                    <a:pt x="6496" y="1215"/>
                    <a:pt x="6013" y="1144"/>
                    <a:pt x="5532" y="1144"/>
                  </a:cubicBezTo>
                  <a:cubicBezTo>
                    <a:pt x="5257" y="1144"/>
                    <a:pt x="4983" y="1167"/>
                    <a:pt x="4714" y="1218"/>
                  </a:cubicBezTo>
                  <a:cubicBezTo>
                    <a:pt x="4532" y="1079"/>
                    <a:pt x="4346" y="947"/>
                    <a:pt x="4156" y="821"/>
                  </a:cubicBezTo>
                  <a:cubicBezTo>
                    <a:pt x="3502" y="392"/>
                    <a:pt x="2593" y="1"/>
                    <a:pt x="174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3449666" y="777970"/>
              <a:ext cx="413189" cy="344265"/>
            </a:xfrm>
            <a:custGeom>
              <a:avLst/>
              <a:gdLst/>
              <a:ahLst/>
              <a:cxnLst/>
              <a:rect l="l" t="t" r="r" b="b"/>
              <a:pathLst>
                <a:path w="8237" h="6863" extrusionOk="0">
                  <a:moveTo>
                    <a:pt x="2680" y="1"/>
                  </a:moveTo>
                  <a:cubicBezTo>
                    <a:pt x="2625" y="1"/>
                    <a:pt x="2570" y="4"/>
                    <a:pt x="2515" y="9"/>
                  </a:cubicBezTo>
                  <a:cubicBezTo>
                    <a:pt x="0" y="259"/>
                    <a:pt x="4327" y="6863"/>
                    <a:pt x="6501" y="6863"/>
                  </a:cubicBezTo>
                  <a:cubicBezTo>
                    <a:pt x="6646" y="6863"/>
                    <a:pt x="6781" y="6833"/>
                    <a:pt x="6904" y="6771"/>
                  </a:cubicBezTo>
                  <a:cubicBezTo>
                    <a:pt x="8237" y="6094"/>
                    <a:pt x="5323" y="1"/>
                    <a:pt x="2680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2822493" y="1111696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2" y="379"/>
                  </a:cubicBezTo>
                  <a:cubicBezTo>
                    <a:pt x="299" y="379"/>
                    <a:pt x="328" y="373"/>
                    <a:pt x="357" y="358"/>
                  </a:cubicBezTo>
                  <a:cubicBezTo>
                    <a:pt x="543" y="263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2840601" y="1055565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2" y="379"/>
                  </a:cubicBezTo>
                  <a:cubicBezTo>
                    <a:pt x="299" y="379"/>
                    <a:pt x="327" y="372"/>
                    <a:pt x="357" y="357"/>
                  </a:cubicBezTo>
                  <a:cubicBezTo>
                    <a:pt x="543" y="262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2764104" y="1046988"/>
              <a:ext cx="27288" cy="19062"/>
            </a:xfrm>
            <a:custGeom>
              <a:avLst/>
              <a:gdLst/>
              <a:ahLst/>
              <a:cxnLst/>
              <a:rect l="l" t="t" r="r" b="b"/>
              <a:pathLst>
                <a:path w="544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3" y="379"/>
                  </a:cubicBezTo>
                  <a:cubicBezTo>
                    <a:pt x="300" y="379"/>
                    <a:pt x="329" y="373"/>
                    <a:pt x="359" y="357"/>
                  </a:cubicBezTo>
                  <a:cubicBezTo>
                    <a:pt x="543" y="262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3182203" y="1071567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2" y="380"/>
                    <a:pt x="271" y="380"/>
                  </a:cubicBezTo>
                  <a:cubicBezTo>
                    <a:pt x="298" y="380"/>
                    <a:pt x="327" y="373"/>
                    <a:pt x="357" y="358"/>
                  </a:cubicBezTo>
                  <a:cubicBezTo>
                    <a:pt x="543" y="263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3231262" y="991458"/>
              <a:ext cx="27288" cy="19062"/>
            </a:xfrm>
            <a:custGeom>
              <a:avLst/>
              <a:gdLst/>
              <a:ahLst/>
              <a:cxnLst/>
              <a:rect l="l" t="t" r="r" b="b"/>
              <a:pathLst>
                <a:path w="544" h="380" extrusionOk="0">
                  <a:moveTo>
                    <a:pt x="272" y="1"/>
                  </a:moveTo>
                  <a:cubicBezTo>
                    <a:pt x="245" y="1"/>
                    <a:pt x="216" y="7"/>
                    <a:pt x="187" y="23"/>
                  </a:cubicBezTo>
                  <a:cubicBezTo>
                    <a:pt x="1" y="118"/>
                    <a:pt x="102" y="380"/>
                    <a:pt x="272" y="380"/>
                  </a:cubicBezTo>
                  <a:cubicBezTo>
                    <a:pt x="299" y="380"/>
                    <a:pt x="328" y="373"/>
                    <a:pt x="358" y="358"/>
                  </a:cubicBezTo>
                  <a:cubicBezTo>
                    <a:pt x="543" y="263"/>
                    <a:pt x="441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3140067" y="1021104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8"/>
                    <a:pt x="272" y="378"/>
                  </a:cubicBezTo>
                  <a:cubicBezTo>
                    <a:pt x="300" y="378"/>
                    <a:pt x="329" y="371"/>
                    <a:pt x="359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3485031" y="86780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1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3580489" y="874782"/>
              <a:ext cx="27238" cy="18961"/>
            </a:xfrm>
            <a:custGeom>
              <a:avLst/>
              <a:gdLst/>
              <a:ahLst/>
              <a:cxnLst/>
              <a:rect l="l" t="t" r="r" b="b"/>
              <a:pathLst>
                <a:path w="543" h="378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1" y="117"/>
                    <a:pt x="102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3531230" y="929709"/>
              <a:ext cx="27188" cy="19062"/>
            </a:xfrm>
            <a:custGeom>
              <a:avLst/>
              <a:gdLst/>
              <a:ahLst/>
              <a:cxnLst/>
              <a:rect l="l" t="t" r="r" b="b"/>
              <a:pathLst>
                <a:path w="542" h="380" extrusionOk="0">
                  <a:moveTo>
                    <a:pt x="271" y="1"/>
                  </a:moveTo>
                  <a:cubicBezTo>
                    <a:pt x="243" y="1"/>
                    <a:pt x="215" y="7"/>
                    <a:pt x="185" y="23"/>
                  </a:cubicBezTo>
                  <a:cubicBezTo>
                    <a:pt x="0" y="118"/>
                    <a:pt x="102" y="380"/>
                    <a:pt x="271" y="380"/>
                  </a:cubicBezTo>
                  <a:cubicBezTo>
                    <a:pt x="299" y="380"/>
                    <a:pt x="328" y="373"/>
                    <a:pt x="357" y="358"/>
                  </a:cubicBezTo>
                  <a:cubicBezTo>
                    <a:pt x="542" y="263"/>
                    <a:pt x="440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3308912" y="645392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1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3235927" y="62597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3" y="1"/>
                  </a:moveTo>
                  <a:cubicBezTo>
                    <a:pt x="245" y="1"/>
                    <a:pt x="216" y="8"/>
                    <a:pt x="186" y="23"/>
                  </a:cubicBezTo>
                  <a:cubicBezTo>
                    <a:pt x="1" y="118"/>
                    <a:pt x="102" y="379"/>
                    <a:pt x="271" y="379"/>
                  </a:cubicBezTo>
                  <a:cubicBezTo>
                    <a:pt x="298" y="379"/>
                    <a:pt x="327" y="372"/>
                    <a:pt x="357" y="357"/>
                  </a:cubicBezTo>
                  <a:cubicBezTo>
                    <a:pt x="543" y="262"/>
                    <a:pt x="442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3468126" y="118999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1"/>
                  </a:moveTo>
                  <a:cubicBezTo>
                    <a:pt x="245" y="1"/>
                    <a:pt x="216" y="8"/>
                    <a:pt x="186" y="23"/>
                  </a:cubicBezTo>
                  <a:cubicBezTo>
                    <a:pt x="1" y="118"/>
                    <a:pt x="102" y="379"/>
                    <a:pt x="271" y="379"/>
                  </a:cubicBezTo>
                  <a:cubicBezTo>
                    <a:pt x="298" y="379"/>
                    <a:pt x="327" y="372"/>
                    <a:pt x="357" y="357"/>
                  </a:cubicBezTo>
                  <a:cubicBezTo>
                    <a:pt x="543" y="262"/>
                    <a:pt x="442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3429903" y="1173496"/>
              <a:ext cx="27288" cy="19112"/>
            </a:xfrm>
            <a:custGeom>
              <a:avLst/>
              <a:gdLst/>
              <a:ahLst/>
              <a:cxnLst/>
              <a:rect l="l" t="t" r="r" b="b"/>
              <a:pathLst>
                <a:path w="544" h="381" extrusionOk="0">
                  <a:moveTo>
                    <a:pt x="272" y="1"/>
                  </a:moveTo>
                  <a:cubicBezTo>
                    <a:pt x="245" y="1"/>
                    <a:pt x="216" y="8"/>
                    <a:pt x="187" y="23"/>
                  </a:cubicBezTo>
                  <a:cubicBezTo>
                    <a:pt x="1" y="118"/>
                    <a:pt x="102" y="380"/>
                    <a:pt x="272" y="380"/>
                  </a:cubicBezTo>
                  <a:cubicBezTo>
                    <a:pt x="299" y="380"/>
                    <a:pt x="328" y="373"/>
                    <a:pt x="357" y="358"/>
                  </a:cubicBezTo>
                  <a:cubicBezTo>
                    <a:pt x="543" y="263"/>
                    <a:pt x="442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2" name="Google Shape;1612;p5"/>
          <p:cNvSpPr/>
          <p:nvPr/>
        </p:nvSpPr>
        <p:spPr>
          <a:xfrm>
            <a:off x="851016" y="4603998"/>
            <a:ext cx="109963" cy="107764"/>
          </a:xfrm>
          <a:custGeom>
            <a:avLst/>
            <a:gdLst/>
            <a:ahLst/>
            <a:cxnLst/>
            <a:rect l="l" t="t" r="r" b="b"/>
            <a:pathLst>
              <a:path w="3401" h="3333" extrusionOk="0">
                <a:moveTo>
                  <a:pt x="1701" y="1"/>
                </a:moveTo>
                <a:cubicBezTo>
                  <a:pt x="1636" y="1"/>
                  <a:pt x="1571" y="33"/>
                  <a:pt x="1535" y="99"/>
                </a:cubicBezTo>
                <a:lnTo>
                  <a:pt x="1066" y="956"/>
                </a:lnTo>
                <a:cubicBezTo>
                  <a:pt x="1048" y="988"/>
                  <a:pt x="1023" y="1014"/>
                  <a:pt x="991" y="1031"/>
                </a:cubicBezTo>
                <a:lnTo>
                  <a:pt x="132" y="1501"/>
                </a:lnTo>
                <a:cubicBezTo>
                  <a:pt x="1" y="1573"/>
                  <a:pt x="1" y="1761"/>
                  <a:pt x="132" y="1833"/>
                </a:cubicBezTo>
                <a:lnTo>
                  <a:pt x="991" y="2302"/>
                </a:lnTo>
                <a:cubicBezTo>
                  <a:pt x="1023" y="2320"/>
                  <a:pt x="1048" y="2345"/>
                  <a:pt x="1066" y="2377"/>
                </a:cubicBezTo>
                <a:lnTo>
                  <a:pt x="1535" y="3235"/>
                </a:lnTo>
                <a:cubicBezTo>
                  <a:pt x="1571" y="3300"/>
                  <a:pt x="1636" y="3333"/>
                  <a:pt x="1701" y="3333"/>
                </a:cubicBezTo>
                <a:cubicBezTo>
                  <a:pt x="1766" y="3333"/>
                  <a:pt x="1832" y="3300"/>
                  <a:pt x="1867" y="3235"/>
                </a:cubicBezTo>
                <a:lnTo>
                  <a:pt x="2337" y="2377"/>
                </a:lnTo>
                <a:cubicBezTo>
                  <a:pt x="2353" y="2345"/>
                  <a:pt x="2380" y="2320"/>
                  <a:pt x="2412" y="2302"/>
                </a:cubicBezTo>
                <a:lnTo>
                  <a:pt x="3269" y="1833"/>
                </a:lnTo>
                <a:cubicBezTo>
                  <a:pt x="3400" y="1761"/>
                  <a:pt x="3400" y="1573"/>
                  <a:pt x="3269" y="1501"/>
                </a:cubicBezTo>
                <a:lnTo>
                  <a:pt x="2412" y="1031"/>
                </a:lnTo>
                <a:cubicBezTo>
                  <a:pt x="2380" y="1014"/>
                  <a:pt x="2353" y="988"/>
                  <a:pt x="2337" y="956"/>
                </a:cubicBezTo>
                <a:lnTo>
                  <a:pt x="1867" y="99"/>
                </a:lnTo>
                <a:cubicBezTo>
                  <a:pt x="1832" y="33"/>
                  <a:pt x="1766" y="1"/>
                  <a:pt x="17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3" name="Google Shape;1613;p5"/>
          <p:cNvGrpSpPr/>
          <p:nvPr/>
        </p:nvGrpSpPr>
        <p:grpSpPr>
          <a:xfrm rot="9588261">
            <a:off x="8821884" y="-475376"/>
            <a:ext cx="680542" cy="1372595"/>
            <a:chOff x="4243844" y="2649404"/>
            <a:chExt cx="962480" cy="1941240"/>
          </a:xfrm>
        </p:grpSpPr>
        <p:sp>
          <p:nvSpPr>
            <p:cNvPr id="1614" name="Google Shape;1614;p5"/>
            <p:cNvSpPr/>
            <p:nvPr/>
          </p:nvSpPr>
          <p:spPr>
            <a:xfrm>
              <a:off x="4723781" y="3271973"/>
              <a:ext cx="482543" cy="824603"/>
            </a:xfrm>
            <a:custGeom>
              <a:avLst/>
              <a:gdLst/>
              <a:ahLst/>
              <a:cxnLst/>
              <a:rect l="l" t="t" r="r" b="b"/>
              <a:pathLst>
                <a:path w="10552" h="18032" extrusionOk="0">
                  <a:moveTo>
                    <a:pt x="1" y="0"/>
                  </a:moveTo>
                  <a:cubicBezTo>
                    <a:pt x="1" y="0"/>
                    <a:pt x="2640" y="11052"/>
                    <a:pt x="7401" y="17659"/>
                  </a:cubicBezTo>
                  <a:cubicBezTo>
                    <a:pt x="7576" y="17900"/>
                    <a:pt x="7850" y="18031"/>
                    <a:pt x="8131" y="18031"/>
                  </a:cubicBezTo>
                  <a:cubicBezTo>
                    <a:pt x="8272" y="18031"/>
                    <a:pt x="8414" y="17998"/>
                    <a:pt x="8546" y="17929"/>
                  </a:cubicBezTo>
                  <a:cubicBezTo>
                    <a:pt x="9009" y="17688"/>
                    <a:pt x="9619" y="17334"/>
                    <a:pt x="10114" y="16923"/>
                  </a:cubicBezTo>
                  <a:cubicBezTo>
                    <a:pt x="10493" y="16610"/>
                    <a:pt x="10552" y="16053"/>
                    <a:pt x="10245" y="15668"/>
                  </a:cubicBezTo>
                  <a:cubicBezTo>
                    <a:pt x="8631" y="13637"/>
                    <a:pt x="3453" y="6816"/>
                    <a:pt x="1211" y="1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4805638" y="3515257"/>
              <a:ext cx="198514" cy="411753"/>
            </a:xfrm>
            <a:custGeom>
              <a:avLst/>
              <a:gdLst/>
              <a:ahLst/>
              <a:cxnLst/>
              <a:rect l="l" t="t" r="r" b="b"/>
              <a:pathLst>
                <a:path w="4341" h="9004" fill="none" extrusionOk="0">
                  <a:moveTo>
                    <a:pt x="4340" y="9004"/>
                  </a:moveTo>
                  <a:cubicBezTo>
                    <a:pt x="2001" y="4964"/>
                    <a:pt x="1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4740198" y="3415520"/>
              <a:ext cx="413216" cy="1050418"/>
            </a:xfrm>
            <a:custGeom>
              <a:avLst/>
              <a:gdLst/>
              <a:ahLst/>
              <a:cxnLst/>
              <a:rect l="l" t="t" r="r" b="b"/>
              <a:pathLst>
                <a:path w="9036" h="22970" extrusionOk="0">
                  <a:moveTo>
                    <a:pt x="1" y="0"/>
                  </a:moveTo>
                  <a:cubicBezTo>
                    <a:pt x="1" y="1"/>
                    <a:pt x="775" y="13574"/>
                    <a:pt x="4986" y="22360"/>
                  </a:cubicBezTo>
                  <a:cubicBezTo>
                    <a:pt x="5169" y="22742"/>
                    <a:pt x="5552" y="22969"/>
                    <a:pt x="5957" y="22969"/>
                  </a:cubicBezTo>
                  <a:cubicBezTo>
                    <a:pt x="6063" y="22969"/>
                    <a:pt x="6171" y="22954"/>
                    <a:pt x="6278" y="22921"/>
                  </a:cubicBezTo>
                  <a:cubicBezTo>
                    <a:pt x="6873" y="22734"/>
                    <a:pt x="7667" y="22446"/>
                    <a:pt x="8336" y="22068"/>
                  </a:cubicBezTo>
                  <a:cubicBezTo>
                    <a:pt x="8848" y="21779"/>
                    <a:pt x="9035" y="21134"/>
                    <a:pt x="8756" y="20617"/>
                  </a:cubicBezTo>
                  <a:cubicBezTo>
                    <a:pt x="7283" y="17885"/>
                    <a:pt x="2628" y="8756"/>
                    <a:pt x="1398" y="4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4764024" y="3596519"/>
              <a:ext cx="169292" cy="614200"/>
            </a:xfrm>
            <a:custGeom>
              <a:avLst/>
              <a:gdLst/>
              <a:ahLst/>
              <a:cxnLst/>
              <a:rect l="l" t="t" r="r" b="b"/>
              <a:pathLst>
                <a:path w="3702" h="13431" fill="none" extrusionOk="0">
                  <a:moveTo>
                    <a:pt x="3702" y="13430"/>
                  </a:moveTo>
                  <a:cubicBezTo>
                    <a:pt x="625" y="5217"/>
                    <a:pt x="1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4600676" y="3431342"/>
              <a:ext cx="290751" cy="1159301"/>
            </a:xfrm>
            <a:custGeom>
              <a:avLst/>
              <a:gdLst/>
              <a:ahLst/>
              <a:cxnLst/>
              <a:rect l="l" t="t" r="r" b="b"/>
              <a:pathLst>
                <a:path w="6358" h="25351" extrusionOk="0">
                  <a:moveTo>
                    <a:pt x="3314" y="1"/>
                  </a:moveTo>
                  <a:lnTo>
                    <a:pt x="1997" y="826"/>
                  </a:lnTo>
                  <a:cubicBezTo>
                    <a:pt x="3090" y="9750"/>
                    <a:pt x="884" y="20454"/>
                    <a:pt x="141" y="23683"/>
                  </a:cubicBezTo>
                  <a:cubicBezTo>
                    <a:pt x="1" y="24293"/>
                    <a:pt x="376" y="24903"/>
                    <a:pt x="984" y="25056"/>
                  </a:cubicBezTo>
                  <a:cubicBezTo>
                    <a:pt x="1779" y="25255"/>
                    <a:pt x="2677" y="25327"/>
                    <a:pt x="3343" y="25350"/>
                  </a:cubicBezTo>
                  <a:cubicBezTo>
                    <a:pt x="3356" y="25350"/>
                    <a:pt x="3369" y="25350"/>
                    <a:pt x="3382" y="25350"/>
                  </a:cubicBezTo>
                  <a:cubicBezTo>
                    <a:pt x="3934" y="25350"/>
                    <a:pt x="4413" y="24957"/>
                    <a:pt x="4511" y="24409"/>
                  </a:cubicBezTo>
                  <a:cubicBezTo>
                    <a:pt x="6357" y="14181"/>
                    <a:pt x="3314" y="1"/>
                    <a:pt x="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4762835" y="3559844"/>
              <a:ext cx="41889" cy="720385"/>
            </a:xfrm>
            <a:custGeom>
              <a:avLst/>
              <a:gdLst/>
              <a:ahLst/>
              <a:cxnLst/>
              <a:rect l="l" t="t" r="r" b="b"/>
              <a:pathLst>
                <a:path w="916" h="15753" fill="none" extrusionOk="0">
                  <a:moveTo>
                    <a:pt x="458" y="1"/>
                  </a:moveTo>
                  <a:cubicBezTo>
                    <a:pt x="916" y="9584"/>
                    <a:pt x="1" y="15752"/>
                    <a:pt x="1" y="15752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4535948" y="3128044"/>
              <a:ext cx="287687" cy="1086270"/>
            </a:xfrm>
            <a:custGeom>
              <a:avLst/>
              <a:gdLst/>
              <a:ahLst/>
              <a:cxnLst/>
              <a:rect l="l" t="t" r="r" b="b"/>
              <a:pathLst>
                <a:path w="6291" h="23754" extrusionOk="0">
                  <a:moveTo>
                    <a:pt x="3906" y="0"/>
                  </a:moveTo>
                  <a:lnTo>
                    <a:pt x="2645" y="731"/>
                  </a:lnTo>
                  <a:cubicBezTo>
                    <a:pt x="3375" y="9127"/>
                    <a:pt x="954" y="19084"/>
                    <a:pt x="153" y="22082"/>
                  </a:cubicBezTo>
                  <a:cubicBezTo>
                    <a:pt x="1" y="22651"/>
                    <a:pt x="331" y="23233"/>
                    <a:pt x="897" y="23398"/>
                  </a:cubicBezTo>
                  <a:cubicBezTo>
                    <a:pt x="1634" y="23612"/>
                    <a:pt x="2474" y="23708"/>
                    <a:pt x="3095" y="23751"/>
                  </a:cubicBezTo>
                  <a:cubicBezTo>
                    <a:pt x="3120" y="23753"/>
                    <a:pt x="3146" y="23753"/>
                    <a:pt x="3170" y="23753"/>
                  </a:cubicBezTo>
                  <a:cubicBezTo>
                    <a:pt x="3673" y="23753"/>
                    <a:pt x="4115" y="23405"/>
                    <a:pt x="4223" y="22908"/>
                  </a:cubicBezTo>
                  <a:cubicBezTo>
                    <a:pt x="6290" y="13387"/>
                    <a:pt x="3906" y="0"/>
                    <a:pt x="3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4695520" y="3446250"/>
              <a:ext cx="35029" cy="500423"/>
            </a:xfrm>
            <a:custGeom>
              <a:avLst/>
              <a:gdLst/>
              <a:ahLst/>
              <a:cxnLst/>
              <a:rect l="l" t="t" r="r" b="b"/>
              <a:pathLst>
                <a:path w="766" h="10943" fill="none" extrusionOk="0">
                  <a:moveTo>
                    <a:pt x="1" y="10942"/>
                  </a:moveTo>
                  <a:cubicBezTo>
                    <a:pt x="766" y="6295"/>
                    <a:pt x="55" y="0"/>
                    <a:pt x="5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4447846" y="2649404"/>
              <a:ext cx="250738" cy="101749"/>
            </a:xfrm>
            <a:custGeom>
              <a:avLst/>
              <a:gdLst/>
              <a:ahLst/>
              <a:cxnLst/>
              <a:rect l="l" t="t" r="r" b="b"/>
              <a:pathLst>
                <a:path w="5483" h="2225" extrusionOk="0">
                  <a:moveTo>
                    <a:pt x="4190" y="0"/>
                  </a:moveTo>
                  <a:cubicBezTo>
                    <a:pt x="3672" y="0"/>
                    <a:pt x="3183" y="1169"/>
                    <a:pt x="3183" y="1169"/>
                  </a:cubicBezTo>
                  <a:cubicBezTo>
                    <a:pt x="3183" y="1169"/>
                    <a:pt x="2044" y="103"/>
                    <a:pt x="1476" y="103"/>
                  </a:cubicBezTo>
                  <a:cubicBezTo>
                    <a:pt x="1417" y="103"/>
                    <a:pt x="1364" y="114"/>
                    <a:pt x="1320" y="140"/>
                  </a:cubicBezTo>
                  <a:cubicBezTo>
                    <a:pt x="844" y="411"/>
                    <a:pt x="1901" y="1179"/>
                    <a:pt x="1901" y="1179"/>
                  </a:cubicBezTo>
                  <a:cubicBezTo>
                    <a:pt x="1901" y="1179"/>
                    <a:pt x="1381" y="1037"/>
                    <a:pt x="916" y="1037"/>
                  </a:cubicBezTo>
                  <a:cubicBezTo>
                    <a:pt x="607" y="1037"/>
                    <a:pt x="323" y="1099"/>
                    <a:pt x="231" y="1308"/>
                  </a:cubicBezTo>
                  <a:cubicBezTo>
                    <a:pt x="1" y="1831"/>
                    <a:pt x="2353" y="2225"/>
                    <a:pt x="2353" y="2225"/>
                  </a:cubicBezTo>
                  <a:lnTo>
                    <a:pt x="4285" y="1941"/>
                  </a:lnTo>
                  <a:cubicBezTo>
                    <a:pt x="4285" y="1941"/>
                    <a:pt x="5482" y="1064"/>
                    <a:pt x="5347" y="799"/>
                  </a:cubicBezTo>
                  <a:cubicBezTo>
                    <a:pt x="5326" y="758"/>
                    <a:pt x="5284" y="740"/>
                    <a:pt x="5228" y="740"/>
                  </a:cubicBezTo>
                  <a:cubicBezTo>
                    <a:pt x="4925" y="740"/>
                    <a:pt x="4211" y="1254"/>
                    <a:pt x="4211" y="1254"/>
                  </a:cubicBezTo>
                  <a:cubicBezTo>
                    <a:pt x="4211" y="1254"/>
                    <a:pt x="4737" y="34"/>
                    <a:pt x="4211" y="1"/>
                  </a:cubicBezTo>
                  <a:cubicBezTo>
                    <a:pt x="4204" y="0"/>
                    <a:pt x="4197" y="0"/>
                    <a:pt x="4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4243844" y="2727922"/>
              <a:ext cx="860776" cy="1034413"/>
            </a:xfrm>
            <a:custGeom>
              <a:avLst/>
              <a:gdLst/>
              <a:ahLst/>
              <a:cxnLst/>
              <a:rect l="l" t="t" r="r" b="b"/>
              <a:pathLst>
                <a:path w="18823" h="22620" extrusionOk="0">
                  <a:moveTo>
                    <a:pt x="9653" y="0"/>
                  </a:moveTo>
                  <a:cubicBezTo>
                    <a:pt x="5669" y="0"/>
                    <a:pt x="1541" y="1821"/>
                    <a:pt x="995" y="5044"/>
                  </a:cubicBezTo>
                  <a:cubicBezTo>
                    <a:pt x="1" y="10920"/>
                    <a:pt x="5235" y="13524"/>
                    <a:pt x="6458" y="14781"/>
                  </a:cubicBezTo>
                  <a:cubicBezTo>
                    <a:pt x="7545" y="15898"/>
                    <a:pt x="7987" y="18590"/>
                    <a:pt x="7330" y="21132"/>
                  </a:cubicBezTo>
                  <a:cubicBezTo>
                    <a:pt x="7290" y="21286"/>
                    <a:pt x="7413" y="21402"/>
                    <a:pt x="7541" y="21402"/>
                  </a:cubicBezTo>
                  <a:cubicBezTo>
                    <a:pt x="7600" y="21402"/>
                    <a:pt x="7661" y="21377"/>
                    <a:pt x="7706" y="21319"/>
                  </a:cubicBezTo>
                  <a:cubicBezTo>
                    <a:pt x="8503" y="20307"/>
                    <a:pt x="9704" y="18284"/>
                    <a:pt x="9520" y="15447"/>
                  </a:cubicBezTo>
                  <a:lnTo>
                    <a:pt x="9520" y="15447"/>
                  </a:lnTo>
                  <a:cubicBezTo>
                    <a:pt x="9520" y="15447"/>
                    <a:pt x="10988" y="19480"/>
                    <a:pt x="11273" y="22426"/>
                  </a:cubicBezTo>
                  <a:cubicBezTo>
                    <a:pt x="11285" y="22552"/>
                    <a:pt x="11386" y="22619"/>
                    <a:pt x="11487" y="22619"/>
                  </a:cubicBezTo>
                  <a:cubicBezTo>
                    <a:pt x="11575" y="22619"/>
                    <a:pt x="11663" y="22568"/>
                    <a:pt x="11693" y="22461"/>
                  </a:cubicBezTo>
                  <a:cubicBezTo>
                    <a:pt x="12116" y="20923"/>
                    <a:pt x="12661" y="18110"/>
                    <a:pt x="12014" y="15327"/>
                  </a:cubicBezTo>
                  <a:lnTo>
                    <a:pt x="12014" y="15327"/>
                  </a:lnTo>
                  <a:cubicBezTo>
                    <a:pt x="12015" y="15328"/>
                    <a:pt x="12982" y="18739"/>
                    <a:pt x="15896" y="20280"/>
                  </a:cubicBezTo>
                  <a:cubicBezTo>
                    <a:pt x="15929" y="20298"/>
                    <a:pt x="15963" y="20305"/>
                    <a:pt x="15995" y="20305"/>
                  </a:cubicBezTo>
                  <a:cubicBezTo>
                    <a:pt x="16151" y="20305"/>
                    <a:pt x="16274" y="20120"/>
                    <a:pt x="16170" y="19968"/>
                  </a:cubicBezTo>
                  <a:cubicBezTo>
                    <a:pt x="15096" y="18370"/>
                    <a:pt x="14139" y="16732"/>
                    <a:pt x="14406" y="14691"/>
                  </a:cubicBezTo>
                  <a:cubicBezTo>
                    <a:pt x="14834" y="11397"/>
                    <a:pt x="18822" y="8490"/>
                    <a:pt x="17122" y="3933"/>
                  </a:cubicBezTo>
                  <a:cubicBezTo>
                    <a:pt x="16114" y="1233"/>
                    <a:pt x="12933" y="0"/>
                    <a:pt x="96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"/>
            <p:cNvSpPr/>
            <p:nvPr/>
          </p:nvSpPr>
          <p:spPr>
            <a:xfrm>
              <a:off x="4393884" y="295085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1"/>
                  </a:cubicBezTo>
                  <a:cubicBezTo>
                    <a:pt x="0" y="20"/>
                    <a:pt x="20" y="266"/>
                    <a:pt x="175" y="266"/>
                  </a:cubicBezTo>
                  <a:cubicBezTo>
                    <a:pt x="181" y="266"/>
                    <a:pt x="187" y="266"/>
                    <a:pt x="192" y="265"/>
                  </a:cubicBezTo>
                  <a:cubicBezTo>
                    <a:pt x="356" y="248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"/>
            <p:cNvSpPr/>
            <p:nvPr/>
          </p:nvSpPr>
          <p:spPr>
            <a:xfrm>
              <a:off x="4433944" y="3008705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70" y="0"/>
                    <a:pt x="164" y="1"/>
                  </a:cubicBezTo>
                  <a:cubicBezTo>
                    <a:pt x="1" y="20"/>
                    <a:pt x="22" y="265"/>
                    <a:pt x="177" y="265"/>
                  </a:cubicBezTo>
                  <a:cubicBezTo>
                    <a:pt x="182" y="265"/>
                    <a:pt x="188" y="265"/>
                    <a:pt x="193" y="264"/>
                  </a:cubicBezTo>
                  <a:cubicBezTo>
                    <a:pt x="357" y="246"/>
                    <a:pt x="335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4378245" y="2998187"/>
              <a:ext cx="16326" cy="12073"/>
            </a:xfrm>
            <a:custGeom>
              <a:avLst/>
              <a:gdLst/>
              <a:ahLst/>
              <a:cxnLst/>
              <a:rect l="l" t="t" r="r" b="b"/>
              <a:pathLst>
                <a:path w="357" h="264" extrusionOk="0">
                  <a:moveTo>
                    <a:pt x="181" y="0"/>
                  </a:moveTo>
                  <a:cubicBezTo>
                    <a:pt x="176" y="0"/>
                    <a:pt x="170" y="0"/>
                    <a:pt x="164" y="1"/>
                  </a:cubicBezTo>
                  <a:cubicBezTo>
                    <a:pt x="1" y="18"/>
                    <a:pt x="22" y="264"/>
                    <a:pt x="176" y="264"/>
                  </a:cubicBezTo>
                  <a:cubicBezTo>
                    <a:pt x="181" y="264"/>
                    <a:pt x="187" y="264"/>
                    <a:pt x="193" y="263"/>
                  </a:cubicBezTo>
                  <a:cubicBezTo>
                    <a:pt x="356" y="246"/>
                    <a:pt x="335" y="0"/>
                    <a:pt x="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4789770" y="317040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2"/>
                  </a:cubicBezTo>
                  <a:cubicBezTo>
                    <a:pt x="0" y="20"/>
                    <a:pt x="22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7" y="247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4799099" y="313560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2" y="0"/>
                  </a:moveTo>
                  <a:cubicBezTo>
                    <a:pt x="176" y="0"/>
                    <a:pt x="170" y="0"/>
                    <a:pt x="164" y="1"/>
                  </a:cubicBezTo>
                  <a:cubicBezTo>
                    <a:pt x="1" y="18"/>
                    <a:pt x="22" y="265"/>
                    <a:pt x="177" y="265"/>
                  </a:cubicBezTo>
                  <a:cubicBezTo>
                    <a:pt x="182" y="265"/>
                    <a:pt x="188" y="265"/>
                    <a:pt x="193" y="265"/>
                  </a:cubicBezTo>
                  <a:cubicBezTo>
                    <a:pt x="356" y="246"/>
                    <a:pt x="335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4627016" y="3382731"/>
              <a:ext cx="16326" cy="12210"/>
            </a:xfrm>
            <a:custGeom>
              <a:avLst/>
              <a:gdLst/>
              <a:ahLst/>
              <a:cxnLst/>
              <a:rect l="l" t="t" r="r" b="b"/>
              <a:pathLst>
                <a:path w="357" h="267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0" y="19"/>
                    <a:pt x="22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4627108" y="3338556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70" y="1"/>
                    <a:pt x="164" y="2"/>
                  </a:cubicBezTo>
                  <a:cubicBezTo>
                    <a:pt x="0" y="19"/>
                    <a:pt x="20" y="265"/>
                    <a:pt x="175" y="265"/>
                  </a:cubicBezTo>
                  <a:cubicBezTo>
                    <a:pt x="181" y="265"/>
                    <a:pt x="186" y="264"/>
                    <a:pt x="192" y="264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4598984" y="3353327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1"/>
                  </a:cubicBezTo>
                  <a:cubicBezTo>
                    <a:pt x="0" y="20"/>
                    <a:pt x="22" y="266"/>
                    <a:pt x="177" y="266"/>
                  </a:cubicBezTo>
                  <a:cubicBezTo>
                    <a:pt x="182" y="266"/>
                    <a:pt x="187" y="265"/>
                    <a:pt x="193" y="265"/>
                  </a:cubicBezTo>
                  <a:cubicBezTo>
                    <a:pt x="356" y="246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4564320" y="2835068"/>
              <a:ext cx="16280" cy="12164"/>
            </a:xfrm>
            <a:custGeom>
              <a:avLst/>
              <a:gdLst/>
              <a:ahLst/>
              <a:cxnLst/>
              <a:rect l="l" t="t" r="r" b="b"/>
              <a:pathLst>
                <a:path w="356" h="266" extrusionOk="0">
                  <a:moveTo>
                    <a:pt x="179" y="0"/>
                  </a:moveTo>
                  <a:cubicBezTo>
                    <a:pt x="174" y="0"/>
                    <a:pt x="169" y="1"/>
                    <a:pt x="163" y="1"/>
                  </a:cubicBezTo>
                  <a:cubicBezTo>
                    <a:pt x="0" y="20"/>
                    <a:pt x="21" y="266"/>
                    <a:pt x="175" y="266"/>
                  </a:cubicBezTo>
                  <a:cubicBezTo>
                    <a:pt x="180" y="266"/>
                    <a:pt x="186" y="265"/>
                    <a:pt x="192" y="265"/>
                  </a:cubicBezTo>
                  <a:cubicBezTo>
                    <a:pt x="356" y="248"/>
                    <a:pt x="334" y="0"/>
                    <a:pt x="1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4622489" y="2881255"/>
              <a:ext cx="16326" cy="12210"/>
            </a:xfrm>
            <a:custGeom>
              <a:avLst/>
              <a:gdLst/>
              <a:ahLst/>
              <a:cxnLst/>
              <a:rect l="l" t="t" r="r" b="b"/>
              <a:pathLst>
                <a:path w="357" h="267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0" y="19"/>
                    <a:pt x="20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4545663" y="2860585"/>
              <a:ext cx="16326" cy="12118"/>
            </a:xfrm>
            <a:custGeom>
              <a:avLst/>
              <a:gdLst/>
              <a:ahLst/>
              <a:cxnLst/>
              <a:rect l="l" t="t" r="r" b="b"/>
              <a:pathLst>
                <a:path w="357" h="265" extrusionOk="0">
                  <a:moveTo>
                    <a:pt x="182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1" y="19"/>
                    <a:pt x="21" y="265"/>
                    <a:pt x="176" y="265"/>
                  </a:cubicBezTo>
                  <a:cubicBezTo>
                    <a:pt x="181" y="265"/>
                    <a:pt x="187" y="264"/>
                    <a:pt x="193" y="264"/>
                  </a:cubicBezTo>
                  <a:cubicBezTo>
                    <a:pt x="356" y="247"/>
                    <a:pt x="335" y="1"/>
                    <a:pt x="1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4847893" y="277607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69" y="0"/>
                    <a:pt x="164" y="1"/>
                  </a:cubicBezTo>
                  <a:cubicBezTo>
                    <a:pt x="1" y="19"/>
                    <a:pt x="22" y="265"/>
                    <a:pt x="175" y="265"/>
                  </a:cubicBezTo>
                  <a:cubicBezTo>
                    <a:pt x="181" y="265"/>
                    <a:pt x="187" y="265"/>
                    <a:pt x="193" y="264"/>
                  </a:cubicBezTo>
                  <a:cubicBezTo>
                    <a:pt x="357" y="247"/>
                    <a:pt x="336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4878852" y="2794139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1" y="19"/>
                    <a:pt x="22" y="265"/>
                    <a:pt x="175" y="265"/>
                  </a:cubicBezTo>
                  <a:cubicBezTo>
                    <a:pt x="181" y="265"/>
                    <a:pt x="187" y="264"/>
                    <a:pt x="193" y="264"/>
                  </a:cubicBezTo>
                  <a:cubicBezTo>
                    <a:pt x="356" y="247"/>
                    <a:pt x="336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4843228" y="3447073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70" y="1"/>
                    <a:pt x="164" y="2"/>
                  </a:cubicBezTo>
                  <a:cubicBezTo>
                    <a:pt x="0" y="18"/>
                    <a:pt x="20" y="264"/>
                    <a:pt x="175" y="264"/>
                  </a:cubicBezTo>
                  <a:cubicBezTo>
                    <a:pt x="181" y="264"/>
                    <a:pt x="187" y="264"/>
                    <a:pt x="193" y="263"/>
                  </a:cubicBezTo>
                  <a:cubicBezTo>
                    <a:pt x="356" y="246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4843365" y="3410444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69" y="0"/>
                    <a:pt x="164" y="1"/>
                  </a:cubicBezTo>
                  <a:cubicBezTo>
                    <a:pt x="0" y="20"/>
                    <a:pt x="22" y="265"/>
                    <a:pt x="177" y="265"/>
                  </a:cubicBezTo>
                  <a:cubicBezTo>
                    <a:pt x="182" y="265"/>
                    <a:pt x="187" y="265"/>
                    <a:pt x="193" y="264"/>
                  </a:cubicBezTo>
                  <a:cubicBezTo>
                    <a:pt x="356" y="246"/>
                    <a:pt x="335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4989107" y="3072864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2"/>
                  </a:cubicBezTo>
                  <a:cubicBezTo>
                    <a:pt x="1" y="20"/>
                    <a:pt x="22" y="266"/>
                    <a:pt x="175" y="266"/>
                  </a:cubicBezTo>
                  <a:cubicBezTo>
                    <a:pt x="181" y="266"/>
                    <a:pt x="187" y="266"/>
                    <a:pt x="193" y="265"/>
                  </a:cubicBezTo>
                  <a:cubicBezTo>
                    <a:pt x="357" y="248"/>
                    <a:pt x="336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004244" y="3020869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69" y="1"/>
                    <a:pt x="163" y="2"/>
                  </a:cubicBezTo>
                  <a:cubicBezTo>
                    <a:pt x="0" y="19"/>
                    <a:pt x="21" y="265"/>
                    <a:pt x="175" y="265"/>
                  </a:cubicBezTo>
                  <a:cubicBezTo>
                    <a:pt x="181" y="265"/>
                    <a:pt x="186" y="264"/>
                    <a:pt x="192" y="264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4767682" y="2763317"/>
              <a:ext cx="178987" cy="695370"/>
            </a:xfrm>
            <a:custGeom>
              <a:avLst/>
              <a:gdLst/>
              <a:ahLst/>
              <a:cxnLst/>
              <a:rect l="l" t="t" r="r" b="b"/>
              <a:pathLst>
                <a:path w="3914" h="15206" fill="none" extrusionOk="0">
                  <a:moveTo>
                    <a:pt x="0" y="1"/>
                  </a:moveTo>
                  <a:cubicBezTo>
                    <a:pt x="2373" y="1248"/>
                    <a:pt x="3914" y="3927"/>
                    <a:pt x="3799" y="6604"/>
                  </a:cubicBezTo>
                  <a:cubicBezTo>
                    <a:pt x="3737" y="8067"/>
                    <a:pt x="3227" y="9467"/>
                    <a:pt x="2849" y="10880"/>
                  </a:cubicBezTo>
                  <a:cubicBezTo>
                    <a:pt x="2469" y="12295"/>
                    <a:pt x="2220" y="13813"/>
                    <a:pt x="2670" y="15206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4343444" y="2814489"/>
              <a:ext cx="276941" cy="689197"/>
            </a:xfrm>
            <a:custGeom>
              <a:avLst/>
              <a:gdLst/>
              <a:ahLst/>
              <a:cxnLst/>
              <a:rect l="l" t="t" r="r" b="b"/>
              <a:pathLst>
                <a:path w="6056" h="15071" fill="none" extrusionOk="0">
                  <a:moveTo>
                    <a:pt x="6007" y="15070"/>
                  </a:moveTo>
                  <a:cubicBezTo>
                    <a:pt x="6055" y="13892"/>
                    <a:pt x="5592" y="12741"/>
                    <a:pt x="4947" y="11754"/>
                  </a:cubicBezTo>
                  <a:cubicBezTo>
                    <a:pt x="4304" y="10766"/>
                    <a:pt x="3480" y="9911"/>
                    <a:pt x="2707" y="9019"/>
                  </a:cubicBezTo>
                  <a:cubicBezTo>
                    <a:pt x="1934" y="8128"/>
                    <a:pt x="1197" y="7178"/>
                    <a:pt x="775" y="6078"/>
                  </a:cubicBezTo>
                  <a:cubicBezTo>
                    <a:pt x="1" y="4061"/>
                    <a:pt x="425" y="1633"/>
                    <a:pt x="1840" y="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4490741" y="2807767"/>
              <a:ext cx="264731" cy="712931"/>
            </a:xfrm>
            <a:custGeom>
              <a:avLst/>
              <a:gdLst/>
              <a:ahLst/>
              <a:cxnLst/>
              <a:rect l="l" t="t" r="r" b="b"/>
              <a:pathLst>
                <a:path w="5789" h="15590" fill="none" extrusionOk="0">
                  <a:moveTo>
                    <a:pt x="377" y="1"/>
                  </a:moveTo>
                  <a:cubicBezTo>
                    <a:pt x="0" y="1521"/>
                    <a:pt x="66" y="3134"/>
                    <a:pt x="449" y="4652"/>
                  </a:cubicBezTo>
                  <a:cubicBezTo>
                    <a:pt x="832" y="6171"/>
                    <a:pt x="1527" y="7600"/>
                    <a:pt x="2384" y="8910"/>
                  </a:cubicBezTo>
                  <a:cubicBezTo>
                    <a:pt x="3077" y="9972"/>
                    <a:pt x="3878" y="10961"/>
                    <a:pt x="4539" y="12042"/>
                  </a:cubicBezTo>
                  <a:cubicBezTo>
                    <a:pt x="5201" y="13123"/>
                    <a:pt x="5726" y="14323"/>
                    <a:pt x="5788" y="15589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4600401" y="2779231"/>
              <a:ext cx="145330" cy="551047"/>
            </a:xfrm>
            <a:custGeom>
              <a:avLst/>
              <a:gdLst/>
              <a:ahLst/>
              <a:cxnLst/>
              <a:rect l="l" t="t" r="r" b="b"/>
              <a:pathLst>
                <a:path w="3178" h="12050" fill="none" extrusionOk="0">
                  <a:moveTo>
                    <a:pt x="3178" y="12049"/>
                  </a:moveTo>
                  <a:cubicBezTo>
                    <a:pt x="3167" y="7850"/>
                    <a:pt x="2060" y="3659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4694285" y="2776670"/>
              <a:ext cx="157494" cy="611273"/>
            </a:xfrm>
            <a:custGeom>
              <a:avLst/>
              <a:gdLst/>
              <a:ahLst/>
              <a:cxnLst/>
              <a:rect l="l" t="t" r="r" b="b"/>
              <a:pathLst>
                <a:path w="3444" h="13367" fill="none" extrusionOk="0">
                  <a:moveTo>
                    <a:pt x="1" y="1"/>
                  </a:moveTo>
                  <a:cubicBezTo>
                    <a:pt x="1618" y="1403"/>
                    <a:pt x="2718" y="3391"/>
                    <a:pt x="3044" y="5508"/>
                  </a:cubicBezTo>
                  <a:cubicBezTo>
                    <a:pt x="3443" y="8102"/>
                    <a:pt x="2713" y="10745"/>
                    <a:pt x="2846" y="13367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4846887" y="2870463"/>
              <a:ext cx="156625" cy="307123"/>
            </a:xfrm>
            <a:custGeom>
              <a:avLst/>
              <a:gdLst/>
              <a:ahLst/>
              <a:cxnLst/>
              <a:rect l="l" t="t" r="r" b="b"/>
              <a:pathLst>
                <a:path w="3425" h="6716" extrusionOk="0">
                  <a:moveTo>
                    <a:pt x="1342" y="1"/>
                  </a:moveTo>
                  <a:cubicBezTo>
                    <a:pt x="1267" y="1"/>
                    <a:pt x="1191" y="9"/>
                    <a:pt x="1117" y="27"/>
                  </a:cubicBezTo>
                  <a:cubicBezTo>
                    <a:pt x="770" y="112"/>
                    <a:pt x="497" y="393"/>
                    <a:pt x="344" y="714"/>
                  </a:cubicBezTo>
                  <a:cubicBezTo>
                    <a:pt x="189" y="1035"/>
                    <a:pt x="138" y="1394"/>
                    <a:pt x="100" y="1748"/>
                  </a:cubicBezTo>
                  <a:cubicBezTo>
                    <a:pt x="14" y="2572"/>
                    <a:pt x="1" y="3409"/>
                    <a:pt x="130" y="4230"/>
                  </a:cubicBezTo>
                  <a:cubicBezTo>
                    <a:pt x="237" y="4919"/>
                    <a:pt x="430" y="5865"/>
                    <a:pt x="940" y="6380"/>
                  </a:cubicBezTo>
                  <a:cubicBezTo>
                    <a:pt x="1138" y="6581"/>
                    <a:pt x="1418" y="6716"/>
                    <a:pt x="1694" y="6716"/>
                  </a:cubicBezTo>
                  <a:cubicBezTo>
                    <a:pt x="1781" y="6716"/>
                    <a:pt x="1867" y="6703"/>
                    <a:pt x="1950" y="6674"/>
                  </a:cubicBezTo>
                  <a:cubicBezTo>
                    <a:pt x="2859" y="6363"/>
                    <a:pt x="3145" y="4860"/>
                    <a:pt x="3261" y="4049"/>
                  </a:cubicBezTo>
                  <a:cubicBezTo>
                    <a:pt x="3424" y="2920"/>
                    <a:pt x="3240" y="1708"/>
                    <a:pt x="2576" y="779"/>
                  </a:cubicBezTo>
                  <a:cubicBezTo>
                    <a:pt x="2407" y="543"/>
                    <a:pt x="2206" y="324"/>
                    <a:pt x="1955" y="177"/>
                  </a:cubicBezTo>
                  <a:cubicBezTo>
                    <a:pt x="1770" y="68"/>
                    <a:pt x="1556" y="1"/>
                    <a:pt x="134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5"/>
          <p:cNvGrpSpPr/>
          <p:nvPr/>
        </p:nvGrpSpPr>
        <p:grpSpPr>
          <a:xfrm>
            <a:off x="7577532" y="-18681"/>
            <a:ext cx="846468" cy="568648"/>
            <a:chOff x="1655277" y="1307879"/>
            <a:chExt cx="907741" cy="609876"/>
          </a:xfrm>
        </p:grpSpPr>
        <p:sp>
          <p:nvSpPr>
            <p:cNvPr id="1648" name="Google Shape;1648;p5"/>
            <p:cNvSpPr/>
            <p:nvPr/>
          </p:nvSpPr>
          <p:spPr>
            <a:xfrm>
              <a:off x="1660193" y="1307879"/>
              <a:ext cx="902825" cy="597486"/>
            </a:xfrm>
            <a:custGeom>
              <a:avLst/>
              <a:gdLst/>
              <a:ahLst/>
              <a:cxnLst/>
              <a:rect l="l" t="t" r="r" b="b"/>
              <a:pathLst>
                <a:path w="17998" h="11911" extrusionOk="0">
                  <a:moveTo>
                    <a:pt x="11105" y="0"/>
                  </a:moveTo>
                  <a:cubicBezTo>
                    <a:pt x="10057" y="0"/>
                    <a:pt x="8890" y="550"/>
                    <a:pt x="7695" y="1896"/>
                  </a:cubicBezTo>
                  <a:cubicBezTo>
                    <a:pt x="6975" y="1672"/>
                    <a:pt x="6331" y="1571"/>
                    <a:pt x="5760" y="1571"/>
                  </a:cubicBezTo>
                  <a:cubicBezTo>
                    <a:pt x="1" y="1571"/>
                    <a:pt x="1648" y="11910"/>
                    <a:pt x="7324" y="11910"/>
                  </a:cubicBezTo>
                  <a:cubicBezTo>
                    <a:pt x="8258" y="11910"/>
                    <a:pt x="9300" y="11631"/>
                    <a:pt x="10437" y="10980"/>
                  </a:cubicBezTo>
                  <a:cubicBezTo>
                    <a:pt x="17997" y="10491"/>
                    <a:pt x="15683" y="0"/>
                    <a:pt x="11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1655277" y="1320219"/>
              <a:ext cx="902775" cy="597536"/>
            </a:xfrm>
            <a:custGeom>
              <a:avLst/>
              <a:gdLst/>
              <a:ahLst/>
              <a:cxnLst/>
              <a:rect l="l" t="t" r="r" b="b"/>
              <a:pathLst>
                <a:path w="17997" h="11912" extrusionOk="0">
                  <a:moveTo>
                    <a:pt x="11104" y="1"/>
                  </a:moveTo>
                  <a:cubicBezTo>
                    <a:pt x="10056" y="1"/>
                    <a:pt x="8889" y="551"/>
                    <a:pt x="7694" y="1896"/>
                  </a:cubicBezTo>
                  <a:cubicBezTo>
                    <a:pt x="6974" y="1672"/>
                    <a:pt x="6331" y="1571"/>
                    <a:pt x="5759" y="1571"/>
                  </a:cubicBezTo>
                  <a:cubicBezTo>
                    <a:pt x="1" y="1571"/>
                    <a:pt x="1647" y="11912"/>
                    <a:pt x="7325" y="11912"/>
                  </a:cubicBezTo>
                  <a:cubicBezTo>
                    <a:pt x="8258" y="11912"/>
                    <a:pt x="9301" y="11632"/>
                    <a:pt x="10437" y="10981"/>
                  </a:cubicBezTo>
                  <a:cubicBezTo>
                    <a:pt x="17997" y="10491"/>
                    <a:pt x="15683" y="1"/>
                    <a:pt x="11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1812935" y="1472160"/>
              <a:ext cx="413489" cy="388157"/>
            </a:xfrm>
            <a:custGeom>
              <a:avLst/>
              <a:gdLst/>
              <a:ahLst/>
              <a:cxnLst/>
              <a:rect l="l" t="t" r="r" b="b"/>
              <a:pathLst>
                <a:path w="8243" h="7738" extrusionOk="0">
                  <a:moveTo>
                    <a:pt x="3035" y="1"/>
                  </a:moveTo>
                  <a:cubicBezTo>
                    <a:pt x="2811" y="1"/>
                    <a:pt x="2531" y="91"/>
                    <a:pt x="2182" y="304"/>
                  </a:cubicBezTo>
                  <a:cubicBezTo>
                    <a:pt x="1" y="1632"/>
                    <a:pt x="810" y="7737"/>
                    <a:pt x="3794" y="7737"/>
                  </a:cubicBezTo>
                  <a:cubicBezTo>
                    <a:pt x="4049" y="7737"/>
                    <a:pt x="4320" y="7692"/>
                    <a:pt x="4607" y="7596"/>
                  </a:cubicBezTo>
                  <a:cubicBezTo>
                    <a:pt x="8243" y="6375"/>
                    <a:pt x="3705" y="3231"/>
                    <a:pt x="3705" y="3231"/>
                  </a:cubicBezTo>
                  <a:cubicBezTo>
                    <a:pt x="3705" y="3231"/>
                    <a:pt x="4370" y="1"/>
                    <a:pt x="30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2058428" y="1386684"/>
              <a:ext cx="377623" cy="404410"/>
            </a:xfrm>
            <a:custGeom>
              <a:avLst/>
              <a:gdLst/>
              <a:ahLst/>
              <a:cxnLst/>
              <a:rect l="l" t="t" r="r" b="b"/>
              <a:pathLst>
                <a:path w="7528" h="8062" extrusionOk="0">
                  <a:moveTo>
                    <a:pt x="2663" y="0"/>
                  </a:moveTo>
                  <a:cubicBezTo>
                    <a:pt x="0" y="0"/>
                    <a:pt x="2656" y="3775"/>
                    <a:pt x="2656" y="3775"/>
                  </a:cubicBezTo>
                  <a:cubicBezTo>
                    <a:pt x="2656" y="3775"/>
                    <a:pt x="960" y="8061"/>
                    <a:pt x="3562" y="8061"/>
                  </a:cubicBezTo>
                  <a:cubicBezTo>
                    <a:pt x="3696" y="8061"/>
                    <a:pt x="3842" y="8050"/>
                    <a:pt x="4000" y="8026"/>
                  </a:cubicBezTo>
                  <a:cubicBezTo>
                    <a:pt x="7527" y="7488"/>
                    <a:pt x="5543" y="103"/>
                    <a:pt x="2773" y="3"/>
                  </a:cubicBezTo>
                  <a:cubicBezTo>
                    <a:pt x="2735" y="1"/>
                    <a:pt x="2698" y="0"/>
                    <a:pt x="26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2019502" y="1494030"/>
              <a:ext cx="7976" cy="110408"/>
            </a:xfrm>
            <a:custGeom>
              <a:avLst/>
              <a:gdLst/>
              <a:ahLst/>
              <a:cxnLst/>
              <a:rect l="l" t="t" r="r" b="b"/>
              <a:pathLst>
                <a:path w="159" h="2201" fill="none" extrusionOk="0">
                  <a:moveTo>
                    <a:pt x="33" y="0"/>
                  </a:moveTo>
                  <a:cubicBezTo>
                    <a:pt x="159" y="727"/>
                    <a:pt x="148" y="1477"/>
                    <a:pt x="1" y="2201"/>
                  </a:cubicBezTo>
                </a:path>
              </a:pathLst>
            </a:custGeom>
            <a:solidFill>
              <a:schemeClr val="dk1"/>
            </a:solidFill>
            <a:ln w="325" cap="rnd" cmpd="sng">
              <a:solidFill>
                <a:srgbClr val="2130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2140944" y="1592799"/>
              <a:ext cx="26285" cy="122497"/>
            </a:xfrm>
            <a:custGeom>
              <a:avLst/>
              <a:gdLst/>
              <a:ahLst/>
              <a:cxnLst/>
              <a:rect l="l" t="t" r="r" b="b"/>
              <a:pathLst>
                <a:path w="524" h="2442" fill="none" extrusionOk="0">
                  <a:moveTo>
                    <a:pt x="524" y="0"/>
                  </a:moveTo>
                  <a:cubicBezTo>
                    <a:pt x="141" y="746"/>
                    <a:pt x="0" y="1614"/>
                    <a:pt x="128" y="2442"/>
                  </a:cubicBezTo>
                </a:path>
              </a:pathLst>
            </a:custGeom>
            <a:solidFill>
              <a:schemeClr val="dk1"/>
            </a:solidFill>
            <a:ln w="325" cap="rnd" cmpd="sng">
              <a:solidFill>
                <a:srgbClr val="2130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2284758" y="1690464"/>
              <a:ext cx="36869" cy="19363"/>
            </a:xfrm>
            <a:custGeom>
              <a:avLst/>
              <a:gdLst/>
              <a:ahLst/>
              <a:cxnLst/>
              <a:rect l="l" t="t" r="r" b="b"/>
              <a:pathLst>
                <a:path w="735" h="386" extrusionOk="0">
                  <a:moveTo>
                    <a:pt x="288" y="0"/>
                  </a:moveTo>
                  <a:cubicBezTo>
                    <a:pt x="135" y="0"/>
                    <a:pt x="0" y="38"/>
                    <a:pt x="4" y="111"/>
                  </a:cubicBezTo>
                  <a:cubicBezTo>
                    <a:pt x="13" y="291"/>
                    <a:pt x="218" y="385"/>
                    <a:pt x="403" y="385"/>
                  </a:cubicBezTo>
                  <a:cubicBezTo>
                    <a:pt x="543" y="385"/>
                    <a:pt x="672" y="332"/>
                    <a:pt x="699" y="220"/>
                  </a:cubicBezTo>
                  <a:cubicBezTo>
                    <a:pt x="735" y="71"/>
                    <a:pt x="495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2198630" y="1514597"/>
              <a:ext cx="39628" cy="25934"/>
            </a:xfrm>
            <a:custGeom>
              <a:avLst/>
              <a:gdLst/>
              <a:ahLst/>
              <a:cxnLst/>
              <a:rect l="l" t="t" r="r" b="b"/>
              <a:pathLst>
                <a:path w="790" h="517" extrusionOk="0">
                  <a:moveTo>
                    <a:pt x="576" y="0"/>
                  </a:moveTo>
                  <a:cubicBezTo>
                    <a:pt x="367" y="0"/>
                    <a:pt x="0" y="351"/>
                    <a:pt x="100" y="450"/>
                  </a:cubicBezTo>
                  <a:cubicBezTo>
                    <a:pt x="148" y="497"/>
                    <a:pt x="208" y="517"/>
                    <a:pt x="272" y="517"/>
                  </a:cubicBezTo>
                  <a:cubicBezTo>
                    <a:pt x="506" y="517"/>
                    <a:pt x="789" y="246"/>
                    <a:pt x="686" y="62"/>
                  </a:cubicBezTo>
                  <a:cubicBezTo>
                    <a:pt x="663" y="18"/>
                    <a:pt x="623" y="0"/>
                    <a:pt x="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2195921" y="1439655"/>
              <a:ext cx="39628" cy="25934"/>
            </a:xfrm>
            <a:custGeom>
              <a:avLst/>
              <a:gdLst/>
              <a:ahLst/>
              <a:cxnLst/>
              <a:rect l="l" t="t" r="r" b="b"/>
              <a:pathLst>
                <a:path w="790" h="517" extrusionOk="0">
                  <a:moveTo>
                    <a:pt x="576" y="1"/>
                  </a:moveTo>
                  <a:cubicBezTo>
                    <a:pt x="367" y="1"/>
                    <a:pt x="0" y="351"/>
                    <a:pt x="100" y="449"/>
                  </a:cubicBezTo>
                  <a:cubicBezTo>
                    <a:pt x="148" y="497"/>
                    <a:pt x="208" y="517"/>
                    <a:pt x="272" y="517"/>
                  </a:cubicBezTo>
                  <a:cubicBezTo>
                    <a:pt x="507" y="517"/>
                    <a:pt x="789" y="246"/>
                    <a:pt x="688" y="63"/>
                  </a:cubicBezTo>
                  <a:cubicBezTo>
                    <a:pt x="664" y="19"/>
                    <a:pt x="624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2234696" y="1653144"/>
              <a:ext cx="23275" cy="13544"/>
            </a:xfrm>
            <a:custGeom>
              <a:avLst/>
              <a:gdLst/>
              <a:ahLst/>
              <a:cxnLst/>
              <a:rect l="l" t="t" r="r" b="b"/>
              <a:pathLst>
                <a:path w="464" h="270" extrusionOk="0">
                  <a:moveTo>
                    <a:pt x="344" y="0"/>
                  </a:moveTo>
                  <a:cubicBezTo>
                    <a:pt x="215" y="0"/>
                    <a:pt x="0" y="140"/>
                    <a:pt x="42" y="205"/>
                  </a:cubicBezTo>
                  <a:cubicBezTo>
                    <a:pt x="73" y="251"/>
                    <a:pt x="122" y="269"/>
                    <a:pt x="176" y="269"/>
                  </a:cubicBezTo>
                  <a:cubicBezTo>
                    <a:pt x="307" y="269"/>
                    <a:pt x="463" y="159"/>
                    <a:pt x="430" y="52"/>
                  </a:cubicBezTo>
                  <a:cubicBezTo>
                    <a:pt x="419" y="15"/>
                    <a:pt x="386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2265646" y="1581212"/>
              <a:ext cx="36769" cy="19262"/>
            </a:xfrm>
            <a:custGeom>
              <a:avLst/>
              <a:gdLst/>
              <a:ahLst/>
              <a:cxnLst/>
              <a:rect l="l" t="t" r="r" b="b"/>
              <a:pathLst>
                <a:path w="733" h="384" extrusionOk="0">
                  <a:moveTo>
                    <a:pt x="446" y="1"/>
                  </a:moveTo>
                  <a:cubicBezTo>
                    <a:pt x="240" y="1"/>
                    <a:pt x="0" y="81"/>
                    <a:pt x="24" y="177"/>
                  </a:cubicBezTo>
                  <a:cubicBezTo>
                    <a:pt x="58" y="320"/>
                    <a:pt x="211" y="383"/>
                    <a:pt x="365" y="383"/>
                  </a:cubicBezTo>
                  <a:cubicBezTo>
                    <a:pt x="541" y="383"/>
                    <a:pt x="720" y="300"/>
                    <a:pt x="727" y="158"/>
                  </a:cubicBezTo>
                  <a:cubicBezTo>
                    <a:pt x="732" y="44"/>
                    <a:pt x="598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2276581" y="1499949"/>
              <a:ext cx="20968" cy="13644"/>
            </a:xfrm>
            <a:custGeom>
              <a:avLst/>
              <a:gdLst/>
              <a:ahLst/>
              <a:cxnLst/>
              <a:rect l="l" t="t" r="r" b="b"/>
              <a:pathLst>
                <a:path w="418" h="272" extrusionOk="0">
                  <a:moveTo>
                    <a:pt x="305" y="1"/>
                  </a:moveTo>
                  <a:cubicBezTo>
                    <a:pt x="194" y="1"/>
                    <a:pt x="0" y="182"/>
                    <a:pt x="52" y="235"/>
                  </a:cubicBezTo>
                  <a:cubicBezTo>
                    <a:pt x="78" y="261"/>
                    <a:pt x="110" y="272"/>
                    <a:pt x="144" y="272"/>
                  </a:cubicBezTo>
                  <a:cubicBezTo>
                    <a:pt x="268" y="272"/>
                    <a:pt x="418" y="132"/>
                    <a:pt x="365" y="34"/>
                  </a:cubicBezTo>
                  <a:cubicBezTo>
                    <a:pt x="352" y="11"/>
                    <a:pt x="331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1947419" y="1773833"/>
              <a:ext cx="40933" cy="26586"/>
            </a:xfrm>
            <a:custGeom>
              <a:avLst/>
              <a:gdLst/>
              <a:ahLst/>
              <a:cxnLst/>
              <a:rect l="l" t="t" r="r" b="b"/>
              <a:pathLst>
                <a:path w="816" h="530" extrusionOk="0">
                  <a:moveTo>
                    <a:pt x="632" y="0"/>
                  </a:moveTo>
                  <a:cubicBezTo>
                    <a:pt x="444" y="0"/>
                    <a:pt x="0" y="308"/>
                    <a:pt x="152" y="472"/>
                  </a:cubicBezTo>
                  <a:cubicBezTo>
                    <a:pt x="189" y="512"/>
                    <a:pt x="239" y="529"/>
                    <a:pt x="295" y="529"/>
                  </a:cubicBezTo>
                  <a:cubicBezTo>
                    <a:pt x="514" y="529"/>
                    <a:pt x="816" y="260"/>
                    <a:pt x="705" y="35"/>
                  </a:cubicBezTo>
                  <a:cubicBezTo>
                    <a:pt x="693" y="11"/>
                    <a:pt x="667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1939945" y="1587482"/>
              <a:ext cx="36719" cy="19463"/>
            </a:xfrm>
            <a:custGeom>
              <a:avLst/>
              <a:gdLst/>
              <a:ahLst/>
              <a:cxnLst/>
              <a:rect l="l" t="t" r="r" b="b"/>
              <a:pathLst>
                <a:path w="732" h="388" extrusionOk="0">
                  <a:moveTo>
                    <a:pt x="257" y="1"/>
                  </a:moveTo>
                  <a:cubicBezTo>
                    <a:pt x="118" y="1"/>
                    <a:pt x="1" y="41"/>
                    <a:pt x="1" y="148"/>
                  </a:cubicBezTo>
                  <a:cubicBezTo>
                    <a:pt x="3" y="296"/>
                    <a:pt x="193" y="387"/>
                    <a:pt x="376" y="387"/>
                  </a:cubicBezTo>
                  <a:cubicBezTo>
                    <a:pt x="523" y="387"/>
                    <a:pt x="665" y="329"/>
                    <a:pt x="704" y="194"/>
                  </a:cubicBezTo>
                  <a:cubicBezTo>
                    <a:pt x="732" y="95"/>
                    <a:pt x="469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1905384" y="1520967"/>
              <a:ext cx="36769" cy="19413"/>
            </a:xfrm>
            <a:custGeom>
              <a:avLst/>
              <a:gdLst/>
              <a:ahLst/>
              <a:cxnLst/>
              <a:rect l="l" t="t" r="r" b="b"/>
              <a:pathLst>
                <a:path w="733" h="387" extrusionOk="0">
                  <a:moveTo>
                    <a:pt x="257" y="0"/>
                  </a:moveTo>
                  <a:cubicBezTo>
                    <a:pt x="118" y="0"/>
                    <a:pt x="1" y="41"/>
                    <a:pt x="2" y="147"/>
                  </a:cubicBezTo>
                  <a:cubicBezTo>
                    <a:pt x="3" y="295"/>
                    <a:pt x="194" y="387"/>
                    <a:pt x="377" y="387"/>
                  </a:cubicBezTo>
                  <a:cubicBezTo>
                    <a:pt x="524" y="387"/>
                    <a:pt x="666" y="329"/>
                    <a:pt x="705" y="195"/>
                  </a:cubicBezTo>
                  <a:cubicBezTo>
                    <a:pt x="732" y="94"/>
                    <a:pt x="469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1986897" y="1720009"/>
              <a:ext cx="21821" cy="11487"/>
            </a:xfrm>
            <a:custGeom>
              <a:avLst/>
              <a:gdLst/>
              <a:ahLst/>
              <a:cxnLst/>
              <a:rect l="l" t="t" r="r" b="b"/>
              <a:pathLst>
                <a:path w="435" h="229" extrusionOk="0">
                  <a:moveTo>
                    <a:pt x="255" y="1"/>
                  </a:moveTo>
                  <a:cubicBezTo>
                    <a:pt x="134" y="1"/>
                    <a:pt x="0" y="41"/>
                    <a:pt x="20" y="127"/>
                  </a:cubicBezTo>
                  <a:cubicBezTo>
                    <a:pt x="35" y="195"/>
                    <a:pt x="113" y="228"/>
                    <a:pt x="197" y="228"/>
                  </a:cubicBezTo>
                  <a:cubicBezTo>
                    <a:pt x="305" y="228"/>
                    <a:pt x="424" y="174"/>
                    <a:pt x="432" y="70"/>
                  </a:cubicBezTo>
                  <a:cubicBezTo>
                    <a:pt x="435" y="25"/>
                    <a:pt x="349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1909497" y="1671904"/>
              <a:ext cx="40030" cy="23476"/>
            </a:xfrm>
            <a:custGeom>
              <a:avLst/>
              <a:gdLst/>
              <a:ahLst/>
              <a:cxnLst/>
              <a:rect l="l" t="t" r="r" b="b"/>
              <a:pathLst>
                <a:path w="798" h="468" extrusionOk="0">
                  <a:moveTo>
                    <a:pt x="625" y="0"/>
                  </a:moveTo>
                  <a:cubicBezTo>
                    <a:pt x="417" y="0"/>
                    <a:pt x="1" y="203"/>
                    <a:pt x="113" y="381"/>
                  </a:cubicBezTo>
                  <a:cubicBezTo>
                    <a:pt x="151" y="441"/>
                    <a:pt x="220" y="467"/>
                    <a:pt x="298" y="467"/>
                  </a:cubicBezTo>
                  <a:cubicBezTo>
                    <a:pt x="511" y="467"/>
                    <a:pt x="797" y="273"/>
                    <a:pt x="734" y="52"/>
                  </a:cubicBezTo>
                  <a:cubicBezTo>
                    <a:pt x="724" y="16"/>
                    <a:pt x="68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1878246" y="1607346"/>
              <a:ext cx="19463" cy="10283"/>
            </a:xfrm>
            <a:custGeom>
              <a:avLst/>
              <a:gdLst/>
              <a:ahLst/>
              <a:cxnLst/>
              <a:rect l="l" t="t" r="r" b="b"/>
              <a:pathLst>
                <a:path w="388" h="205" extrusionOk="0">
                  <a:moveTo>
                    <a:pt x="142" y="1"/>
                  </a:moveTo>
                  <a:cubicBezTo>
                    <a:pt x="66" y="1"/>
                    <a:pt x="0" y="23"/>
                    <a:pt x="2" y="81"/>
                  </a:cubicBezTo>
                  <a:cubicBezTo>
                    <a:pt x="3" y="158"/>
                    <a:pt x="102" y="204"/>
                    <a:pt x="198" y="204"/>
                  </a:cubicBezTo>
                  <a:cubicBezTo>
                    <a:pt x="277" y="204"/>
                    <a:pt x="354" y="173"/>
                    <a:pt x="374" y="100"/>
                  </a:cubicBezTo>
                  <a:cubicBezTo>
                    <a:pt x="388" y="48"/>
                    <a:pt x="253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1783340" y="1467143"/>
              <a:ext cx="168847" cy="210432"/>
            </a:xfrm>
            <a:custGeom>
              <a:avLst/>
              <a:gdLst/>
              <a:ahLst/>
              <a:cxnLst/>
              <a:rect l="l" t="t" r="r" b="b"/>
              <a:pathLst>
                <a:path w="3366" h="4195" extrusionOk="0">
                  <a:moveTo>
                    <a:pt x="1867" y="0"/>
                  </a:moveTo>
                  <a:cubicBezTo>
                    <a:pt x="1812" y="0"/>
                    <a:pt x="1753" y="6"/>
                    <a:pt x="1691" y="18"/>
                  </a:cubicBezTo>
                  <a:cubicBezTo>
                    <a:pt x="22" y="332"/>
                    <a:pt x="0" y="3872"/>
                    <a:pt x="1102" y="4180"/>
                  </a:cubicBezTo>
                  <a:cubicBezTo>
                    <a:pt x="1136" y="4190"/>
                    <a:pt x="1170" y="4194"/>
                    <a:pt x="1205" y="4194"/>
                  </a:cubicBezTo>
                  <a:cubicBezTo>
                    <a:pt x="2245" y="4194"/>
                    <a:pt x="3366" y="0"/>
                    <a:pt x="1867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7" name="Google Shape;1667;p5"/>
          <p:cNvGrpSpPr/>
          <p:nvPr/>
        </p:nvGrpSpPr>
        <p:grpSpPr>
          <a:xfrm rot="10624463" flipH="1">
            <a:off x="-188287" y="3862135"/>
            <a:ext cx="817402" cy="1010671"/>
            <a:chOff x="749700" y="2510750"/>
            <a:chExt cx="1245365" cy="1539822"/>
          </a:xfrm>
        </p:grpSpPr>
        <p:sp>
          <p:nvSpPr>
            <p:cNvPr id="1668" name="Google Shape;1668;p5"/>
            <p:cNvSpPr/>
            <p:nvPr/>
          </p:nvSpPr>
          <p:spPr>
            <a:xfrm>
              <a:off x="827853" y="2510750"/>
              <a:ext cx="1167213" cy="1318716"/>
            </a:xfrm>
            <a:custGeom>
              <a:avLst/>
              <a:gdLst/>
              <a:ahLst/>
              <a:cxnLst/>
              <a:rect l="l" t="t" r="r" b="b"/>
              <a:pathLst>
                <a:path w="25524" h="28837" extrusionOk="0">
                  <a:moveTo>
                    <a:pt x="12496" y="1"/>
                  </a:moveTo>
                  <a:cubicBezTo>
                    <a:pt x="11153" y="1"/>
                    <a:pt x="9812" y="212"/>
                    <a:pt x="8539" y="652"/>
                  </a:cubicBezTo>
                  <a:cubicBezTo>
                    <a:pt x="6123" y="1487"/>
                    <a:pt x="4008" y="3157"/>
                    <a:pt x="2609" y="5292"/>
                  </a:cubicBezTo>
                  <a:cubicBezTo>
                    <a:pt x="1019" y="7717"/>
                    <a:pt x="749" y="10534"/>
                    <a:pt x="830" y="13368"/>
                  </a:cubicBezTo>
                  <a:cubicBezTo>
                    <a:pt x="878" y="15078"/>
                    <a:pt x="1000" y="16798"/>
                    <a:pt x="816" y="18505"/>
                  </a:cubicBezTo>
                  <a:cubicBezTo>
                    <a:pt x="632" y="20199"/>
                    <a:pt x="144" y="21854"/>
                    <a:pt x="67" y="23565"/>
                  </a:cubicBezTo>
                  <a:cubicBezTo>
                    <a:pt x="0" y="25064"/>
                    <a:pt x="331" y="26777"/>
                    <a:pt x="1416" y="27890"/>
                  </a:cubicBezTo>
                  <a:cubicBezTo>
                    <a:pt x="2038" y="28527"/>
                    <a:pt x="3101" y="28836"/>
                    <a:pt x="4090" y="28836"/>
                  </a:cubicBezTo>
                  <a:cubicBezTo>
                    <a:pt x="4566" y="28836"/>
                    <a:pt x="5024" y="28765"/>
                    <a:pt x="5408" y="28624"/>
                  </a:cubicBezTo>
                  <a:cubicBezTo>
                    <a:pt x="6489" y="28228"/>
                    <a:pt x="7361" y="27409"/>
                    <a:pt x="8113" y="26538"/>
                  </a:cubicBezTo>
                  <a:cubicBezTo>
                    <a:pt x="8865" y="25666"/>
                    <a:pt x="9534" y="24716"/>
                    <a:pt x="10379" y="23935"/>
                  </a:cubicBezTo>
                  <a:cubicBezTo>
                    <a:pt x="13733" y="20833"/>
                    <a:pt x="19189" y="20912"/>
                    <a:pt x="22493" y="17756"/>
                  </a:cubicBezTo>
                  <a:cubicBezTo>
                    <a:pt x="24683" y="15663"/>
                    <a:pt x="25523" y="12356"/>
                    <a:pt x="24897" y="9392"/>
                  </a:cubicBezTo>
                  <a:cubicBezTo>
                    <a:pt x="24270" y="6429"/>
                    <a:pt x="22290" y="3839"/>
                    <a:pt x="19759" y="2174"/>
                  </a:cubicBezTo>
                  <a:cubicBezTo>
                    <a:pt x="17619" y="765"/>
                    <a:pt x="15052" y="1"/>
                    <a:pt x="124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1056595" y="2877094"/>
              <a:ext cx="846462" cy="928959"/>
            </a:xfrm>
            <a:custGeom>
              <a:avLst/>
              <a:gdLst/>
              <a:ahLst/>
              <a:cxnLst/>
              <a:rect l="l" t="t" r="r" b="b"/>
              <a:pathLst>
                <a:path w="18510" h="20314" fill="none" extrusionOk="0">
                  <a:moveTo>
                    <a:pt x="18509" y="0"/>
                  </a:moveTo>
                  <a:cubicBezTo>
                    <a:pt x="18246" y="2323"/>
                    <a:pt x="17952" y="4739"/>
                    <a:pt x="16684" y="6703"/>
                  </a:cubicBezTo>
                  <a:cubicBezTo>
                    <a:pt x="15366" y="8748"/>
                    <a:pt x="13162" y="10034"/>
                    <a:pt x="10983" y="11120"/>
                  </a:cubicBezTo>
                  <a:cubicBezTo>
                    <a:pt x="8803" y="12204"/>
                    <a:pt x="6515" y="13200"/>
                    <a:pt x="4775" y="14902"/>
                  </a:cubicBezTo>
                  <a:cubicBezTo>
                    <a:pt x="3049" y="16588"/>
                    <a:pt x="1949" y="18891"/>
                    <a:pt x="1" y="20313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860321" y="2540612"/>
              <a:ext cx="606608" cy="1181252"/>
            </a:xfrm>
            <a:custGeom>
              <a:avLst/>
              <a:gdLst/>
              <a:ahLst/>
              <a:cxnLst/>
              <a:rect l="l" t="t" r="r" b="b"/>
              <a:pathLst>
                <a:path w="13265" h="25831" fill="none" extrusionOk="0">
                  <a:moveTo>
                    <a:pt x="13264" y="1"/>
                  </a:moveTo>
                  <a:cubicBezTo>
                    <a:pt x="10596" y="92"/>
                    <a:pt x="7970" y="1120"/>
                    <a:pt x="5947" y="2864"/>
                  </a:cubicBezTo>
                  <a:cubicBezTo>
                    <a:pt x="3924" y="4607"/>
                    <a:pt x="2520" y="7055"/>
                    <a:pt x="2036" y="9680"/>
                  </a:cubicBezTo>
                  <a:cubicBezTo>
                    <a:pt x="1458" y="12819"/>
                    <a:pt x="2163" y="16094"/>
                    <a:pt x="1537" y="19223"/>
                  </a:cubicBezTo>
                  <a:cubicBezTo>
                    <a:pt x="1096" y="21431"/>
                    <a:pt x="1" y="23675"/>
                    <a:pt x="657" y="25830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992572" y="2741550"/>
              <a:ext cx="812211" cy="1026959"/>
            </a:xfrm>
            <a:custGeom>
              <a:avLst/>
              <a:gdLst/>
              <a:ahLst/>
              <a:cxnLst/>
              <a:rect l="l" t="t" r="r" b="b"/>
              <a:pathLst>
                <a:path w="17761" h="22457" fill="none" extrusionOk="0">
                  <a:moveTo>
                    <a:pt x="17760" y="1"/>
                  </a:moveTo>
                  <a:cubicBezTo>
                    <a:pt x="17431" y="2626"/>
                    <a:pt x="17051" y="5378"/>
                    <a:pt x="15472" y="7500"/>
                  </a:cubicBezTo>
                  <a:cubicBezTo>
                    <a:pt x="13154" y="10611"/>
                    <a:pt x="8830" y="11602"/>
                    <a:pt x="6283" y="14529"/>
                  </a:cubicBezTo>
                  <a:cubicBezTo>
                    <a:pt x="5158" y="15822"/>
                    <a:pt x="4450" y="17417"/>
                    <a:pt x="3580" y="18894"/>
                  </a:cubicBezTo>
                  <a:cubicBezTo>
                    <a:pt x="2710" y="20371"/>
                    <a:pt x="1587" y="21808"/>
                    <a:pt x="0" y="22457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940852" y="2623337"/>
              <a:ext cx="702321" cy="1103694"/>
            </a:xfrm>
            <a:custGeom>
              <a:avLst/>
              <a:gdLst/>
              <a:ahLst/>
              <a:cxnLst/>
              <a:rect l="l" t="t" r="r" b="b"/>
              <a:pathLst>
                <a:path w="15358" h="24135" fill="none" extrusionOk="0">
                  <a:moveTo>
                    <a:pt x="159" y="24135"/>
                  </a:moveTo>
                  <a:cubicBezTo>
                    <a:pt x="1" y="23148"/>
                    <a:pt x="277" y="22139"/>
                    <a:pt x="692" y="21232"/>
                  </a:cubicBezTo>
                  <a:cubicBezTo>
                    <a:pt x="1107" y="20323"/>
                    <a:pt x="1661" y="19487"/>
                    <a:pt x="2107" y="18593"/>
                  </a:cubicBezTo>
                  <a:cubicBezTo>
                    <a:pt x="4127" y="14540"/>
                    <a:pt x="3801" y="9582"/>
                    <a:pt x="6033" y="5642"/>
                  </a:cubicBezTo>
                  <a:cubicBezTo>
                    <a:pt x="7904" y="2340"/>
                    <a:pt x="11564" y="125"/>
                    <a:pt x="15358" y="1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987451" y="2669068"/>
              <a:ext cx="723632" cy="1062628"/>
            </a:xfrm>
            <a:custGeom>
              <a:avLst/>
              <a:gdLst/>
              <a:ahLst/>
              <a:cxnLst/>
              <a:rect l="l" t="t" r="r" b="b"/>
              <a:pathLst>
                <a:path w="15824" h="23237" fill="none" extrusionOk="0">
                  <a:moveTo>
                    <a:pt x="15824" y="0"/>
                  </a:moveTo>
                  <a:cubicBezTo>
                    <a:pt x="12432" y="5561"/>
                    <a:pt x="6660" y="9472"/>
                    <a:pt x="3791" y="15317"/>
                  </a:cubicBezTo>
                  <a:cubicBezTo>
                    <a:pt x="2496" y="17953"/>
                    <a:pt x="1821" y="20934"/>
                    <a:pt x="1" y="23237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749700" y="3603013"/>
              <a:ext cx="417195" cy="447560"/>
            </a:xfrm>
            <a:custGeom>
              <a:avLst/>
              <a:gdLst/>
              <a:ahLst/>
              <a:cxnLst/>
              <a:rect l="l" t="t" r="r" b="b"/>
              <a:pathLst>
                <a:path w="9123" h="9787" extrusionOk="0">
                  <a:moveTo>
                    <a:pt x="2107" y="0"/>
                  </a:moveTo>
                  <a:cubicBezTo>
                    <a:pt x="2040" y="0"/>
                    <a:pt x="1973" y="4"/>
                    <a:pt x="1904" y="12"/>
                  </a:cubicBezTo>
                  <a:cubicBezTo>
                    <a:pt x="1" y="221"/>
                    <a:pt x="2249" y="3658"/>
                    <a:pt x="3865" y="4652"/>
                  </a:cubicBezTo>
                  <a:cubicBezTo>
                    <a:pt x="3322" y="5234"/>
                    <a:pt x="1190" y="7607"/>
                    <a:pt x="1144" y="8948"/>
                  </a:cubicBezTo>
                  <a:cubicBezTo>
                    <a:pt x="1144" y="8948"/>
                    <a:pt x="1526" y="9786"/>
                    <a:pt x="2180" y="9786"/>
                  </a:cubicBezTo>
                  <a:cubicBezTo>
                    <a:pt x="2336" y="9786"/>
                    <a:pt x="2507" y="9739"/>
                    <a:pt x="2693" y="9621"/>
                  </a:cubicBezTo>
                  <a:cubicBezTo>
                    <a:pt x="2913" y="9477"/>
                    <a:pt x="2806" y="6489"/>
                    <a:pt x="4170" y="4810"/>
                  </a:cubicBezTo>
                  <a:cubicBezTo>
                    <a:pt x="4790" y="5097"/>
                    <a:pt x="5600" y="5233"/>
                    <a:pt x="6371" y="5233"/>
                  </a:cubicBezTo>
                  <a:cubicBezTo>
                    <a:pt x="7539" y="5233"/>
                    <a:pt x="8615" y="4921"/>
                    <a:pt x="8802" y="4348"/>
                  </a:cubicBezTo>
                  <a:cubicBezTo>
                    <a:pt x="9123" y="3368"/>
                    <a:pt x="4958" y="2769"/>
                    <a:pt x="4958" y="2769"/>
                  </a:cubicBezTo>
                  <a:cubicBezTo>
                    <a:pt x="4958" y="2769"/>
                    <a:pt x="3943" y="0"/>
                    <a:pt x="21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1650262" y="3045060"/>
              <a:ext cx="19847" cy="13902"/>
            </a:xfrm>
            <a:custGeom>
              <a:avLst/>
              <a:gdLst/>
              <a:ahLst/>
              <a:cxnLst/>
              <a:rect l="l" t="t" r="r" b="b"/>
              <a:pathLst>
                <a:path w="434" h="304" extrusionOk="0">
                  <a:moveTo>
                    <a:pt x="216" y="1"/>
                  </a:moveTo>
                  <a:cubicBezTo>
                    <a:pt x="74" y="1"/>
                    <a:pt x="0" y="223"/>
                    <a:pt x="158" y="290"/>
                  </a:cubicBezTo>
                  <a:cubicBezTo>
                    <a:pt x="179" y="299"/>
                    <a:pt x="199" y="303"/>
                    <a:pt x="219" y="303"/>
                  </a:cubicBezTo>
                  <a:cubicBezTo>
                    <a:pt x="359" y="303"/>
                    <a:pt x="433" y="81"/>
                    <a:pt x="277" y="14"/>
                  </a:cubicBezTo>
                  <a:cubicBezTo>
                    <a:pt x="256" y="5"/>
                    <a:pt x="235" y="1"/>
                    <a:pt x="2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1677701" y="2990504"/>
              <a:ext cx="19847" cy="13948"/>
            </a:xfrm>
            <a:custGeom>
              <a:avLst/>
              <a:gdLst/>
              <a:ahLst/>
              <a:cxnLst/>
              <a:rect l="l" t="t" r="r" b="b"/>
              <a:pathLst>
                <a:path w="434" h="305" extrusionOk="0">
                  <a:moveTo>
                    <a:pt x="217" y="1"/>
                  </a:moveTo>
                  <a:cubicBezTo>
                    <a:pt x="75" y="1"/>
                    <a:pt x="1" y="223"/>
                    <a:pt x="158" y="290"/>
                  </a:cubicBezTo>
                  <a:cubicBezTo>
                    <a:pt x="180" y="300"/>
                    <a:pt x="200" y="304"/>
                    <a:pt x="220" y="304"/>
                  </a:cubicBezTo>
                  <a:cubicBezTo>
                    <a:pt x="360" y="304"/>
                    <a:pt x="433" y="83"/>
                    <a:pt x="278" y="14"/>
                  </a:cubicBezTo>
                  <a:cubicBezTo>
                    <a:pt x="256" y="5"/>
                    <a:pt x="236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1597216" y="2996495"/>
              <a:ext cx="19847" cy="13948"/>
            </a:xfrm>
            <a:custGeom>
              <a:avLst/>
              <a:gdLst/>
              <a:ahLst/>
              <a:cxnLst/>
              <a:rect l="l" t="t" r="r" b="b"/>
              <a:pathLst>
                <a:path w="434" h="305" extrusionOk="0">
                  <a:moveTo>
                    <a:pt x="216" y="1"/>
                  </a:moveTo>
                  <a:cubicBezTo>
                    <a:pt x="75" y="1"/>
                    <a:pt x="1" y="223"/>
                    <a:pt x="157" y="290"/>
                  </a:cubicBezTo>
                  <a:cubicBezTo>
                    <a:pt x="179" y="300"/>
                    <a:pt x="199" y="304"/>
                    <a:pt x="219" y="304"/>
                  </a:cubicBezTo>
                  <a:cubicBezTo>
                    <a:pt x="359" y="304"/>
                    <a:pt x="434" y="83"/>
                    <a:pt x="277" y="14"/>
                  </a:cubicBezTo>
                  <a:cubicBezTo>
                    <a:pt x="255" y="5"/>
                    <a:pt x="235" y="1"/>
                    <a:pt x="2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1018456" y="3103183"/>
              <a:ext cx="19801" cy="13902"/>
            </a:xfrm>
            <a:custGeom>
              <a:avLst/>
              <a:gdLst/>
              <a:ahLst/>
              <a:cxnLst/>
              <a:rect l="l" t="t" r="r" b="b"/>
              <a:pathLst>
                <a:path w="433" h="304" extrusionOk="0">
                  <a:moveTo>
                    <a:pt x="216" y="1"/>
                  </a:moveTo>
                  <a:cubicBezTo>
                    <a:pt x="75" y="1"/>
                    <a:pt x="0" y="223"/>
                    <a:pt x="158" y="290"/>
                  </a:cubicBezTo>
                  <a:cubicBezTo>
                    <a:pt x="179" y="300"/>
                    <a:pt x="200" y="304"/>
                    <a:pt x="219" y="304"/>
                  </a:cubicBezTo>
                  <a:cubicBezTo>
                    <a:pt x="360" y="304"/>
                    <a:pt x="433" y="83"/>
                    <a:pt x="277" y="14"/>
                  </a:cubicBezTo>
                  <a:cubicBezTo>
                    <a:pt x="256" y="5"/>
                    <a:pt x="236" y="1"/>
                    <a:pt x="2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988685" y="3057087"/>
              <a:ext cx="19801" cy="13902"/>
            </a:xfrm>
            <a:custGeom>
              <a:avLst/>
              <a:gdLst/>
              <a:ahLst/>
              <a:cxnLst/>
              <a:rect l="l" t="t" r="r" b="b"/>
              <a:pathLst>
                <a:path w="433" h="304" extrusionOk="0">
                  <a:moveTo>
                    <a:pt x="215" y="1"/>
                  </a:moveTo>
                  <a:cubicBezTo>
                    <a:pt x="73" y="1"/>
                    <a:pt x="0" y="222"/>
                    <a:pt x="157" y="291"/>
                  </a:cubicBezTo>
                  <a:cubicBezTo>
                    <a:pt x="178" y="300"/>
                    <a:pt x="199" y="304"/>
                    <a:pt x="218" y="304"/>
                  </a:cubicBezTo>
                  <a:cubicBezTo>
                    <a:pt x="359" y="304"/>
                    <a:pt x="433" y="82"/>
                    <a:pt x="277" y="14"/>
                  </a:cubicBezTo>
                  <a:cubicBezTo>
                    <a:pt x="255" y="5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1056274" y="3045518"/>
              <a:ext cx="19847" cy="13902"/>
            </a:xfrm>
            <a:custGeom>
              <a:avLst/>
              <a:gdLst/>
              <a:ahLst/>
              <a:cxnLst/>
              <a:rect l="l" t="t" r="r" b="b"/>
              <a:pathLst>
                <a:path w="434" h="304" extrusionOk="0">
                  <a:moveTo>
                    <a:pt x="215" y="0"/>
                  </a:moveTo>
                  <a:cubicBezTo>
                    <a:pt x="74" y="0"/>
                    <a:pt x="0" y="222"/>
                    <a:pt x="156" y="290"/>
                  </a:cubicBezTo>
                  <a:cubicBezTo>
                    <a:pt x="178" y="299"/>
                    <a:pt x="198" y="303"/>
                    <a:pt x="218" y="303"/>
                  </a:cubicBezTo>
                  <a:cubicBezTo>
                    <a:pt x="359" y="303"/>
                    <a:pt x="433" y="82"/>
                    <a:pt x="276" y="14"/>
                  </a:cubicBezTo>
                  <a:cubicBezTo>
                    <a:pt x="255" y="4"/>
                    <a:pt x="234" y="0"/>
                    <a:pt x="2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1311631" y="2609664"/>
              <a:ext cx="19801" cy="13902"/>
            </a:xfrm>
            <a:custGeom>
              <a:avLst/>
              <a:gdLst/>
              <a:ahLst/>
              <a:cxnLst/>
              <a:rect l="l" t="t" r="r" b="b"/>
              <a:pathLst>
                <a:path w="433" h="304" extrusionOk="0">
                  <a:moveTo>
                    <a:pt x="214" y="0"/>
                  </a:moveTo>
                  <a:cubicBezTo>
                    <a:pt x="73" y="0"/>
                    <a:pt x="0" y="221"/>
                    <a:pt x="156" y="290"/>
                  </a:cubicBezTo>
                  <a:cubicBezTo>
                    <a:pt x="177" y="299"/>
                    <a:pt x="198" y="303"/>
                    <a:pt x="217" y="303"/>
                  </a:cubicBezTo>
                  <a:cubicBezTo>
                    <a:pt x="359" y="303"/>
                    <a:pt x="433" y="81"/>
                    <a:pt x="275" y="14"/>
                  </a:cubicBezTo>
                  <a:cubicBezTo>
                    <a:pt x="254" y="4"/>
                    <a:pt x="233" y="0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1367605" y="2604177"/>
              <a:ext cx="19847" cy="13948"/>
            </a:xfrm>
            <a:custGeom>
              <a:avLst/>
              <a:gdLst/>
              <a:ahLst/>
              <a:cxnLst/>
              <a:rect l="l" t="t" r="r" b="b"/>
              <a:pathLst>
                <a:path w="434" h="305" extrusionOk="0">
                  <a:moveTo>
                    <a:pt x="215" y="1"/>
                  </a:moveTo>
                  <a:cubicBezTo>
                    <a:pt x="74" y="1"/>
                    <a:pt x="0" y="223"/>
                    <a:pt x="156" y="290"/>
                  </a:cubicBezTo>
                  <a:cubicBezTo>
                    <a:pt x="178" y="300"/>
                    <a:pt x="199" y="304"/>
                    <a:pt x="218" y="304"/>
                  </a:cubicBezTo>
                  <a:cubicBezTo>
                    <a:pt x="359" y="304"/>
                    <a:pt x="433" y="83"/>
                    <a:pt x="276" y="14"/>
                  </a:cubicBezTo>
                  <a:cubicBezTo>
                    <a:pt x="255" y="5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1390241" y="2752251"/>
              <a:ext cx="19847" cy="13902"/>
            </a:xfrm>
            <a:custGeom>
              <a:avLst/>
              <a:gdLst/>
              <a:ahLst/>
              <a:cxnLst/>
              <a:rect l="l" t="t" r="r" b="b"/>
              <a:pathLst>
                <a:path w="434" h="304" extrusionOk="0">
                  <a:moveTo>
                    <a:pt x="215" y="1"/>
                  </a:moveTo>
                  <a:cubicBezTo>
                    <a:pt x="74" y="1"/>
                    <a:pt x="0" y="223"/>
                    <a:pt x="156" y="290"/>
                  </a:cubicBezTo>
                  <a:cubicBezTo>
                    <a:pt x="178" y="300"/>
                    <a:pt x="199" y="304"/>
                    <a:pt x="218" y="304"/>
                  </a:cubicBezTo>
                  <a:cubicBezTo>
                    <a:pt x="360" y="304"/>
                    <a:pt x="433" y="83"/>
                    <a:pt x="276" y="14"/>
                  </a:cubicBezTo>
                  <a:cubicBezTo>
                    <a:pt x="255" y="5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1299924" y="2821074"/>
              <a:ext cx="19847" cy="13856"/>
            </a:xfrm>
            <a:custGeom>
              <a:avLst/>
              <a:gdLst/>
              <a:ahLst/>
              <a:cxnLst/>
              <a:rect l="l" t="t" r="r" b="b"/>
              <a:pathLst>
                <a:path w="434" h="303" extrusionOk="0">
                  <a:moveTo>
                    <a:pt x="215" y="0"/>
                  </a:moveTo>
                  <a:cubicBezTo>
                    <a:pt x="74" y="0"/>
                    <a:pt x="0" y="222"/>
                    <a:pt x="156" y="290"/>
                  </a:cubicBezTo>
                  <a:cubicBezTo>
                    <a:pt x="178" y="299"/>
                    <a:pt x="198" y="303"/>
                    <a:pt x="218" y="303"/>
                  </a:cubicBezTo>
                  <a:cubicBezTo>
                    <a:pt x="359" y="303"/>
                    <a:pt x="433" y="81"/>
                    <a:pt x="276" y="13"/>
                  </a:cubicBezTo>
                  <a:cubicBezTo>
                    <a:pt x="255" y="4"/>
                    <a:pt x="234" y="0"/>
                    <a:pt x="2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1377483" y="2839686"/>
              <a:ext cx="19847" cy="13856"/>
            </a:xfrm>
            <a:custGeom>
              <a:avLst/>
              <a:gdLst/>
              <a:ahLst/>
              <a:cxnLst/>
              <a:rect l="l" t="t" r="r" b="b"/>
              <a:pathLst>
                <a:path w="434" h="303" extrusionOk="0">
                  <a:moveTo>
                    <a:pt x="216" y="0"/>
                  </a:moveTo>
                  <a:cubicBezTo>
                    <a:pt x="74" y="0"/>
                    <a:pt x="0" y="221"/>
                    <a:pt x="158" y="290"/>
                  </a:cubicBezTo>
                  <a:cubicBezTo>
                    <a:pt x="179" y="299"/>
                    <a:pt x="199" y="303"/>
                    <a:pt x="218" y="303"/>
                  </a:cubicBezTo>
                  <a:cubicBezTo>
                    <a:pt x="359" y="303"/>
                    <a:pt x="433" y="81"/>
                    <a:pt x="277" y="13"/>
                  </a:cubicBezTo>
                  <a:cubicBezTo>
                    <a:pt x="256" y="4"/>
                    <a:pt x="235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1109367" y="3624003"/>
              <a:ext cx="19801" cy="13948"/>
            </a:xfrm>
            <a:custGeom>
              <a:avLst/>
              <a:gdLst/>
              <a:ahLst/>
              <a:cxnLst/>
              <a:rect l="l" t="t" r="r" b="b"/>
              <a:pathLst>
                <a:path w="433" h="305" extrusionOk="0">
                  <a:moveTo>
                    <a:pt x="216" y="1"/>
                  </a:moveTo>
                  <a:cubicBezTo>
                    <a:pt x="75" y="1"/>
                    <a:pt x="0" y="223"/>
                    <a:pt x="157" y="290"/>
                  </a:cubicBezTo>
                  <a:cubicBezTo>
                    <a:pt x="179" y="300"/>
                    <a:pt x="200" y="304"/>
                    <a:pt x="219" y="304"/>
                  </a:cubicBezTo>
                  <a:cubicBezTo>
                    <a:pt x="359" y="304"/>
                    <a:pt x="433" y="83"/>
                    <a:pt x="277" y="14"/>
                  </a:cubicBezTo>
                  <a:cubicBezTo>
                    <a:pt x="256" y="5"/>
                    <a:pt x="236" y="1"/>
                    <a:pt x="216" y="1"/>
                  </a:cubicBezTo>
                  <a:close/>
                </a:path>
              </a:pathLst>
            </a:custGeom>
            <a:solidFill>
              <a:srgbClr val="FF6D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"/>
            <p:cNvSpPr/>
            <p:nvPr/>
          </p:nvSpPr>
          <p:spPr>
            <a:xfrm>
              <a:off x="1134976" y="3573837"/>
              <a:ext cx="19847" cy="13902"/>
            </a:xfrm>
            <a:custGeom>
              <a:avLst/>
              <a:gdLst/>
              <a:ahLst/>
              <a:cxnLst/>
              <a:rect l="l" t="t" r="r" b="b"/>
              <a:pathLst>
                <a:path w="434" h="304" extrusionOk="0">
                  <a:moveTo>
                    <a:pt x="215" y="1"/>
                  </a:moveTo>
                  <a:cubicBezTo>
                    <a:pt x="74" y="1"/>
                    <a:pt x="0" y="223"/>
                    <a:pt x="156" y="290"/>
                  </a:cubicBezTo>
                  <a:cubicBezTo>
                    <a:pt x="178" y="300"/>
                    <a:pt x="198" y="304"/>
                    <a:pt x="218" y="304"/>
                  </a:cubicBezTo>
                  <a:cubicBezTo>
                    <a:pt x="360" y="304"/>
                    <a:pt x="433" y="82"/>
                    <a:pt x="276" y="14"/>
                  </a:cubicBezTo>
                  <a:cubicBezTo>
                    <a:pt x="255" y="5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"/>
            <p:cNvSpPr/>
            <p:nvPr/>
          </p:nvSpPr>
          <p:spPr>
            <a:xfrm>
              <a:off x="1095968" y="3590117"/>
              <a:ext cx="19847" cy="13948"/>
            </a:xfrm>
            <a:custGeom>
              <a:avLst/>
              <a:gdLst/>
              <a:ahLst/>
              <a:cxnLst/>
              <a:rect l="l" t="t" r="r" b="b"/>
              <a:pathLst>
                <a:path w="434" h="305" extrusionOk="0">
                  <a:moveTo>
                    <a:pt x="216" y="1"/>
                  </a:moveTo>
                  <a:cubicBezTo>
                    <a:pt x="75" y="1"/>
                    <a:pt x="1" y="223"/>
                    <a:pt x="157" y="290"/>
                  </a:cubicBezTo>
                  <a:cubicBezTo>
                    <a:pt x="178" y="300"/>
                    <a:pt x="199" y="304"/>
                    <a:pt x="219" y="304"/>
                  </a:cubicBezTo>
                  <a:cubicBezTo>
                    <a:pt x="360" y="304"/>
                    <a:pt x="433" y="83"/>
                    <a:pt x="276" y="14"/>
                  </a:cubicBezTo>
                  <a:cubicBezTo>
                    <a:pt x="255" y="5"/>
                    <a:pt x="235" y="1"/>
                    <a:pt x="2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1330243" y="3420962"/>
              <a:ext cx="19847" cy="13902"/>
            </a:xfrm>
            <a:custGeom>
              <a:avLst/>
              <a:gdLst/>
              <a:ahLst/>
              <a:cxnLst/>
              <a:rect l="l" t="t" r="r" b="b"/>
              <a:pathLst>
                <a:path w="434" h="304" extrusionOk="0">
                  <a:moveTo>
                    <a:pt x="216" y="0"/>
                  </a:moveTo>
                  <a:cubicBezTo>
                    <a:pt x="74" y="0"/>
                    <a:pt x="0" y="222"/>
                    <a:pt x="157" y="290"/>
                  </a:cubicBezTo>
                  <a:cubicBezTo>
                    <a:pt x="179" y="299"/>
                    <a:pt x="199" y="303"/>
                    <a:pt x="219" y="303"/>
                  </a:cubicBezTo>
                  <a:cubicBezTo>
                    <a:pt x="359" y="303"/>
                    <a:pt x="433" y="83"/>
                    <a:pt x="277" y="14"/>
                  </a:cubicBezTo>
                  <a:cubicBezTo>
                    <a:pt x="256" y="5"/>
                    <a:pt x="235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1394860" y="3413233"/>
              <a:ext cx="19801" cy="13902"/>
            </a:xfrm>
            <a:custGeom>
              <a:avLst/>
              <a:gdLst/>
              <a:ahLst/>
              <a:cxnLst/>
              <a:rect l="l" t="t" r="r" b="b"/>
              <a:pathLst>
                <a:path w="433" h="304" extrusionOk="0">
                  <a:moveTo>
                    <a:pt x="216" y="0"/>
                  </a:moveTo>
                  <a:cubicBezTo>
                    <a:pt x="75" y="0"/>
                    <a:pt x="0" y="222"/>
                    <a:pt x="158" y="290"/>
                  </a:cubicBezTo>
                  <a:cubicBezTo>
                    <a:pt x="179" y="299"/>
                    <a:pt x="200" y="303"/>
                    <a:pt x="219" y="303"/>
                  </a:cubicBezTo>
                  <a:cubicBezTo>
                    <a:pt x="360" y="303"/>
                    <a:pt x="433" y="82"/>
                    <a:pt x="277" y="13"/>
                  </a:cubicBezTo>
                  <a:cubicBezTo>
                    <a:pt x="256" y="4"/>
                    <a:pt x="236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1355624" y="3385978"/>
              <a:ext cx="19847" cy="13902"/>
            </a:xfrm>
            <a:custGeom>
              <a:avLst/>
              <a:gdLst/>
              <a:ahLst/>
              <a:cxnLst/>
              <a:rect l="l" t="t" r="r" b="b"/>
              <a:pathLst>
                <a:path w="434" h="304" extrusionOk="0">
                  <a:moveTo>
                    <a:pt x="215" y="1"/>
                  </a:moveTo>
                  <a:cubicBezTo>
                    <a:pt x="75" y="1"/>
                    <a:pt x="1" y="223"/>
                    <a:pt x="157" y="290"/>
                  </a:cubicBezTo>
                  <a:cubicBezTo>
                    <a:pt x="178" y="300"/>
                    <a:pt x="199" y="304"/>
                    <a:pt x="218" y="304"/>
                  </a:cubicBezTo>
                  <a:cubicBezTo>
                    <a:pt x="359" y="304"/>
                    <a:pt x="433" y="83"/>
                    <a:pt x="276" y="14"/>
                  </a:cubicBezTo>
                  <a:cubicBezTo>
                    <a:pt x="255" y="5"/>
                    <a:pt x="235" y="1"/>
                    <a:pt x="2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975332" y="2775481"/>
              <a:ext cx="19893" cy="13902"/>
            </a:xfrm>
            <a:custGeom>
              <a:avLst/>
              <a:gdLst/>
              <a:ahLst/>
              <a:cxnLst/>
              <a:rect l="l" t="t" r="r" b="b"/>
              <a:pathLst>
                <a:path w="435" h="304" extrusionOk="0">
                  <a:moveTo>
                    <a:pt x="216" y="1"/>
                  </a:moveTo>
                  <a:cubicBezTo>
                    <a:pt x="75" y="1"/>
                    <a:pt x="1" y="223"/>
                    <a:pt x="157" y="290"/>
                  </a:cubicBezTo>
                  <a:cubicBezTo>
                    <a:pt x="178" y="299"/>
                    <a:pt x="199" y="303"/>
                    <a:pt x="218" y="303"/>
                  </a:cubicBezTo>
                  <a:cubicBezTo>
                    <a:pt x="360" y="303"/>
                    <a:pt x="434" y="81"/>
                    <a:pt x="277" y="14"/>
                  </a:cubicBezTo>
                  <a:cubicBezTo>
                    <a:pt x="255" y="5"/>
                    <a:pt x="235" y="1"/>
                    <a:pt x="2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991201" y="2738897"/>
              <a:ext cx="19847" cy="13948"/>
            </a:xfrm>
            <a:custGeom>
              <a:avLst/>
              <a:gdLst/>
              <a:ahLst/>
              <a:cxnLst/>
              <a:rect l="l" t="t" r="r" b="b"/>
              <a:pathLst>
                <a:path w="434" h="305" extrusionOk="0">
                  <a:moveTo>
                    <a:pt x="215" y="1"/>
                  </a:moveTo>
                  <a:cubicBezTo>
                    <a:pt x="75" y="1"/>
                    <a:pt x="0" y="223"/>
                    <a:pt x="156" y="290"/>
                  </a:cubicBezTo>
                  <a:cubicBezTo>
                    <a:pt x="178" y="300"/>
                    <a:pt x="199" y="304"/>
                    <a:pt x="219" y="304"/>
                  </a:cubicBezTo>
                  <a:cubicBezTo>
                    <a:pt x="360" y="304"/>
                    <a:pt x="433" y="83"/>
                    <a:pt x="276" y="14"/>
                  </a:cubicBezTo>
                  <a:cubicBezTo>
                    <a:pt x="255" y="5"/>
                    <a:pt x="235" y="1"/>
                    <a:pt x="2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1523179" y="2979117"/>
              <a:ext cx="465714" cy="394650"/>
            </a:xfrm>
            <a:custGeom>
              <a:avLst/>
              <a:gdLst/>
              <a:ahLst/>
              <a:cxnLst/>
              <a:rect l="l" t="t" r="r" b="b"/>
              <a:pathLst>
                <a:path w="10184" h="8630" extrusionOk="0">
                  <a:moveTo>
                    <a:pt x="7412" y="0"/>
                  </a:moveTo>
                  <a:cubicBezTo>
                    <a:pt x="3906" y="0"/>
                    <a:pt x="0" y="5310"/>
                    <a:pt x="2683" y="8085"/>
                  </a:cubicBezTo>
                  <a:cubicBezTo>
                    <a:pt x="3048" y="8463"/>
                    <a:pt x="3445" y="8629"/>
                    <a:pt x="3855" y="8629"/>
                  </a:cubicBezTo>
                  <a:cubicBezTo>
                    <a:pt x="6701" y="8629"/>
                    <a:pt x="10184" y="634"/>
                    <a:pt x="8263" y="112"/>
                  </a:cubicBezTo>
                  <a:cubicBezTo>
                    <a:pt x="7985" y="36"/>
                    <a:pt x="7700" y="0"/>
                    <a:pt x="7412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5" name="Google Shape;1695;p5"/>
          <p:cNvGrpSpPr/>
          <p:nvPr/>
        </p:nvGrpSpPr>
        <p:grpSpPr>
          <a:xfrm>
            <a:off x="8474705" y="124680"/>
            <a:ext cx="195514" cy="172490"/>
            <a:chOff x="4375233" y="4495850"/>
            <a:chExt cx="276540" cy="243975"/>
          </a:xfrm>
        </p:grpSpPr>
        <p:sp>
          <p:nvSpPr>
            <p:cNvPr id="1696" name="Google Shape;1696;p5"/>
            <p:cNvSpPr/>
            <p:nvPr/>
          </p:nvSpPr>
          <p:spPr>
            <a:xfrm>
              <a:off x="4505158" y="4495850"/>
              <a:ext cx="18443" cy="243975"/>
            </a:xfrm>
            <a:custGeom>
              <a:avLst/>
              <a:gdLst/>
              <a:ahLst/>
              <a:cxnLst/>
              <a:rect l="l" t="t" r="r" b="b"/>
              <a:pathLst>
                <a:path w="555" h="7342" extrusionOk="0">
                  <a:moveTo>
                    <a:pt x="128" y="0"/>
                  </a:moveTo>
                  <a:cubicBezTo>
                    <a:pt x="123" y="0"/>
                    <a:pt x="117" y="1"/>
                    <a:pt x="111" y="2"/>
                  </a:cubicBezTo>
                  <a:cubicBezTo>
                    <a:pt x="49" y="4"/>
                    <a:pt x="1" y="57"/>
                    <a:pt x="4" y="120"/>
                  </a:cubicBezTo>
                  <a:lnTo>
                    <a:pt x="326" y="7233"/>
                  </a:lnTo>
                  <a:cubicBezTo>
                    <a:pt x="328" y="7294"/>
                    <a:pt x="379" y="7341"/>
                    <a:pt x="439" y="7341"/>
                  </a:cubicBezTo>
                  <a:lnTo>
                    <a:pt x="444" y="7341"/>
                  </a:lnTo>
                  <a:cubicBezTo>
                    <a:pt x="507" y="7338"/>
                    <a:pt x="555" y="7285"/>
                    <a:pt x="553" y="7222"/>
                  </a:cubicBezTo>
                  <a:lnTo>
                    <a:pt x="231" y="109"/>
                  </a:lnTo>
                  <a:cubicBezTo>
                    <a:pt x="228" y="53"/>
                    <a:pt x="188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4375233" y="4594241"/>
              <a:ext cx="276540" cy="20902"/>
            </a:xfrm>
            <a:custGeom>
              <a:avLst/>
              <a:gdLst/>
              <a:ahLst/>
              <a:cxnLst/>
              <a:rect l="l" t="t" r="r" b="b"/>
              <a:pathLst>
                <a:path w="8322" h="629" extrusionOk="0">
                  <a:moveTo>
                    <a:pt x="6337" y="0"/>
                  </a:moveTo>
                  <a:cubicBezTo>
                    <a:pt x="4254" y="0"/>
                    <a:pt x="2166" y="135"/>
                    <a:pt x="107" y="402"/>
                  </a:cubicBezTo>
                  <a:cubicBezTo>
                    <a:pt x="45" y="411"/>
                    <a:pt x="1" y="467"/>
                    <a:pt x="10" y="529"/>
                  </a:cubicBezTo>
                  <a:cubicBezTo>
                    <a:pt x="16" y="587"/>
                    <a:pt x="65" y="629"/>
                    <a:pt x="122" y="629"/>
                  </a:cubicBezTo>
                  <a:lnTo>
                    <a:pt x="122" y="629"/>
                  </a:lnTo>
                  <a:cubicBezTo>
                    <a:pt x="127" y="629"/>
                    <a:pt x="132" y="629"/>
                    <a:pt x="137" y="628"/>
                  </a:cubicBezTo>
                  <a:cubicBezTo>
                    <a:pt x="2189" y="362"/>
                    <a:pt x="4270" y="228"/>
                    <a:pt x="6346" y="228"/>
                  </a:cubicBezTo>
                  <a:cubicBezTo>
                    <a:pt x="6966" y="228"/>
                    <a:pt x="7584" y="240"/>
                    <a:pt x="8202" y="263"/>
                  </a:cubicBezTo>
                  <a:lnTo>
                    <a:pt x="8207" y="263"/>
                  </a:lnTo>
                  <a:cubicBezTo>
                    <a:pt x="8267" y="263"/>
                    <a:pt x="8317" y="216"/>
                    <a:pt x="8319" y="154"/>
                  </a:cubicBezTo>
                  <a:cubicBezTo>
                    <a:pt x="8322" y="92"/>
                    <a:pt x="8273" y="39"/>
                    <a:pt x="8211" y="37"/>
                  </a:cubicBezTo>
                  <a:cubicBezTo>
                    <a:pt x="7587" y="12"/>
                    <a:pt x="6962" y="0"/>
                    <a:pt x="6337" y="0"/>
                  </a:cubicBezTo>
                  <a:close/>
                  <a:moveTo>
                    <a:pt x="122" y="629"/>
                  </a:moveTo>
                  <a:cubicBezTo>
                    <a:pt x="122" y="629"/>
                    <a:pt x="122" y="629"/>
                    <a:pt x="121" y="629"/>
                  </a:cubicBezTo>
                  <a:lnTo>
                    <a:pt x="122" y="629"/>
                  </a:lnTo>
                  <a:cubicBezTo>
                    <a:pt x="122" y="629"/>
                    <a:pt x="122" y="629"/>
                    <a:pt x="122" y="629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4431091" y="4519310"/>
              <a:ext cx="163193" cy="164754"/>
            </a:xfrm>
            <a:custGeom>
              <a:avLst/>
              <a:gdLst/>
              <a:ahLst/>
              <a:cxnLst/>
              <a:rect l="l" t="t" r="r" b="b"/>
              <a:pathLst>
                <a:path w="4911" h="4958" extrusionOk="0">
                  <a:moveTo>
                    <a:pt x="4786" y="1"/>
                  </a:moveTo>
                  <a:cubicBezTo>
                    <a:pt x="4758" y="1"/>
                    <a:pt x="4729" y="12"/>
                    <a:pt x="4706" y="33"/>
                  </a:cubicBezTo>
                  <a:cubicBezTo>
                    <a:pt x="3987" y="729"/>
                    <a:pt x="3167" y="1579"/>
                    <a:pt x="2374" y="2400"/>
                  </a:cubicBezTo>
                  <a:cubicBezTo>
                    <a:pt x="1583" y="3220"/>
                    <a:pt x="764" y="4068"/>
                    <a:pt x="47" y="4762"/>
                  </a:cubicBezTo>
                  <a:cubicBezTo>
                    <a:pt x="2" y="4806"/>
                    <a:pt x="1" y="4878"/>
                    <a:pt x="45" y="4922"/>
                  </a:cubicBezTo>
                  <a:cubicBezTo>
                    <a:pt x="67" y="4945"/>
                    <a:pt x="97" y="4958"/>
                    <a:pt x="127" y="4958"/>
                  </a:cubicBezTo>
                  <a:cubicBezTo>
                    <a:pt x="155" y="4958"/>
                    <a:pt x="183" y="4947"/>
                    <a:pt x="205" y="4925"/>
                  </a:cubicBezTo>
                  <a:cubicBezTo>
                    <a:pt x="925" y="4229"/>
                    <a:pt x="1745" y="3379"/>
                    <a:pt x="2537" y="2558"/>
                  </a:cubicBezTo>
                  <a:cubicBezTo>
                    <a:pt x="3330" y="1738"/>
                    <a:pt x="4147" y="889"/>
                    <a:pt x="4864" y="197"/>
                  </a:cubicBezTo>
                  <a:cubicBezTo>
                    <a:pt x="4910" y="152"/>
                    <a:pt x="4911" y="80"/>
                    <a:pt x="4868" y="35"/>
                  </a:cubicBezTo>
                  <a:cubicBezTo>
                    <a:pt x="4845" y="12"/>
                    <a:pt x="4816" y="1"/>
                    <a:pt x="47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4442621" y="4519542"/>
              <a:ext cx="178811" cy="170304"/>
            </a:xfrm>
            <a:custGeom>
              <a:avLst/>
              <a:gdLst/>
              <a:ahLst/>
              <a:cxnLst/>
              <a:rect l="l" t="t" r="r" b="b"/>
              <a:pathLst>
                <a:path w="5381" h="5125" extrusionOk="0">
                  <a:moveTo>
                    <a:pt x="130" y="1"/>
                  </a:moveTo>
                  <a:cubicBezTo>
                    <a:pt x="106" y="1"/>
                    <a:pt x="82" y="8"/>
                    <a:pt x="62" y="24"/>
                  </a:cubicBezTo>
                  <a:cubicBezTo>
                    <a:pt x="11" y="60"/>
                    <a:pt x="0" y="131"/>
                    <a:pt x="38" y="182"/>
                  </a:cubicBezTo>
                  <a:cubicBezTo>
                    <a:pt x="1462" y="2112"/>
                    <a:pt x="3194" y="3769"/>
                    <a:pt x="5188" y="5104"/>
                  </a:cubicBezTo>
                  <a:cubicBezTo>
                    <a:pt x="5208" y="5118"/>
                    <a:pt x="5230" y="5124"/>
                    <a:pt x="5251" y="5124"/>
                  </a:cubicBezTo>
                  <a:lnTo>
                    <a:pt x="5251" y="5123"/>
                  </a:lnTo>
                  <a:cubicBezTo>
                    <a:pt x="5288" y="5123"/>
                    <a:pt x="5323" y="5106"/>
                    <a:pt x="5345" y="5073"/>
                  </a:cubicBezTo>
                  <a:cubicBezTo>
                    <a:pt x="5381" y="5021"/>
                    <a:pt x="5366" y="4951"/>
                    <a:pt x="5314" y="4915"/>
                  </a:cubicBezTo>
                  <a:cubicBezTo>
                    <a:pt x="3342" y="3595"/>
                    <a:pt x="1629" y="1956"/>
                    <a:pt x="220" y="47"/>
                  </a:cubicBezTo>
                  <a:cubicBezTo>
                    <a:pt x="199" y="17"/>
                    <a:pt x="165" y="1"/>
                    <a:pt x="13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ps for Weekly Meal Planning by Slidesgo" type="titleOnly">
  <p:cSld name="TITLE_ONLY"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6"/>
          <p:cNvSpPr/>
          <p:nvPr/>
        </p:nvSpPr>
        <p:spPr>
          <a:xfrm>
            <a:off x="-428267" y="3640982"/>
            <a:ext cx="2365004" cy="1953707"/>
          </a:xfrm>
          <a:custGeom>
            <a:avLst/>
            <a:gdLst/>
            <a:ahLst/>
            <a:cxnLst/>
            <a:rect l="l" t="t" r="r" b="b"/>
            <a:pathLst>
              <a:path w="51728" h="42732" extrusionOk="0">
                <a:moveTo>
                  <a:pt x="6787" y="1"/>
                </a:moveTo>
                <a:cubicBezTo>
                  <a:pt x="4540" y="1"/>
                  <a:pt x="2292" y="542"/>
                  <a:pt x="316" y="1613"/>
                </a:cubicBezTo>
                <a:lnTo>
                  <a:pt x="3327" y="744"/>
                </a:lnTo>
                <a:lnTo>
                  <a:pt x="3327" y="744"/>
                </a:lnTo>
                <a:cubicBezTo>
                  <a:pt x="1016" y="8018"/>
                  <a:pt x="0" y="15702"/>
                  <a:pt x="341" y="23326"/>
                </a:cubicBezTo>
                <a:cubicBezTo>
                  <a:pt x="470" y="26205"/>
                  <a:pt x="828" y="29189"/>
                  <a:pt x="2354" y="31633"/>
                </a:cubicBezTo>
                <a:cubicBezTo>
                  <a:pt x="4288" y="34733"/>
                  <a:pt x="7777" y="36473"/>
                  <a:pt x="11182" y="37798"/>
                </a:cubicBezTo>
                <a:cubicBezTo>
                  <a:pt x="18767" y="40748"/>
                  <a:pt x="26850" y="42411"/>
                  <a:pt x="34983" y="42697"/>
                </a:cubicBezTo>
                <a:cubicBezTo>
                  <a:pt x="35590" y="42718"/>
                  <a:pt x="36198" y="42731"/>
                  <a:pt x="36806" y="42731"/>
                </a:cubicBezTo>
                <a:cubicBezTo>
                  <a:pt x="38734" y="42731"/>
                  <a:pt x="40661" y="42596"/>
                  <a:pt x="42532" y="42143"/>
                </a:cubicBezTo>
                <a:cubicBezTo>
                  <a:pt x="44992" y="41549"/>
                  <a:pt x="47365" y="40367"/>
                  <a:pt x="49043" y="38473"/>
                </a:cubicBezTo>
                <a:cubicBezTo>
                  <a:pt x="50832" y="36455"/>
                  <a:pt x="51728" y="33674"/>
                  <a:pt x="51454" y="30992"/>
                </a:cubicBezTo>
                <a:cubicBezTo>
                  <a:pt x="51179" y="28310"/>
                  <a:pt x="49739" y="25767"/>
                  <a:pt x="47580" y="24152"/>
                </a:cubicBezTo>
                <a:cubicBezTo>
                  <a:pt x="44994" y="22219"/>
                  <a:pt x="41631" y="21684"/>
                  <a:pt x="38405" y="21557"/>
                </a:cubicBezTo>
                <a:cubicBezTo>
                  <a:pt x="35178" y="21431"/>
                  <a:pt x="31910" y="21649"/>
                  <a:pt x="28752" y="20973"/>
                </a:cubicBezTo>
                <a:cubicBezTo>
                  <a:pt x="25595" y="20297"/>
                  <a:pt x="22453" y="18522"/>
                  <a:pt x="21157" y="15565"/>
                </a:cubicBezTo>
                <a:cubicBezTo>
                  <a:pt x="20433" y="13910"/>
                  <a:pt x="20350" y="12055"/>
                  <a:pt x="19920" y="10300"/>
                </a:cubicBezTo>
                <a:cubicBezTo>
                  <a:pt x="18941" y="6294"/>
                  <a:pt x="16024" y="2809"/>
                  <a:pt x="12253" y="1138"/>
                </a:cubicBezTo>
                <a:cubicBezTo>
                  <a:pt x="10538" y="378"/>
                  <a:pt x="8663" y="1"/>
                  <a:pt x="67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" name="Google Shape;170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03" name="Google Shape;1703;p6"/>
          <p:cNvSpPr/>
          <p:nvPr/>
        </p:nvSpPr>
        <p:spPr>
          <a:xfrm>
            <a:off x="7635851" y="-240497"/>
            <a:ext cx="1965847" cy="1334063"/>
          </a:xfrm>
          <a:custGeom>
            <a:avLst/>
            <a:gdLst/>
            <a:ahLst/>
            <a:cxnLst/>
            <a:rect l="l" t="t" r="r" b="b"/>
            <a:pathLst>
              <a:path w="65561" h="44491" extrusionOk="0">
                <a:moveTo>
                  <a:pt x="28079" y="0"/>
                </a:moveTo>
                <a:cubicBezTo>
                  <a:pt x="19327" y="0"/>
                  <a:pt x="10579" y="1962"/>
                  <a:pt x="2669" y="5709"/>
                </a:cubicBezTo>
                <a:lnTo>
                  <a:pt x="1146" y="1334"/>
                </a:lnTo>
                <a:cubicBezTo>
                  <a:pt x="574" y="5126"/>
                  <a:pt x="1" y="8983"/>
                  <a:pt x="534" y="12781"/>
                </a:cubicBezTo>
                <a:cubicBezTo>
                  <a:pt x="1067" y="16579"/>
                  <a:pt x="2876" y="20379"/>
                  <a:pt x="6119" y="22425"/>
                </a:cubicBezTo>
                <a:cubicBezTo>
                  <a:pt x="11539" y="25844"/>
                  <a:pt x="19050" y="23482"/>
                  <a:pt x="24721" y="26465"/>
                </a:cubicBezTo>
                <a:cubicBezTo>
                  <a:pt x="28814" y="28617"/>
                  <a:pt x="31058" y="33058"/>
                  <a:pt x="34146" y="36500"/>
                </a:cubicBezTo>
                <a:cubicBezTo>
                  <a:pt x="37649" y="40408"/>
                  <a:pt x="42455" y="43129"/>
                  <a:pt x="47607" y="44125"/>
                </a:cubicBezTo>
                <a:cubicBezTo>
                  <a:pt x="48804" y="44356"/>
                  <a:pt x="50038" y="44491"/>
                  <a:pt x="51264" y="44491"/>
                </a:cubicBezTo>
                <a:cubicBezTo>
                  <a:pt x="53477" y="44491"/>
                  <a:pt x="55666" y="44053"/>
                  <a:pt x="57572" y="42957"/>
                </a:cubicBezTo>
                <a:cubicBezTo>
                  <a:pt x="60136" y="41482"/>
                  <a:pt x="61954" y="38942"/>
                  <a:pt x="63087" y="36210"/>
                </a:cubicBezTo>
                <a:cubicBezTo>
                  <a:pt x="65561" y="30251"/>
                  <a:pt x="64970" y="23236"/>
                  <a:pt x="62074" y="17471"/>
                </a:cubicBezTo>
                <a:cubicBezTo>
                  <a:pt x="59176" y="11705"/>
                  <a:pt x="54127" y="7167"/>
                  <a:pt x="48343" y="4306"/>
                </a:cubicBezTo>
                <a:cubicBezTo>
                  <a:pt x="42560" y="1445"/>
                  <a:pt x="36072" y="190"/>
                  <a:pt x="29622" y="21"/>
                </a:cubicBezTo>
                <a:cubicBezTo>
                  <a:pt x="29108" y="7"/>
                  <a:pt x="28594" y="0"/>
                  <a:pt x="2807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" name="Google Shape;1704;p6"/>
          <p:cNvSpPr/>
          <p:nvPr/>
        </p:nvSpPr>
        <p:spPr>
          <a:xfrm>
            <a:off x="9025895" y="539492"/>
            <a:ext cx="118116" cy="115067"/>
          </a:xfrm>
          <a:custGeom>
            <a:avLst/>
            <a:gdLst/>
            <a:ahLst/>
            <a:cxnLst/>
            <a:rect l="l" t="t" r="r" b="b"/>
            <a:pathLst>
              <a:path w="4285" h="4174" extrusionOk="0">
                <a:moveTo>
                  <a:pt x="3728" y="0"/>
                </a:moveTo>
                <a:cubicBezTo>
                  <a:pt x="1" y="0"/>
                  <a:pt x="112" y="4173"/>
                  <a:pt x="112" y="4173"/>
                </a:cubicBezTo>
                <a:cubicBezTo>
                  <a:pt x="4285" y="4062"/>
                  <a:pt x="3728" y="0"/>
                  <a:pt x="37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6"/>
          <p:cNvSpPr/>
          <p:nvPr/>
        </p:nvSpPr>
        <p:spPr>
          <a:xfrm>
            <a:off x="8278548" y="58275"/>
            <a:ext cx="190722" cy="187045"/>
          </a:xfrm>
          <a:custGeom>
            <a:avLst/>
            <a:gdLst/>
            <a:ahLst/>
            <a:cxnLst/>
            <a:rect l="l" t="t" r="r" b="b"/>
            <a:pathLst>
              <a:path w="6919" h="6785" extrusionOk="0">
                <a:moveTo>
                  <a:pt x="3460" y="0"/>
                </a:moveTo>
                <a:cubicBezTo>
                  <a:pt x="3328" y="0"/>
                  <a:pt x="3195" y="67"/>
                  <a:pt x="3122" y="200"/>
                </a:cubicBezTo>
                <a:lnTo>
                  <a:pt x="2167" y="1947"/>
                </a:lnTo>
                <a:cubicBezTo>
                  <a:pt x="2132" y="2012"/>
                  <a:pt x="2079" y="2065"/>
                  <a:pt x="2014" y="2100"/>
                </a:cubicBezTo>
                <a:lnTo>
                  <a:pt x="267" y="3055"/>
                </a:lnTo>
                <a:cubicBezTo>
                  <a:pt x="0" y="3201"/>
                  <a:pt x="0" y="3583"/>
                  <a:pt x="267" y="3729"/>
                </a:cubicBezTo>
                <a:lnTo>
                  <a:pt x="2014" y="4684"/>
                </a:lnTo>
                <a:cubicBezTo>
                  <a:pt x="2079" y="4720"/>
                  <a:pt x="2132" y="4773"/>
                  <a:pt x="2167" y="4837"/>
                </a:cubicBezTo>
                <a:lnTo>
                  <a:pt x="3122" y="6584"/>
                </a:lnTo>
                <a:cubicBezTo>
                  <a:pt x="3195" y="6718"/>
                  <a:pt x="3328" y="6784"/>
                  <a:pt x="3460" y="6784"/>
                </a:cubicBezTo>
                <a:cubicBezTo>
                  <a:pt x="3592" y="6784"/>
                  <a:pt x="3724" y="6718"/>
                  <a:pt x="3796" y="6584"/>
                </a:cubicBezTo>
                <a:lnTo>
                  <a:pt x="4751" y="4837"/>
                </a:lnTo>
                <a:cubicBezTo>
                  <a:pt x="4787" y="4773"/>
                  <a:pt x="4840" y="4720"/>
                  <a:pt x="4904" y="4684"/>
                </a:cubicBezTo>
                <a:lnTo>
                  <a:pt x="6651" y="3729"/>
                </a:lnTo>
                <a:cubicBezTo>
                  <a:pt x="6918" y="3583"/>
                  <a:pt x="6918" y="3201"/>
                  <a:pt x="6651" y="3055"/>
                </a:cubicBezTo>
                <a:lnTo>
                  <a:pt x="4904" y="2100"/>
                </a:lnTo>
                <a:cubicBezTo>
                  <a:pt x="4840" y="2065"/>
                  <a:pt x="4787" y="2012"/>
                  <a:pt x="4751" y="1947"/>
                </a:cubicBezTo>
                <a:lnTo>
                  <a:pt x="3796" y="200"/>
                </a:lnTo>
                <a:cubicBezTo>
                  <a:pt x="3724" y="67"/>
                  <a:pt x="3592" y="0"/>
                  <a:pt x="34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" name="Google Shape;1706;p6"/>
          <p:cNvSpPr/>
          <p:nvPr/>
        </p:nvSpPr>
        <p:spPr>
          <a:xfrm>
            <a:off x="1465647" y="4749532"/>
            <a:ext cx="110756" cy="108644"/>
          </a:xfrm>
          <a:custGeom>
            <a:avLst/>
            <a:gdLst/>
            <a:ahLst/>
            <a:cxnLst/>
            <a:rect l="l" t="t" r="r" b="b"/>
            <a:pathLst>
              <a:path w="4018" h="3941" extrusionOk="0">
                <a:moveTo>
                  <a:pt x="2009" y="1"/>
                </a:moveTo>
                <a:cubicBezTo>
                  <a:pt x="1933" y="1"/>
                  <a:pt x="1856" y="39"/>
                  <a:pt x="1813" y="117"/>
                </a:cubicBezTo>
                <a:lnTo>
                  <a:pt x="1259" y="1132"/>
                </a:lnTo>
                <a:cubicBezTo>
                  <a:pt x="1238" y="1169"/>
                  <a:pt x="1207" y="1200"/>
                  <a:pt x="1170" y="1220"/>
                </a:cubicBezTo>
                <a:lnTo>
                  <a:pt x="156" y="1775"/>
                </a:lnTo>
                <a:cubicBezTo>
                  <a:pt x="1" y="1860"/>
                  <a:pt x="1" y="2082"/>
                  <a:pt x="156" y="2166"/>
                </a:cubicBezTo>
                <a:lnTo>
                  <a:pt x="1170" y="2722"/>
                </a:lnTo>
                <a:cubicBezTo>
                  <a:pt x="1208" y="2742"/>
                  <a:pt x="1238" y="2773"/>
                  <a:pt x="1259" y="2810"/>
                </a:cubicBezTo>
                <a:lnTo>
                  <a:pt x="1813" y="3825"/>
                </a:lnTo>
                <a:cubicBezTo>
                  <a:pt x="1856" y="3902"/>
                  <a:pt x="1933" y="3941"/>
                  <a:pt x="2009" y="3941"/>
                </a:cubicBezTo>
                <a:cubicBezTo>
                  <a:pt x="2086" y="3941"/>
                  <a:pt x="2163" y="3902"/>
                  <a:pt x="2205" y="3825"/>
                </a:cubicBezTo>
                <a:lnTo>
                  <a:pt x="2760" y="2810"/>
                </a:lnTo>
                <a:cubicBezTo>
                  <a:pt x="2781" y="2773"/>
                  <a:pt x="2812" y="2742"/>
                  <a:pt x="2849" y="2722"/>
                </a:cubicBezTo>
                <a:lnTo>
                  <a:pt x="3863" y="2166"/>
                </a:lnTo>
                <a:cubicBezTo>
                  <a:pt x="4018" y="2082"/>
                  <a:pt x="4018" y="1860"/>
                  <a:pt x="3863" y="1775"/>
                </a:cubicBezTo>
                <a:lnTo>
                  <a:pt x="2849" y="1220"/>
                </a:lnTo>
                <a:cubicBezTo>
                  <a:pt x="2812" y="1200"/>
                  <a:pt x="2781" y="1169"/>
                  <a:pt x="2760" y="1132"/>
                </a:cubicBezTo>
                <a:lnTo>
                  <a:pt x="2205" y="117"/>
                </a:lnTo>
                <a:cubicBezTo>
                  <a:pt x="2163" y="39"/>
                  <a:pt x="2086" y="1"/>
                  <a:pt x="200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7" name="Google Shape;1707;p6"/>
          <p:cNvGrpSpPr/>
          <p:nvPr/>
        </p:nvGrpSpPr>
        <p:grpSpPr>
          <a:xfrm>
            <a:off x="473008" y="4941093"/>
            <a:ext cx="229418" cy="202401"/>
            <a:chOff x="4375233" y="4495850"/>
            <a:chExt cx="276540" cy="243975"/>
          </a:xfrm>
        </p:grpSpPr>
        <p:sp>
          <p:nvSpPr>
            <p:cNvPr id="1708" name="Google Shape;1708;p6"/>
            <p:cNvSpPr/>
            <p:nvPr/>
          </p:nvSpPr>
          <p:spPr>
            <a:xfrm>
              <a:off x="4505158" y="4495850"/>
              <a:ext cx="18443" cy="243975"/>
            </a:xfrm>
            <a:custGeom>
              <a:avLst/>
              <a:gdLst/>
              <a:ahLst/>
              <a:cxnLst/>
              <a:rect l="l" t="t" r="r" b="b"/>
              <a:pathLst>
                <a:path w="555" h="7342" extrusionOk="0">
                  <a:moveTo>
                    <a:pt x="128" y="0"/>
                  </a:moveTo>
                  <a:cubicBezTo>
                    <a:pt x="123" y="0"/>
                    <a:pt x="117" y="1"/>
                    <a:pt x="111" y="2"/>
                  </a:cubicBezTo>
                  <a:cubicBezTo>
                    <a:pt x="49" y="4"/>
                    <a:pt x="1" y="57"/>
                    <a:pt x="4" y="120"/>
                  </a:cubicBezTo>
                  <a:lnTo>
                    <a:pt x="326" y="7233"/>
                  </a:lnTo>
                  <a:cubicBezTo>
                    <a:pt x="328" y="7294"/>
                    <a:pt x="379" y="7341"/>
                    <a:pt x="439" y="7341"/>
                  </a:cubicBezTo>
                  <a:lnTo>
                    <a:pt x="444" y="7341"/>
                  </a:lnTo>
                  <a:cubicBezTo>
                    <a:pt x="507" y="7338"/>
                    <a:pt x="555" y="7285"/>
                    <a:pt x="553" y="7222"/>
                  </a:cubicBezTo>
                  <a:lnTo>
                    <a:pt x="231" y="109"/>
                  </a:lnTo>
                  <a:cubicBezTo>
                    <a:pt x="228" y="53"/>
                    <a:pt x="188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6"/>
            <p:cNvSpPr/>
            <p:nvPr/>
          </p:nvSpPr>
          <p:spPr>
            <a:xfrm>
              <a:off x="4375233" y="4594241"/>
              <a:ext cx="276540" cy="20902"/>
            </a:xfrm>
            <a:custGeom>
              <a:avLst/>
              <a:gdLst/>
              <a:ahLst/>
              <a:cxnLst/>
              <a:rect l="l" t="t" r="r" b="b"/>
              <a:pathLst>
                <a:path w="8322" h="629" extrusionOk="0">
                  <a:moveTo>
                    <a:pt x="6337" y="0"/>
                  </a:moveTo>
                  <a:cubicBezTo>
                    <a:pt x="4254" y="0"/>
                    <a:pt x="2166" y="135"/>
                    <a:pt x="107" y="402"/>
                  </a:cubicBezTo>
                  <a:cubicBezTo>
                    <a:pt x="45" y="411"/>
                    <a:pt x="1" y="467"/>
                    <a:pt x="10" y="529"/>
                  </a:cubicBezTo>
                  <a:cubicBezTo>
                    <a:pt x="16" y="587"/>
                    <a:pt x="65" y="629"/>
                    <a:pt x="122" y="629"/>
                  </a:cubicBezTo>
                  <a:lnTo>
                    <a:pt x="122" y="629"/>
                  </a:lnTo>
                  <a:cubicBezTo>
                    <a:pt x="127" y="629"/>
                    <a:pt x="132" y="629"/>
                    <a:pt x="137" y="628"/>
                  </a:cubicBezTo>
                  <a:cubicBezTo>
                    <a:pt x="2189" y="362"/>
                    <a:pt x="4270" y="228"/>
                    <a:pt x="6346" y="228"/>
                  </a:cubicBezTo>
                  <a:cubicBezTo>
                    <a:pt x="6966" y="228"/>
                    <a:pt x="7584" y="240"/>
                    <a:pt x="8202" y="263"/>
                  </a:cubicBezTo>
                  <a:lnTo>
                    <a:pt x="8207" y="263"/>
                  </a:lnTo>
                  <a:cubicBezTo>
                    <a:pt x="8267" y="263"/>
                    <a:pt x="8317" y="216"/>
                    <a:pt x="8319" y="154"/>
                  </a:cubicBezTo>
                  <a:cubicBezTo>
                    <a:pt x="8322" y="92"/>
                    <a:pt x="8273" y="39"/>
                    <a:pt x="8211" y="37"/>
                  </a:cubicBezTo>
                  <a:cubicBezTo>
                    <a:pt x="7587" y="12"/>
                    <a:pt x="6962" y="0"/>
                    <a:pt x="6337" y="0"/>
                  </a:cubicBezTo>
                  <a:close/>
                  <a:moveTo>
                    <a:pt x="122" y="629"/>
                  </a:moveTo>
                  <a:cubicBezTo>
                    <a:pt x="122" y="629"/>
                    <a:pt x="122" y="629"/>
                    <a:pt x="121" y="629"/>
                  </a:cubicBezTo>
                  <a:lnTo>
                    <a:pt x="122" y="629"/>
                  </a:lnTo>
                  <a:cubicBezTo>
                    <a:pt x="122" y="629"/>
                    <a:pt x="122" y="629"/>
                    <a:pt x="122" y="629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"/>
            <p:cNvSpPr/>
            <p:nvPr/>
          </p:nvSpPr>
          <p:spPr>
            <a:xfrm>
              <a:off x="4431091" y="4519310"/>
              <a:ext cx="163193" cy="164754"/>
            </a:xfrm>
            <a:custGeom>
              <a:avLst/>
              <a:gdLst/>
              <a:ahLst/>
              <a:cxnLst/>
              <a:rect l="l" t="t" r="r" b="b"/>
              <a:pathLst>
                <a:path w="4911" h="4958" extrusionOk="0">
                  <a:moveTo>
                    <a:pt x="4786" y="1"/>
                  </a:moveTo>
                  <a:cubicBezTo>
                    <a:pt x="4758" y="1"/>
                    <a:pt x="4729" y="12"/>
                    <a:pt x="4706" y="33"/>
                  </a:cubicBezTo>
                  <a:cubicBezTo>
                    <a:pt x="3987" y="729"/>
                    <a:pt x="3167" y="1579"/>
                    <a:pt x="2374" y="2400"/>
                  </a:cubicBezTo>
                  <a:cubicBezTo>
                    <a:pt x="1583" y="3220"/>
                    <a:pt x="764" y="4068"/>
                    <a:pt x="47" y="4762"/>
                  </a:cubicBezTo>
                  <a:cubicBezTo>
                    <a:pt x="2" y="4806"/>
                    <a:pt x="1" y="4878"/>
                    <a:pt x="45" y="4922"/>
                  </a:cubicBezTo>
                  <a:cubicBezTo>
                    <a:pt x="67" y="4945"/>
                    <a:pt x="97" y="4958"/>
                    <a:pt x="127" y="4958"/>
                  </a:cubicBezTo>
                  <a:cubicBezTo>
                    <a:pt x="155" y="4958"/>
                    <a:pt x="183" y="4947"/>
                    <a:pt x="205" y="4925"/>
                  </a:cubicBezTo>
                  <a:cubicBezTo>
                    <a:pt x="925" y="4229"/>
                    <a:pt x="1745" y="3379"/>
                    <a:pt x="2537" y="2558"/>
                  </a:cubicBezTo>
                  <a:cubicBezTo>
                    <a:pt x="3330" y="1738"/>
                    <a:pt x="4147" y="889"/>
                    <a:pt x="4864" y="197"/>
                  </a:cubicBezTo>
                  <a:cubicBezTo>
                    <a:pt x="4910" y="152"/>
                    <a:pt x="4911" y="80"/>
                    <a:pt x="4868" y="35"/>
                  </a:cubicBezTo>
                  <a:cubicBezTo>
                    <a:pt x="4845" y="12"/>
                    <a:pt x="4816" y="1"/>
                    <a:pt x="47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6"/>
            <p:cNvSpPr/>
            <p:nvPr/>
          </p:nvSpPr>
          <p:spPr>
            <a:xfrm>
              <a:off x="4442621" y="4519542"/>
              <a:ext cx="178811" cy="170304"/>
            </a:xfrm>
            <a:custGeom>
              <a:avLst/>
              <a:gdLst/>
              <a:ahLst/>
              <a:cxnLst/>
              <a:rect l="l" t="t" r="r" b="b"/>
              <a:pathLst>
                <a:path w="5381" h="5125" extrusionOk="0">
                  <a:moveTo>
                    <a:pt x="130" y="1"/>
                  </a:moveTo>
                  <a:cubicBezTo>
                    <a:pt x="106" y="1"/>
                    <a:pt x="82" y="8"/>
                    <a:pt x="62" y="24"/>
                  </a:cubicBezTo>
                  <a:cubicBezTo>
                    <a:pt x="11" y="60"/>
                    <a:pt x="0" y="131"/>
                    <a:pt x="38" y="182"/>
                  </a:cubicBezTo>
                  <a:cubicBezTo>
                    <a:pt x="1462" y="2112"/>
                    <a:pt x="3194" y="3769"/>
                    <a:pt x="5188" y="5104"/>
                  </a:cubicBezTo>
                  <a:cubicBezTo>
                    <a:pt x="5208" y="5118"/>
                    <a:pt x="5230" y="5124"/>
                    <a:pt x="5251" y="5124"/>
                  </a:cubicBezTo>
                  <a:lnTo>
                    <a:pt x="5251" y="5123"/>
                  </a:lnTo>
                  <a:cubicBezTo>
                    <a:pt x="5288" y="5123"/>
                    <a:pt x="5323" y="5106"/>
                    <a:pt x="5345" y="5073"/>
                  </a:cubicBezTo>
                  <a:cubicBezTo>
                    <a:pt x="5381" y="5021"/>
                    <a:pt x="5366" y="4951"/>
                    <a:pt x="5314" y="4915"/>
                  </a:cubicBezTo>
                  <a:cubicBezTo>
                    <a:pt x="3342" y="3595"/>
                    <a:pt x="1629" y="1956"/>
                    <a:pt x="220" y="47"/>
                  </a:cubicBezTo>
                  <a:cubicBezTo>
                    <a:pt x="199" y="17"/>
                    <a:pt x="165" y="1"/>
                    <a:pt x="13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2" name="Google Shape;1712;p6"/>
          <p:cNvGrpSpPr/>
          <p:nvPr/>
        </p:nvGrpSpPr>
        <p:grpSpPr>
          <a:xfrm>
            <a:off x="7246997" y="-87025"/>
            <a:ext cx="1031552" cy="626533"/>
            <a:chOff x="4693941" y="4517447"/>
            <a:chExt cx="1243433" cy="755223"/>
          </a:xfrm>
        </p:grpSpPr>
        <p:sp>
          <p:nvSpPr>
            <p:cNvPr id="1713" name="Google Shape;1713;p6"/>
            <p:cNvSpPr/>
            <p:nvPr/>
          </p:nvSpPr>
          <p:spPr>
            <a:xfrm>
              <a:off x="5364914" y="4572639"/>
              <a:ext cx="365067" cy="471457"/>
            </a:xfrm>
            <a:custGeom>
              <a:avLst/>
              <a:gdLst/>
              <a:ahLst/>
              <a:cxnLst/>
              <a:rect l="l" t="t" r="r" b="b"/>
              <a:pathLst>
                <a:path w="8877" h="11464" extrusionOk="0">
                  <a:moveTo>
                    <a:pt x="1690" y="0"/>
                  </a:moveTo>
                  <a:cubicBezTo>
                    <a:pt x="114" y="0"/>
                    <a:pt x="0" y="5036"/>
                    <a:pt x="0" y="5036"/>
                  </a:cubicBezTo>
                  <a:lnTo>
                    <a:pt x="680" y="6971"/>
                  </a:lnTo>
                  <a:cubicBezTo>
                    <a:pt x="680" y="6971"/>
                    <a:pt x="5439" y="11463"/>
                    <a:pt x="7295" y="11463"/>
                  </a:cubicBezTo>
                  <a:cubicBezTo>
                    <a:pt x="7563" y="11463"/>
                    <a:pt x="7770" y="11370"/>
                    <a:pt x="7894" y="11156"/>
                  </a:cubicBezTo>
                  <a:cubicBezTo>
                    <a:pt x="8876" y="9456"/>
                    <a:pt x="1013" y="5568"/>
                    <a:pt x="1013" y="5568"/>
                  </a:cubicBezTo>
                  <a:cubicBezTo>
                    <a:pt x="1013" y="5568"/>
                    <a:pt x="3367" y="116"/>
                    <a:pt x="1742" y="2"/>
                  </a:cubicBezTo>
                  <a:cubicBezTo>
                    <a:pt x="1724" y="1"/>
                    <a:pt x="1707" y="0"/>
                    <a:pt x="1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6"/>
            <p:cNvSpPr/>
            <p:nvPr/>
          </p:nvSpPr>
          <p:spPr>
            <a:xfrm>
              <a:off x="5356071" y="4517447"/>
              <a:ext cx="581302" cy="458955"/>
            </a:xfrm>
            <a:custGeom>
              <a:avLst/>
              <a:gdLst/>
              <a:ahLst/>
              <a:cxnLst/>
              <a:rect l="l" t="t" r="r" b="b"/>
              <a:pathLst>
                <a:path w="14135" h="11160" extrusionOk="0">
                  <a:moveTo>
                    <a:pt x="5741" y="0"/>
                  </a:moveTo>
                  <a:cubicBezTo>
                    <a:pt x="3674" y="0"/>
                    <a:pt x="1" y="6761"/>
                    <a:pt x="1" y="6761"/>
                  </a:cubicBezTo>
                  <a:lnTo>
                    <a:pt x="746" y="8087"/>
                  </a:lnTo>
                  <a:cubicBezTo>
                    <a:pt x="746" y="8087"/>
                    <a:pt x="6900" y="11160"/>
                    <a:pt x="9554" y="11160"/>
                  </a:cubicBezTo>
                  <a:cubicBezTo>
                    <a:pt x="10236" y="11160"/>
                    <a:pt x="10687" y="10957"/>
                    <a:pt x="10744" y="10447"/>
                  </a:cubicBezTo>
                  <a:lnTo>
                    <a:pt x="10742" y="10447"/>
                  </a:lnTo>
                  <a:cubicBezTo>
                    <a:pt x="11018" y="7954"/>
                    <a:pt x="2244" y="7487"/>
                    <a:pt x="2244" y="7487"/>
                  </a:cubicBezTo>
                  <a:cubicBezTo>
                    <a:pt x="2244" y="7487"/>
                    <a:pt x="14135" y="6105"/>
                    <a:pt x="13178" y="3828"/>
                  </a:cubicBezTo>
                  <a:cubicBezTo>
                    <a:pt x="12996" y="3395"/>
                    <a:pt x="12472" y="3219"/>
                    <a:pt x="11742" y="3219"/>
                  </a:cubicBezTo>
                  <a:cubicBezTo>
                    <a:pt x="8637" y="3219"/>
                    <a:pt x="1811" y="6396"/>
                    <a:pt x="1811" y="6396"/>
                  </a:cubicBezTo>
                  <a:cubicBezTo>
                    <a:pt x="1811" y="6396"/>
                    <a:pt x="8115" y="1352"/>
                    <a:pt x="6192" y="130"/>
                  </a:cubicBezTo>
                  <a:cubicBezTo>
                    <a:pt x="6053" y="41"/>
                    <a:pt x="5902" y="0"/>
                    <a:pt x="5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6"/>
            <p:cNvSpPr/>
            <p:nvPr/>
          </p:nvSpPr>
          <p:spPr>
            <a:xfrm>
              <a:off x="5355701" y="4584524"/>
              <a:ext cx="459161" cy="244365"/>
            </a:xfrm>
            <a:custGeom>
              <a:avLst/>
              <a:gdLst/>
              <a:ahLst/>
              <a:cxnLst/>
              <a:rect l="l" t="t" r="r" b="b"/>
              <a:pathLst>
                <a:path w="11165" h="5942" fill="none" extrusionOk="0">
                  <a:moveTo>
                    <a:pt x="4829" y="0"/>
                  </a:moveTo>
                  <a:lnTo>
                    <a:pt x="0" y="5942"/>
                  </a:lnTo>
                  <a:lnTo>
                    <a:pt x="11165" y="2676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6"/>
            <p:cNvSpPr/>
            <p:nvPr/>
          </p:nvSpPr>
          <p:spPr>
            <a:xfrm>
              <a:off x="5385806" y="4832473"/>
              <a:ext cx="269122" cy="71187"/>
            </a:xfrm>
            <a:custGeom>
              <a:avLst/>
              <a:gdLst/>
              <a:ahLst/>
              <a:cxnLst/>
              <a:rect l="l" t="t" r="r" b="b"/>
              <a:pathLst>
                <a:path w="6544" h="1731" fill="none" extrusionOk="0">
                  <a:moveTo>
                    <a:pt x="0" y="0"/>
                  </a:moveTo>
                  <a:lnTo>
                    <a:pt x="6544" y="173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6"/>
            <p:cNvSpPr/>
            <p:nvPr/>
          </p:nvSpPr>
          <p:spPr>
            <a:xfrm>
              <a:off x="4693941" y="4636631"/>
              <a:ext cx="854495" cy="636039"/>
            </a:xfrm>
            <a:custGeom>
              <a:avLst/>
              <a:gdLst/>
              <a:ahLst/>
              <a:cxnLst/>
              <a:rect l="l" t="t" r="r" b="b"/>
              <a:pathLst>
                <a:path w="20778" h="15466" extrusionOk="0">
                  <a:moveTo>
                    <a:pt x="9961" y="1"/>
                  </a:moveTo>
                  <a:cubicBezTo>
                    <a:pt x="9461" y="1"/>
                    <a:pt x="8962" y="53"/>
                    <a:pt x="8473" y="160"/>
                  </a:cubicBezTo>
                  <a:cubicBezTo>
                    <a:pt x="7777" y="313"/>
                    <a:pt x="7098" y="574"/>
                    <a:pt x="6506" y="967"/>
                  </a:cubicBezTo>
                  <a:cubicBezTo>
                    <a:pt x="6274" y="1120"/>
                    <a:pt x="6056" y="1292"/>
                    <a:pt x="5856" y="1486"/>
                  </a:cubicBezTo>
                  <a:cubicBezTo>
                    <a:pt x="5145" y="2175"/>
                    <a:pt x="4675" y="3141"/>
                    <a:pt x="4688" y="4131"/>
                  </a:cubicBezTo>
                  <a:cubicBezTo>
                    <a:pt x="4694" y="4577"/>
                    <a:pt x="4782" y="5033"/>
                    <a:pt x="4835" y="5480"/>
                  </a:cubicBezTo>
                  <a:cubicBezTo>
                    <a:pt x="4915" y="6155"/>
                    <a:pt x="4876" y="6963"/>
                    <a:pt x="4214" y="7346"/>
                  </a:cubicBezTo>
                  <a:cubicBezTo>
                    <a:pt x="3727" y="7627"/>
                    <a:pt x="3061" y="7411"/>
                    <a:pt x="2638" y="7799"/>
                  </a:cubicBezTo>
                  <a:cubicBezTo>
                    <a:pt x="2235" y="8166"/>
                    <a:pt x="2391" y="8824"/>
                    <a:pt x="2599" y="9325"/>
                  </a:cubicBezTo>
                  <a:cubicBezTo>
                    <a:pt x="2808" y="9827"/>
                    <a:pt x="3030" y="10445"/>
                    <a:pt x="2698" y="10877"/>
                  </a:cubicBezTo>
                  <a:cubicBezTo>
                    <a:pt x="2240" y="11473"/>
                    <a:pt x="1121" y="11172"/>
                    <a:pt x="706" y="11797"/>
                  </a:cubicBezTo>
                  <a:cubicBezTo>
                    <a:pt x="225" y="12518"/>
                    <a:pt x="1217" y="13632"/>
                    <a:pt x="656" y="14289"/>
                  </a:cubicBezTo>
                  <a:cubicBezTo>
                    <a:pt x="469" y="14505"/>
                    <a:pt x="78" y="14641"/>
                    <a:pt x="37" y="14953"/>
                  </a:cubicBezTo>
                  <a:cubicBezTo>
                    <a:pt x="1" y="15240"/>
                    <a:pt x="262" y="15426"/>
                    <a:pt x="511" y="15426"/>
                  </a:cubicBezTo>
                  <a:cubicBezTo>
                    <a:pt x="550" y="15426"/>
                    <a:pt x="589" y="15422"/>
                    <a:pt x="626" y="15412"/>
                  </a:cubicBezTo>
                  <a:cubicBezTo>
                    <a:pt x="990" y="15320"/>
                    <a:pt x="1315" y="15231"/>
                    <a:pt x="1568" y="14925"/>
                  </a:cubicBezTo>
                  <a:cubicBezTo>
                    <a:pt x="1756" y="14701"/>
                    <a:pt x="1860" y="14419"/>
                    <a:pt x="2000" y="14161"/>
                  </a:cubicBezTo>
                  <a:cubicBezTo>
                    <a:pt x="2139" y="13901"/>
                    <a:pt x="2336" y="13648"/>
                    <a:pt x="2613" y="13555"/>
                  </a:cubicBezTo>
                  <a:cubicBezTo>
                    <a:pt x="2698" y="13527"/>
                    <a:pt x="2785" y="13515"/>
                    <a:pt x="2873" y="13515"/>
                  </a:cubicBezTo>
                  <a:cubicBezTo>
                    <a:pt x="3086" y="13515"/>
                    <a:pt x="3305" y="13585"/>
                    <a:pt x="3509" y="13656"/>
                  </a:cubicBezTo>
                  <a:cubicBezTo>
                    <a:pt x="3730" y="13733"/>
                    <a:pt x="3964" y="13816"/>
                    <a:pt x="4196" y="13816"/>
                  </a:cubicBezTo>
                  <a:cubicBezTo>
                    <a:pt x="4265" y="13816"/>
                    <a:pt x="4335" y="13808"/>
                    <a:pt x="4404" y="13791"/>
                  </a:cubicBezTo>
                  <a:cubicBezTo>
                    <a:pt x="4697" y="13719"/>
                    <a:pt x="4920" y="13479"/>
                    <a:pt x="5089" y="13228"/>
                  </a:cubicBezTo>
                  <a:cubicBezTo>
                    <a:pt x="5331" y="12867"/>
                    <a:pt x="5504" y="12416"/>
                    <a:pt x="5981" y="12335"/>
                  </a:cubicBezTo>
                  <a:cubicBezTo>
                    <a:pt x="6030" y="12327"/>
                    <a:pt x="6078" y="12323"/>
                    <a:pt x="6126" y="12323"/>
                  </a:cubicBezTo>
                  <a:cubicBezTo>
                    <a:pt x="7197" y="12323"/>
                    <a:pt x="8244" y="14253"/>
                    <a:pt x="9108" y="14721"/>
                  </a:cubicBezTo>
                  <a:cubicBezTo>
                    <a:pt x="10020" y="15216"/>
                    <a:pt x="11048" y="15466"/>
                    <a:pt x="12076" y="15466"/>
                  </a:cubicBezTo>
                  <a:cubicBezTo>
                    <a:pt x="12193" y="15466"/>
                    <a:pt x="12310" y="15463"/>
                    <a:pt x="12427" y="15456"/>
                  </a:cubicBezTo>
                  <a:cubicBezTo>
                    <a:pt x="13478" y="15398"/>
                    <a:pt x="14513" y="15078"/>
                    <a:pt x="15406" y="14500"/>
                  </a:cubicBezTo>
                  <a:cubicBezTo>
                    <a:pt x="20777" y="11018"/>
                    <a:pt x="17856" y="2965"/>
                    <a:pt x="12965" y="667"/>
                  </a:cubicBezTo>
                  <a:cubicBezTo>
                    <a:pt x="12029" y="227"/>
                    <a:pt x="10995" y="1"/>
                    <a:pt x="9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6"/>
            <p:cNvSpPr/>
            <p:nvPr/>
          </p:nvSpPr>
          <p:spPr>
            <a:xfrm>
              <a:off x="4917009" y="4896671"/>
              <a:ext cx="76493" cy="214467"/>
            </a:xfrm>
            <a:custGeom>
              <a:avLst/>
              <a:gdLst/>
              <a:ahLst/>
              <a:cxnLst/>
              <a:rect l="l" t="t" r="r" b="b"/>
              <a:pathLst>
                <a:path w="1860" h="5215" fill="none" extrusionOk="0">
                  <a:moveTo>
                    <a:pt x="1" y="1"/>
                  </a:moveTo>
                  <a:cubicBezTo>
                    <a:pt x="171" y="1858"/>
                    <a:pt x="817" y="3669"/>
                    <a:pt x="1859" y="5215"/>
                  </a:cubicBezTo>
                </a:path>
              </a:pathLst>
            </a:custGeom>
            <a:noFill/>
            <a:ln w="475" cap="rnd" cmpd="sng">
              <a:solidFill>
                <a:srgbClr val="6E99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6"/>
            <p:cNvSpPr/>
            <p:nvPr/>
          </p:nvSpPr>
          <p:spPr>
            <a:xfrm>
              <a:off x="5064816" y="4684625"/>
              <a:ext cx="265010" cy="141429"/>
            </a:xfrm>
            <a:custGeom>
              <a:avLst/>
              <a:gdLst/>
              <a:ahLst/>
              <a:cxnLst/>
              <a:rect l="l" t="t" r="r" b="b"/>
              <a:pathLst>
                <a:path w="6444" h="3439" extrusionOk="0">
                  <a:moveTo>
                    <a:pt x="1801" y="1"/>
                  </a:moveTo>
                  <a:cubicBezTo>
                    <a:pt x="1399" y="1"/>
                    <a:pt x="1061" y="89"/>
                    <a:pt x="838" y="294"/>
                  </a:cubicBezTo>
                  <a:cubicBezTo>
                    <a:pt x="1" y="1060"/>
                    <a:pt x="3906" y="3438"/>
                    <a:pt x="5587" y="3438"/>
                  </a:cubicBezTo>
                  <a:cubicBezTo>
                    <a:pt x="6132" y="3438"/>
                    <a:pt x="6443" y="3188"/>
                    <a:pt x="6284" y="2553"/>
                  </a:cubicBezTo>
                  <a:cubicBezTo>
                    <a:pt x="5996" y="1406"/>
                    <a:pt x="3399" y="1"/>
                    <a:pt x="1801" y="1"/>
                  </a:cubicBezTo>
                  <a:close/>
                </a:path>
              </a:pathLst>
            </a:custGeom>
            <a:solidFill>
              <a:srgbClr val="F9F7E4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0" name="Google Shape;1720;p6"/>
          <p:cNvGrpSpPr/>
          <p:nvPr/>
        </p:nvGrpSpPr>
        <p:grpSpPr>
          <a:xfrm>
            <a:off x="815584" y="4604001"/>
            <a:ext cx="763978" cy="710073"/>
            <a:chOff x="5879807" y="1309936"/>
            <a:chExt cx="1080591" cy="1004347"/>
          </a:xfrm>
        </p:grpSpPr>
        <p:sp>
          <p:nvSpPr>
            <p:cNvPr id="1721" name="Google Shape;1721;p6"/>
            <p:cNvSpPr/>
            <p:nvPr/>
          </p:nvSpPr>
          <p:spPr>
            <a:xfrm>
              <a:off x="6178872" y="1435140"/>
              <a:ext cx="343613" cy="564830"/>
            </a:xfrm>
            <a:custGeom>
              <a:avLst/>
              <a:gdLst/>
              <a:ahLst/>
              <a:cxnLst/>
              <a:rect l="l" t="t" r="r" b="b"/>
              <a:pathLst>
                <a:path w="6850" h="11260" extrusionOk="0">
                  <a:moveTo>
                    <a:pt x="4962" y="0"/>
                  </a:moveTo>
                  <a:cubicBezTo>
                    <a:pt x="4612" y="0"/>
                    <a:pt x="4259" y="153"/>
                    <a:pt x="4042" y="430"/>
                  </a:cubicBezTo>
                  <a:cubicBezTo>
                    <a:pt x="3360" y="1301"/>
                    <a:pt x="2444" y="1971"/>
                    <a:pt x="1776" y="2853"/>
                  </a:cubicBezTo>
                  <a:cubicBezTo>
                    <a:pt x="1111" y="3736"/>
                    <a:pt x="561" y="4719"/>
                    <a:pt x="266" y="5786"/>
                  </a:cubicBezTo>
                  <a:cubicBezTo>
                    <a:pt x="86" y="6436"/>
                    <a:pt x="1" y="7119"/>
                    <a:pt x="79" y="7790"/>
                  </a:cubicBezTo>
                  <a:cubicBezTo>
                    <a:pt x="130" y="8238"/>
                    <a:pt x="253" y="8676"/>
                    <a:pt x="375" y="9112"/>
                  </a:cubicBezTo>
                  <a:cubicBezTo>
                    <a:pt x="555" y="9753"/>
                    <a:pt x="735" y="10395"/>
                    <a:pt x="916" y="11037"/>
                  </a:cubicBezTo>
                  <a:lnTo>
                    <a:pt x="911" y="10705"/>
                  </a:lnTo>
                  <a:lnTo>
                    <a:pt x="911" y="10705"/>
                  </a:lnTo>
                  <a:cubicBezTo>
                    <a:pt x="1238" y="11038"/>
                    <a:pt x="1690" y="11259"/>
                    <a:pt x="2157" y="11259"/>
                  </a:cubicBezTo>
                  <a:cubicBezTo>
                    <a:pt x="2162" y="11259"/>
                    <a:pt x="2167" y="11259"/>
                    <a:pt x="2172" y="11259"/>
                  </a:cubicBezTo>
                  <a:cubicBezTo>
                    <a:pt x="2643" y="11254"/>
                    <a:pt x="3118" y="11005"/>
                    <a:pt x="3348" y="10593"/>
                  </a:cubicBezTo>
                  <a:cubicBezTo>
                    <a:pt x="3578" y="10181"/>
                    <a:pt x="3526" y="9616"/>
                    <a:pt x="3191" y="9284"/>
                  </a:cubicBezTo>
                  <a:lnTo>
                    <a:pt x="3191" y="9284"/>
                  </a:lnTo>
                  <a:cubicBezTo>
                    <a:pt x="3263" y="9336"/>
                    <a:pt x="3350" y="9362"/>
                    <a:pt x="3439" y="9362"/>
                  </a:cubicBezTo>
                  <a:cubicBezTo>
                    <a:pt x="3556" y="9362"/>
                    <a:pt x="3674" y="9317"/>
                    <a:pt x="3755" y="9231"/>
                  </a:cubicBezTo>
                  <a:cubicBezTo>
                    <a:pt x="3897" y="9081"/>
                    <a:pt x="3906" y="8824"/>
                    <a:pt x="3776" y="8665"/>
                  </a:cubicBezTo>
                  <a:lnTo>
                    <a:pt x="3776" y="8665"/>
                  </a:lnTo>
                  <a:cubicBezTo>
                    <a:pt x="3805" y="8669"/>
                    <a:pt x="3834" y="8671"/>
                    <a:pt x="3863" y="8671"/>
                  </a:cubicBezTo>
                  <a:cubicBezTo>
                    <a:pt x="4166" y="8671"/>
                    <a:pt x="4443" y="8435"/>
                    <a:pt x="4599" y="8165"/>
                  </a:cubicBezTo>
                  <a:cubicBezTo>
                    <a:pt x="4834" y="7761"/>
                    <a:pt x="4882" y="7251"/>
                    <a:pt x="4729" y="6809"/>
                  </a:cubicBezTo>
                  <a:cubicBezTo>
                    <a:pt x="4574" y="6367"/>
                    <a:pt x="4219" y="6000"/>
                    <a:pt x="3782" y="5829"/>
                  </a:cubicBezTo>
                  <a:cubicBezTo>
                    <a:pt x="4044" y="5751"/>
                    <a:pt x="4245" y="5540"/>
                    <a:pt x="4317" y="5278"/>
                  </a:cubicBezTo>
                  <a:cubicBezTo>
                    <a:pt x="4390" y="5016"/>
                    <a:pt x="4320" y="4718"/>
                    <a:pt x="4138" y="4516"/>
                  </a:cubicBezTo>
                  <a:lnTo>
                    <a:pt x="4138" y="4516"/>
                  </a:lnTo>
                  <a:cubicBezTo>
                    <a:pt x="4304" y="4544"/>
                    <a:pt x="4473" y="4559"/>
                    <a:pt x="4642" y="4559"/>
                  </a:cubicBezTo>
                  <a:cubicBezTo>
                    <a:pt x="5051" y="4559"/>
                    <a:pt x="5458" y="4474"/>
                    <a:pt x="5816" y="4282"/>
                  </a:cubicBezTo>
                  <a:cubicBezTo>
                    <a:pt x="6322" y="4009"/>
                    <a:pt x="6717" y="3504"/>
                    <a:pt x="6782" y="2932"/>
                  </a:cubicBezTo>
                  <a:cubicBezTo>
                    <a:pt x="6849" y="2361"/>
                    <a:pt x="6547" y="1744"/>
                    <a:pt x="6022" y="1510"/>
                  </a:cubicBezTo>
                  <a:cubicBezTo>
                    <a:pt x="6198" y="1004"/>
                    <a:pt x="5960" y="387"/>
                    <a:pt x="5490" y="130"/>
                  </a:cubicBezTo>
                  <a:cubicBezTo>
                    <a:pt x="5328" y="42"/>
                    <a:pt x="5145" y="0"/>
                    <a:pt x="4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6"/>
            <p:cNvSpPr/>
            <p:nvPr/>
          </p:nvSpPr>
          <p:spPr>
            <a:xfrm>
              <a:off x="6240672" y="1571781"/>
              <a:ext cx="464655" cy="337794"/>
            </a:xfrm>
            <a:custGeom>
              <a:avLst/>
              <a:gdLst/>
              <a:ahLst/>
              <a:cxnLst/>
              <a:rect l="l" t="t" r="r" b="b"/>
              <a:pathLst>
                <a:path w="9263" h="6734" extrusionOk="0">
                  <a:moveTo>
                    <a:pt x="2093" y="1"/>
                  </a:moveTo>
                  <a:lnTo>
                    <a:pt x="1549" y="668"/>
                  </a:lnTo>
                  <a:cubicBezTo>
                    <a:pt x="2863" y="2016"/>
                    <a:pt x="4385" y="2666"/>
                    <a:pt x="4385" y="2666"/>
                  </a:cubicBezTo>
                  <a:cubicBezTo>
                    <a:pt x="4344" y="2667"/>
                    <a:pt x="4303" y="2668"/>
                    <a:pt x="4262" y="2668"/>
                  </a:cubicBezTo>
                  <a:cubicBezTo>
                    <a:pt x="2579" y="2668"/>
                    <a:pt x="522" y="1515"/>
                    <a:pt x="522" y="1515"/>
                  </a:cubicBezTo>
                  <a:lnTo>
                    <a:pt x="0" y="2380"/>
                  </a:lnTo>
                  <a:cubicBezTo>
                    <a:pt x="849" y="2940"/>
                    <a:pt x="3297" y="3759"/>
                    <a:pt x="3297" y="3759"/>
                  </a:cubicBezTo>
                  <a:cubicBezTo>
                    <a:pt x="2863" y="3689"/>
                    <a:pt x="2477" y="3663"/>
                    <a:pt x="2142" y="3663"/>
                  </a:cubicBezTo>
                  <a:cubicBezTo>
                    <a:pt x="1119" y="3663"/>
                    <a:pt x="572" y="3910"/>
                    <a:pt x="572" y="3910"/>
                  </a:cubicBezTo>
                  <a:lnTo>
                    <a:pt x="802" y="4824"/>
                  </a:lnTo>
                  <a:cubicBezTo>
                    <a:pt x="1208" y="4671"/>
                    <a:pt x="1635" y="4605"/>
                    <a:pt x="2067" y="4605"/>
                  </a:cubicBezTo>
                  <a:cubicBezTo>
                    <a:pt x="4181" y="4605"/>
                    <a:pt x="6420" y="6175"/>
                    <a:pt x="7059" y="6656"/>
                  </a:cubicBezTo>
                  <a:cubicBezTo>
                    <a:pt x="7127" y="6708"/>
                    <a:pt x="7208" y="6734"/>
                    <a:pt x="7290" y="6734"/>
                  </a:cubicBezTo>
                  <a:cubicBezTo>
                    <a:pt x="7352" y="6734"/>
                    <a:pt x="7414" y="6719"/>
                    <a:pt x="7471" y="6689"/>
                  </a:cubicBezTo>
                  <a:cubicBezTo>
                    <a:pt x="9021" y="5883"/>
                    <a:pt x="9262" y="3759"/>
                    <a:pt x="9100" y="2924"/>
                  </a:cubicBezTo>
                  <a:cubicBezTo>
                    <a:pt x="9068" y="2765"/>
                    <a:pt x="8938" y="2642"/>
                    <a:pt x="8777" y="2621"/>
                  </a:cubicBezTo>
                  <a:cubicBezTo>
                    <a:pt x="3778" y="1998"/>
                    <a:pt x="2093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"/>
            <p:cNvSpPr/>
            <p:nvPr/>
          </p:nvSpPr>
          <p:spPr>
            <a:xfrm>
              <a:off x="5879807" y="1309936"/>
              <a:ext cx="593422" cy="704081"/>
            </a:xfrm>
            <a:custGeom>
              <a:avLst/>
              <a:gdLst/>
              <a:ahLst/>
              <a:cxnLst/>
              <a:rect l="l" t="t" r="r" b="b"/>
              <a:pathLst>
                <a:path w="11830" h="14036" extrusionOk="0">
                  <a:moveTo>
                    <a:pt x="6828" y="1"/>
                  </a:moveTo>
                  <a:cubicBezTo>
                    <a:pt x="6636" y="1"/>
                    <a:pt x="6444" y="28"/>
                    <a:pt x="6260" y="81"/>
                  </a:cubicBezTo>
                  <a:cubicBezTo>
                    <a:pt x="5671" y="250"/>
                    <a:pt x="5171" y="670"/>
                    <a:pt x="4845" y="1189"/>
                  </a:cubicBezTo>
                  <a:cubicBezTo>
                    <a:pt x="4520" y="1708"/>
                    <a:pt x="4358" y="2320"/>
                    <a:pt x="4320" y="2931"/>
                  </a:cubicBezTo>
                  <a:cubicBezTo>
                    <a:pt x="4148" y="2824"/>
                    <a:pt x="3951" y="2775"/>
                    <a:pt x="3751" y="2775"/>
                  </a:cubicBezTo>
                  <a:cubicBezTo>
                    <a:pt x="3364" y="2775"/>
                    <a:pt x="2968" y="2961"/>
                    <a:pt x="2731" y="3275"/>
                  </a:cubicBezTo>
                  <a:cubicBezTo>
                    <a:pt x="2374" y="3749"/>
                    <a:pt x="2388" y="4413"/>
                    <a:pt x="2671" y="4937"/>
                  </a:cubicBezTo>
                  <a:cubicBezTo>
                    <a:pt x="2604" y="4930"/>
                    <a:pt x="2537" y="4927"/>
                    <a:pt x="2470" y="4927"/>
                  </a:cubicBezTo>
                  <a:cubicBezTo>
                    <a:pt x="1670" y="4927"/>
                    <a:pt x="877" y="5359"/>
                    <a:pt x="456" y="6042"/>
                  </a:cubicBezTo>
                  <a:cubicBezTo>
                    <a:pt x="1" y="6782"/>
                    <a:pt x="6" y="7780"/>
                    <a:pt x="466" y="8516"/>
                  </a:cubicBezTo>
                  <a:cubicBezTo>
                    <a:pt x="888" y="9191"/>
                    <a:pt x="1677" y="9616"/>
                    <a:pt x="2471" y="9616"/>
                  </a:cubicBezTo>
                  <a:cubicBezTo>
                    <a:pt x="2544" y="9616"/>
                    <a:pt x="2616" y="9613"/>
                    <a:pt x="2688" y="9605"/>
                  </a:cubicBezTo>
                  <a:lnTo>
                    <a:pt x="2688" y="9605"/>
                  </a:lnTo>
                  <a:cubicBezTo>
                    <a:pt x="2262" y="9989"/>
                    <a:pt x="2233" y="10713"/>
                    <a:pt x="2588" y="11164"/>
                  </a:cubicBezTo>
                  <a:cubicBezTo>
                    <a:pt x="2841" y="11486"/>
                    <a:pt x="3289" y="11660"/>
                    <a:pt x="3720" y="11660"/>
                  </a:cubicBezTo>
                  <a:cubicBezTo>
                    <a:pt x="3892" y="11660"/>
                    <a:pt x="4060" y="11632"/>
                    <a:pt x="4213" y="11576"/>
                  </a:cubicBezTo>
                  <a:lnTo>
                    <a:pt x="4213" y="11576"/>
                  </a:lnTo>
                  <a:cubicBezTo>
                    <a:pt x="3876" y="11992"/>
                    <a:pt x="3950" y="12637"/>
                    <a:pt x="4270" y="13067"/>
                  </a:cubicBezTo>
                  <a:cubicBezTo>
                    <a:pt x="4590" y="13497"/>
                    <a:pt x="5102" y="13742"/>
                    <a:pt x="5616" y="13891"/>
                  </a:cubicBezTo>
                  <a:cubicBezTo>
                    <a:pt x="5917" y="13977"/>
                    <a:pt x="6234" y="14036"/>
                    <a:pt x="6546" y="14036"/>
                  </a:cubicBezTo>
                  <a:cubicBezTo>
                    <a:pt x="6810" y="14036"/>
                    <a:pt x="7071" y="13994"/>
                    <a:pt x="7315" y="13892"/>
                  </a:cubicBezTo>
                  <a:cubicBezTo>
                    <a:pt x="7849" y="13671"/>
                    <a:pt x="8265" y="13101"/>
                    <a:pt x="8160" y="12534"/>
                  </a:cubicBezTo>
                  <a:cubicBezTo>
                    <a:pt x="8679" y="12414"/>
                    <a:pt x="9092" y="11930"/>
                    <a:pt x="9126" y="11398"/>
                  </a:cubicBezTo>
                  <a:cubicBezTo>
                    <a:pt x="9161" y="10868"/>
                    <a:pt x="8835" y="10294"/>
                    <a:pt x="8337" y="10110"/>
                  </a:cubicBezTo>
                  <a:cubicBezTo>
                    <a:pt x="8673" y="9829"/>
                    <a:pt x="8879" y="9399"/>
                    <a:pt x="8888" y="8962"/>
                  </a:cubicBezTo>
                  <a:cubicBezTo>
                    <a:pt x="8899" y="8524"/>
                    <a:pt x="8711" y="8085"/>
                    <a:pt x="8388" y="7790"/>
                  </a:cubicBezTo>
                  <a:lnTo>
                    <a:pt x="8388" y="7790"/>
                  </a:lnTo>
                  <a:cubicBezTo>
                    <a:pt x="8426" y="7796"/>
                    <a:pt x="8464" y="7799"/>
                    <a:pt x="8502" y="7799"/>
                  </a:cubicBezTo>
                  <a:cubicBezTo>
                    <a:pt x="8906" y="7799"/>
                    <a:pt x="9359" y="7476"/>
                    <a:pt x="9560" y="7134"/>
                  </a:cubicBezTo>
                  <a:cubicBezTo>
                    <a:pt x="9779" y="6758"/>
                    <a:pt x="9742" y="6249"/>
                    <a:pt x="9471" y="5909"/>
                  </a:cubicBezTo>
                  <a:lnTo>
                    <a:pt x="9471" y="5909"/>
                  </a:lnTo>
                  <a:cubicBezTo>
                    <a:pt x="9680" y="5952"/>
                    <a:pt x="9896" y="5978"/>
                    <a:pt x="10109" y="5978"/>
                  </a:cubicBezTo>
                  <a:cubicBezTo>
                    <a:pt x="10361" y="5978"/>
                    <a:pt x="10611" y="5942"/>
                    <a:pt x="10847" y="5855"/>
                  </a:cubicBezTo>
                  <a:cubicBezTo>
                    <a:pt x="11283" y="5692"/>
                    <a:pt x="11662" y="5329"/>
                    <a:pt x="11757" y="4874"/>
                  </a:cubicBezTo>
                  <a:cubicBezTo>
                    <a:pt x="11829" y="4526"/>
                    <a:pt x="11727" y="4146"/>
                    <a:pt x="11488" y="3883"/>
                  </a:cubicBezTo>
                  <a:cubicBezTo>
                    <a:pt x="11276" y="3647"/>
                    <a:pt x="10960" y="3511"/>
                    <a:pt x="10643" y="3511"/>
                  </a:cubicBezTo>
                  <a:cubicBezTo>
                    <a:pt x="10604" y="3511"/>
                    <a:pt x="10565" y="3513"/>
                    <a:pt x="10526" y="3517"/>
                  </a:cubicBezTo>
                  <a:cubicBezTo>
                    <a:pt x="10807" y="3078"/>
                    <a:pt x="10694" y="2435"/>
                    <a:pt x="10282" y="2119"/>
                  </a:cubicBezTo>
                  <a:cubicBezTo>
                    <a:pt x="10088" y="1970"/>
                    <a:pt x="9829" y="1893"/>
                    <a:pt x="9573" y="1893"/>
                  </a:cubicBezTo>
                  <a:cubicBezTo>
                    <a:pt x="9284" y="1893"/>
                    <a:pt x="8998" y="1991"/>
                    <a:pt x="8811" y="2194"/>
                  </a:cubicBezTo>
                  <a:cubicBezTo>
                    <a:pt x="8759" y="1520"/>
                    <a:pt x="8527" y="819"/>
                    <a:pt x="8000" y="396"/>
                  </a:cubicBezTo>
                  <a:cubicBezTo>
                    <a:pt x="7672" y="131"/>
                    <a:pt x="7251" y="1"/>
                    <a:pt x="68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"/>
            <p:cNvSpPr/>
            <p:nvPr/>
          </p:nvSpPr>
          <p:spPr>
            <a:xfrm>
              <a:off x="6091440" y="1844511"/>
              <a:ext cx="46400" cy="49009"/>
            </a:xfrm>
            <a:custGeom>
              <a:avLst/>
              <a:gdLst/>
              <a:ahLst/>
              <a:cxnLst/>
              <a:rect l="l" t="t" r="r" b="b"/>
              <a:pathLst>
                <a:path w="925" h="977" fill="none" extrusionOk="0">
                  <a:moveTo>
                    <a:pt x="925" y="936"/>
                  </a:moveTo>
                  <a:cubicBezTo>
                    <a:pt x="748" y="976"/>
                    <a:pt x="558" y="967"/>
                    <a:pt x="393" y="892"/>
                  </a:cubicBezTo>
                  <a:cubicBezTo>
                    <a:pt x="229" y="816"/>
                    <a:pt x="93" y="671"/>
                    <a:pt x="47" y="497"/>
                  </a:cubicBezTo>
                  <a:cubicBezTo>
                    <a:pt x="0" y="322"/>
                    <a:pt x="50" y="120"/>
                    <a:pt x="187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"/>
            <p:cNvSpPr/>
            <p:nvPr/>
          </p:nvSpPr>
          <p:spPr>
            <a:xfrm>
              <a:off x="6084468" y="1774836"/>
              <a:ext cx="55129" cy="79558"/>
            </a:xfrm>
            <a:custGeom>
              <a:avLst/>
              <a:gdLst/>
              <a:ahLst/>
              <a:cxnLst/>
              <a:rect l="l" t="t" r="r" b="b"/>
              <a:pathLst>
                <a:path w="1099" h="1586" fill="none" extrusionOk="0">
                  <a:moveTo>
                    <a:pt x="1099" y="1382"/>
                  </a:moveTo>
                  <a:cubicBezTo>
                    <a:pt x="947" y="1538"/>
                    <a:pt x="701" y="1586"/>
                    <a:pt x="497" y="1516"/>
                  </a:cubicBezTo>
                  <a:cubicBezTo>
                    <a:pt x="291" y="1444"/>
                    <a:pt x="131" y="1265"/>
                    <a:pt x="66" y="1057"/>
                  </a:cubicBezTo>
                  <a:cubicBezTo>
                    <a:pt x="0" y="850"/>
                    <a:pt x="26" y="620"/>
                    <a:pt x="117" y="424"/>
                  </a:cubicBezTo>
                  <a:cubicBezTo>
                    <a:pt x="206" y="232"/>
                    <a:pt x="365" y="66"/>
                    <a:pt x="566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"/>
            <p:cNvSpPr/>
            <p:nvPr/>
          </p:nvSpPr>
          <p:spPr>
            <a:xfrm>
              <a:off x="6088481" y="1492676"/>
              <a:ext cx="28693" cy="37622"/>
            </a:xfrm>
            <a:custGeom>
              <a:avLst/>
              <a:gdLst/>
              <a:ahLst/>
              <a:cxnLst/>
              <a:rect l="l" t="t" r="r" b="b"/>
              <a:pathLst>
                <a:path w="572" h="750" fill="none" extrusionOk="0">
                  <a:moveTo>
                    <a:pt x="117" y="749"/>
                  </a:moveTo>
                  <a:cubicBezTo>
                    <a:pt x="40" y="661"/>
                    <a:pt x="0" y="543"/>
                    <a:pt x="7" y="427"/>
                  </a:cubicBezTo>
                  <a:cubicBezTo>
                    <a:pt x="11" y="310"/>
                    <a:pt x="63" y="197"/>
                    <a:pt x="147" y="115"/>
                  </a:cubicBezTo>
                  <a:cubicBezTo>
                    <a:pt x="203" y="61"/>
                    <a:pt x="275" y="21"/>
                    <a:pt x="353" y="10"/>
                  </a:cubicBezTo>
                  <a:cubicBezTo>
                    <a:pt x="431" y="0"/>
                    <a:pt x="514" y="23"/>
                    <a:pt x="572" y="7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"/>
            <p:cNvSpPr/>
            <p:nvPr/>
          </p:nvSpPr>
          <p:spPr>
            <a:xfrm>
              <a:off x="6113361" y="1465438"/>
              <a:ext cx="72084" cy="59643"/>
            </a:xfrm>
            <a:custGeom>
              <a:avLst/>
              <a:gdLst/>
              <a:ahLst/>
              <a:cxnLst/>
              <a:rect l="l" t="t" r="r" b="b"/>
              <a:pathLst>
                <a:path w="1437" h="1189" fill="none" extrusionOk="0">
                  <a:moveTo>
                    <a:pt x="38" y="1188"/>
                  </a:moveTo>
                  <a:cubicBezTo>
                    <a:pt x="1" y="925"/>
                    <a:pt x="34" y="646"/>
                    <a:pt x="172" y="419"/>
                  </a:cubicBezTo>
                  <a:cubicBezTo>
                    <a:pt x="307" y="190"/>
                    <a:pt x="553" y="21"/>
                    <a:pt x="818" y="12"/>
                  </a:cubicBezTo>
                  <a:cubicBezTo>
                    <a:pt x="1083" y="0"/>
                    <a:pt x="1356" y="168"/>
                    <a:pt x="1436" y="42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"/>
            <p:cNvSpPr/>
            <p:nvPr/>
          </p:nvSpPr>
          <p:spPr>
            <a:xfrm>
              <a:off x="6243029" y="1601176"/>
              <a:ext cx="39980" cy="55028"/>
            </a:xfrm>
            <a:custGeom>
              <a:avLst/>
              <a:gdLst/>
              <a:ahLst/>
              <a:cxnLst/>
              <a:rect l="l" t="t" r="r" b="b"/>
              <a:pathLst>
                <a:path w="797" h="1097" fill="none" extrusionOk="0">
                  <a:moveTo>
                    <a:pt x="1" y="1031"/>
                  </a:moveTo>
                  <a:cubicBezTo>
                    <a:pt x="260" y="1096"/>
                    <a:pt x="555" y="962"/>
                    <a:pt x="676" y="726"/>
                  </a:cubicBezTo>
                  <a:cubicBezTo>
                    <a:pt x="796" y="488"/>
                    <a:pt x="732" y="172"/>
                    <a:pt x="528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"/>
            <p:cNvSpPr/>
            <p:nvPr/>
          </p:nvSpPr>
          <p:spPr>
            <a:xfrm>
              <a:off x="6235605" y="1640202"/>
              <a:ext cx="68622" cy="98971"/>
            </a:xfrm>
            <a:custGeom>
              <a:avLst/>
              <a:gdLst/>
              <a:ahLst/>
              <a:cxnLst/>
              <a:rect l="l" t="t" r="r" b="b"/>
              <a:pathLst>
                <a:path w="1368" h="1973" fill="none" extrusionOk="0">
                  <a:moveTo>
                    <a:pt x="776" y="0"/>
                  </a:moveTo>
                  <a:cubicBezTo>
                    <a:pt x="1069" y="173"/>
                    <a:pt x="1284" y="481"/>
                    <a:pt x="1326" y="818"/>
                  </a:cubicBezTo>
                  <a:cubicBezTo>
                    <a:pt x="1367" y="1156"/>
                    <a:pt x="1230" y="1514"/>
                    <a:pt x="960" y="1723"/>
                  </a:cubicBezTo>
                  <a:cubicBezTo>
                    <a:pt x="692" y="1931"/>
                    <a:pt x="299" y="1972"/>
                    <a:pt x="0" y="1808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"/>
            <p:cNvSpPr/>
            <p:nvPr/>
          </p:nvSpPr>
          <p:spPr>
            <a:xfrm>
              <a:off x="6213735" y="1709074"/>
              <a:ext cx="27038" cy="29696"/>
            </a:xfrm>
            <a:custGeom>
              <a:avLst/>
              <a:gdLst/>
              <a:ahLst/>
              <a:cxnLst/>
              <a:rect l="l" t="t" r="r" b="b"/>
              <a:pathLst>
                <a:path w="539" h="592" fill="none" extrusionOk="0">
                  <a:moveTo>
                    <a:pt x="513" y="1"/>
                  </a:moveTo>
                  <a:cubicBezTo>
                    <a:pt x="539" y="149"/>
                    <a:pt x="511" y="314"/>
                    <a:pt x="411" y="429"/>
                  </a:cubicBezTo>
                  <a:cubicBezTo>
                    <a:pt x="312" y="543"/>
                    <a:pt x="133" y="591"/>
                    <a:pt x="1" y="518"/>
                  </a:cubicBezTo>
                </a:path>
              </a:pathLst>
            </a:custGeom>
            <a:solidFill>
              <a:schemeClr val="dk1"/>
            </a:solidFill>
            <a:ln w="275" cap="flat" cmpd="sng">
              <a:solidFill>
                <a:srgbClr val="21300A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6"/>
            <p:cNvSpPr/>
            <p:nvPr/>
          </p:nvSpPr>
          <p:spPr>
            <a:xfrm>
              <a:off x="6296251" y="1426111"/>
              <a:ext cx="42136" cy="27038"/>
            </a:xfrm>
            <a:custGeom>
              <a:avLst/>
              <a:gdLst/>
              <a:ahLst/>
              <a:cxnLst/>
              <a:rect l="l" t="t" r="r" b="b"/>
              <a:pathLst>
                <a:path w="840" h="539" fill="none" extrusionOk="0">
                  <a:moveTo>
                    <a:pt x="0" y="331"/>
                  </a:moveTo>
                  <a:cubicBezTo>
                    <a:pt x="37" y="192"/>
                    <a:pt x="152" y="77"/>
                    <a:pt x="291" y="39"/>
                  </a:cubicBezTo>
                  <a:cubicBezTo>
                    <a:pt x="431" y="0"/>
                    <a:pt x="588" y="40"/>
                    <a:pt x="691" y="141"/>
                  </a:cubicBezTo>
                  <a:cubicBezTo>
                    <a:pt x="795" y="242"/>
                    <a:pt x="840" y="400"/>
                    <a:pt x="805" y="53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6"/>
            <p:cNvSpPr/>
            <p:nvPr/>
          </p:nvSpPr>
          <p:spPr>
            <a:xfrm>
              <a:off x="6422007" y="1554425"/>
              <a:ext cx="15450" cy="12089"/>
            </a:xfrm>
            <a:custGeom>
              <a:avLst/>
              <a:gdLst/>
              <a:ahLst/>
              <a:cxnLst/>
              <a:rect l="l" t="t" r="r" b="b"/>
              <a:pathLst>
                <a:path w="308" h="241" extrusionOk="0">
                  <a:moveTo>
                    <a:pt x="147" y="0"/>
                  </a:moveTo>
                  <a:cubicBezTo>
                    <a:pt x="105" y="0"/>
                    <a:pt x="63" y="22"/>
                    <a:pt x="41" y="72"/>
                  </a:cubicBezTo>
                  <a:cubicBezTo>
                    <a:pt x="1" y="167"/>
                    <a:pt x="82" y="240"/>
                    <a:pt x="161" y="240"/>
                  </a:cubicBezTo>
                  <a:cubicBezTo>
                    <a:pt x="203" y="240"/>
                    <a:pt x="245" y="219"/>
                    <a:pt x="267" y="168"/>
                  </a:cubicBezTo>
                  <a:cubicBezTo>
                    <a:pt x="307" y="74"/>
                    <a:pt x="226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"/>
            <p:cNvSpPr/>
            <p:nvPr/>
          </p:nvSpPr>
          <p:spPr>
            <a:xfrm>
              <a:off x="6383232" y="1547653"/>
              <a:ext cx="15350" cy="12139"/>
            </a:xfrm>
            <a:custGeom>
              <a:avLst/>
              <a:gdLst/>
              <a:ahLst/>
              <a:cxnLst/>
              <a:rect l="l" t="t" r="r" b="b"/>
              <a:pathLst>
                <a:path w="306" h="242" extrusionOk="0">
                  <a:moveTo>
                    <a:pt x="146" y="1"/>
                  </a:moveTo>
                  <a:cubicBezTo>
                    <a:pt x="104" y="1"/>
                    <a:pt x="62" y="22"/>
                    <a:pt x="40" y="73"/>
                  </a:cubicBezTo>
                  <a:cubicBezTo>
                    <a:pt x="1" y="168"/>
                    <a:pt x="82" y="241"/>
                    <a:pt x="160" y="241"/>
                  </a:cubicBezTo>
                  <a:cubicBezTo>
                    <a:pt x="203" y="241"/>
                    <a:pt x="244" y="220"/>
                    <a:pt x="265" y="169"/>
                  </a:cubicBezTo>
                  <a:cubicBezTo>
                    <a:pt x="306" y="74"/>
                    <a:pt x="225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6"/>
            <p:cNvSpPr/>
            <p:nvPr/>
          </p:nvSpPr>
          <p:spPr>
            <a:xfrm>
              <a:off x="6153641" y="1382069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6" y="0"/>
                  </a:moveTo>
                  <a:cubicBezTo>
                    <a:pt x="104" y="0"/>
                    <a:pt x="63" y="22"/>
                    <a:pt x="41" y="72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3" y="241"/>
                    <a:pt x="244" y="220"/>
                    <a:pt x="266" y="170"/>
                  </a:cubicBezTo>
                  <a:cubicBezTo>
                    <a:pt x="307" y="75"/>
                    <a:pt x="225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6"/>
            <p:cNvSpPr/>
            <p:nvPr/>
          </p:nvSpPr>
          <p:spPr>
            <a:xfrm>
              <a:off x="6199037" y="1346905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0"/>
                  </a:moveTo>
                  <a:cubicBezTo>
                    <a:pt x="105" y="0"/>
                    <a:pt x="63" y="21"/>
                    <a:pt x="41" y="72"/>
                  </a:cubicBezTo>
                  <a:cubicBezTo>
                    <a:pt x="1" y="167"/>
                    <a:pt x="82" y="240"/>
                    <a:pt x="160" y="240"/>
                  </a:cubicBezTo>
                  <a:cubicBezTo>
                    <a:pt x="203" y="240"/>
                    <a:pt x="245" y="219"/>
                    <a:pt x="266" y="168"/>
                  </a:cubicBezTo>
                  <a:cubicBezTo>
                    <a:pt x="307" y="74"/>
                    <a:pt x="226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"/>
            <p:cNvSpPr/>
            <p:nvPr/>
          </p:nvSpPr>
          <p:spPr>
            <a:xfrm>
              <a:off x="6191764" y="1386985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1"/>
                  </a:moveTo>
                  <a:cubicBezTo>
                    <a:pt x="104" y="1"/>
                    <a:pt x="63" y="22"/>
                    <a:pt x="41" y="73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3" y="241"/>
                    <a:pt x="244" y="220"/>
                    <a:pt x="266" y="169"/>
                  </a:cubicBezTo>
                  <a:cubicBezTo>
                    <a:pt x="307" y="75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"/>
            <p:cNvSpPr/>
            <p:nvPr/>
          </p:nvSpPr>
          <p:spPr>
            <a:xfrm>
              <a:off x="5991869" y="1705763"/>
              <a:ext cx="15350" cy="12089"/>
            </a:xfrm>
            <a:custGeom>
              <a:avLst/>
              <a:gdLst/>
              <a:ahLst/>
              <a:cxnLst/>
              <a:rect l="l" t="t" r="r" b="b"/>
              <a:pathLst>
                <a:path w="306" h="241" extrusionOk="0">
                  <a:moveTo>
                    <a:pt x="145" y="1"/>
                  </a:moveTo>
                  <a:cubicBezTo>
                    <a:pt x="103" y="1"/>
                    <a:pt x="62" y="22"/>
                    <a:pt x="41" y="73"/>
                  </a:cubicBezTo>
                  <a:cubicBezTo>
                    <a:pt x="0" y="167"/>
                    <a:pt x="81" y="241"/>
                    <a:pt x="160" y="241"/>
                  </a:cubicBezTo>
                  <a:cubicBezTo>
                    <a:pt x="202" y="241"/>
                    <a:pt x="244" y="220"/>
                    <a:pt x="266" y="169"/>
                  </a:cubicBezTo>
                  <a:cubicBezTo>
                    <a:pt x="305" y="74"/>
                    <a:pt x="224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6"/>
            <p:cNvSpPr/>
            <p:nvPr/>
          </p:nvSpPr>
          <p:spPr>
            <a:xfrm>
              <a:off x="5943463" y="1696483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1"/>
                  </a:moveTo>
                  <a:cubicBezTo>
                    <a:pt x="105" y="1"/>
                    <a:pt x="63" y="22"/>
                    <a:pt x="41" y="73"/>
                  </a:cubicBezTo>
                  <a:cubicBezTo>
                    <a:pt x="1" y="167"/>
                    <a:pt x="82" y="241"/>
                    <a:pt x="160" y="241"/>
                  </a:cubicBezTo>
                  <a:cubicBezTo>
                    <a:pt x="203" y="241"/>
                    <a:pt x="245" y="219"/>
                    <a:pt x="266" y="169"/>
                  </a:cubicBezTo>
                  <a:cubicBezTo>
                    <a:pt x="307" y="74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"/>
            <p:cNvSpPr/>
            <p:nvPr/>
          </p:nvSpPr>
          <p:spPr>
            <a:xfrm>
              <a:off x="5964029" y="1648378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5" y="0"/>
                  </a:moveTo>
                  <a:cubicBezTo>
                    <a:pt x="103" y="0"/>
                    <a:pt x="62" y="22"/>
                    <a:pt x="40" y="72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4" y="241"/>
                    <a:pt x="245" y="220"/>
                    <a:pt x="267" y="170"/>
                  </a:cubicBezTo>
                  <a:cubicBezTo>
                    <a:pt x="306" y="75"/>
                    <a:pt x="22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"/>
            <p:cNvSpPr/>
            <p:nvPr/>
          </p:nvSpPr>
          <p:spPr>
            <a:xfrm>
              <a:off x="6205609" y="1915440"/>
              <a:ext cx="15350" cy="12089"/>
            </a:xfrm>
            <a:custGeom>
              <a:avLst/>
              <a:gdLst/>
              <a:ahLst/>
              <a:cxnLst/>
              <a:rect l="l" t="t" r="r" b="b"/>
              <a:pathLst>
                <a:path w="306" h="241" extrusionOk="0">
                  <a:moveTo>
                    <a:pt x="145" y="0"/>
                  </a:moveTo>
                  <a:cubicBezTo>
                    <a:pt x="103" y="0"/>
                    <a:pt x="61" y="21"/>
                    <a:pt x="40" y="72"/>
                  </a:cubicBezTo>
                  <a:cubicBezTo>
                    <a:pt x="0" y="166"/>
                    <a:pt x="82" y="241"/>
                    <a:pt x="161" y="241"/>
                  </a:cubicBezTo>
                  <a:cubicBezTo>
                    <a:pt x="203" y="241"/>
                    <a:pt x="245" y="219"/>
                    <a:pt x="266" y="169"/>
                  </a:cubicBezTo>
                  <a:cubicBezTo>
                    <a:pt x="306" y="74"/>
                    <a:pt x="22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6"/>
            <p:cNvSpPr/>
            <p:nvPr/>
          </p:nvSpPr>
          <p:spPr>
            <a:xfrm>
              <a:off x="6234903" y="1919603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6" y="1"/>
                  </a:moveTo>
                  <a:cubicBezTo>
                    <a:pt x="104" y="1"/>
                    <a:pt x="62" y="22"/>
                    <a:pt x="40" y="73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4" y="241"/>
                    <a:pt x="245" y="220"/>
                    <a:pt x="267" y="169"/>
                  </a:cubicBezTo>
                  <a:cubicBezTo>
                    <a:pt x="306" y="74"/>
                    <a:pt x="225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6"/>
            <p:cNvSpPr/>
            <p:nvPr/>
          </p:nvSpPr>
          <p:spPr>
            <a:xfrm>
              <a:off x="6155296" y="1628514"/>
              <a:ext cx="15450" cy="12089"/>
            </a:xfrm>
            <a:custGeom>
              <a:avLst/>
              <a:gdLst/>
              <a:ahLst/>
              <a:cxnLst/>
              <a:rect l="l" t="t" r="r" b="b"/>
              <a:pathLst>
                <a:path w="308" h="241" extrusionOk="0">
                  <a:moveTo>
                    <a:pt x="146" y="0"/>
                  </a:moveTo>
                  <a:cubicBezTo>
                    <a:pt x="104" y="0"/>
                    <a:pt x="63" y="22"/>
                    <a:pt x="41" y="72"/>
                  </a:cubicBezTo>
                  <a:cubicBezTo>
                    <a:pt x="1" y="167"/>
                    <a:pt x="82" y="240"/>
                    <a:pt x="161" y="240"/>
                  </a:cubicBezTo>
                  <a:cubicBezTo>
                    <a:pt x="203" y="240"/>
                    <a:pt x="245" y="219"/>
                    <a:pt x="267" y="168"/>
                  </a:cubicBezTo>
                  <a:cubicBezTo>
                    <a:pt x="307" y="74"/>
                    <a:pt x="225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"/>
            <p:cNvSpPr/>
            <p:nvPr/>
          </p:nvSpPr>
          <p:spPr>
            <a:xfrm>
              <a:off x="6180728" y="1583218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7" y="1"/>
                  </a:moveTo>
                  <a:cubicBezTo>
                    <a:pt x="104" y="1"/>
                    <a:pt x="62" y="22"/>
                    <a:pt x="41" y="73"/>
                  </a:cubicBezTo>
                  <a:cubicBezTo>
                    <a:pt x="0" y="167"/>
                    <a:pt x="81" y="241"/>
                    <a:pt x="160" y="241"/>
                  </a:cubicBezTo>
                  <a:cubicBezTo>
                    <a:pt x="202" y="241"/>
                    <a:pt x="244" y="220"/>
                    <a:pt x="266" y="169"/>
                  </a:cubicBezTo>
                  <a:cubicBezTo>
                    <a:pt x="306" y="74"/>
                    <a:pt x="225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6"/>
            <p:cNvSpPr/>
            <p:nvPr/>
          </p:nvSpPr>
          <p:spPr>
            <a:xfrm>
              <a:off x="5901327" y="1674763"/>
              <a:ext cx="125858" cy="87634"/>
            </a:xfrm>
            <a:custGeom>
              <a:avLst/>
              <a:gdLst/>
              <a:ahLst/>
              <a:cxnLst/>
              <a:rect l="l" t="t" r="r" b="b"/>
              <a:pathLst>
                <a:path w="2509" h="1747" extrusionOk="0">
                  <a:moveTo>
                    <a:pt x="498" y="0"/>
                  </a:moveTo>
                  <a:cubicBezTo>
                    <a:pt x="323" y="0"/>
                    <a:pt x="191" y="88"/>
                    <a:pt x="140" y="301"/>
                  </a:cubicBezTo>
                  <a:cubicBezTo>
                    <a:pt x="1" y="891"/>
                    <a:pt x="1176" y="1746"/>
                    <a:pt x="1831" y="1746"/>
                  </a:cubicBezTo>
                  <a:cubicBezTo>
                    <a:pt x="1949" y="1746"/>
                    <a:pt x="2050" y="1719"/>
                    <a:pt x="2123" y="1657"/>
                  </a:cubicBezTo>
                  <a:cubicBezTo>
                    <a:pt x="2509" y="1333"/>
                    <a:pt x="1180" y="0"/>
                    <a:pt x="498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6"/>
            <p:cNvSpPr/>
            <p:nvPr/>
          </p:nvSpPr>
          <p:spPr>
            <a:xfrm>
              <a:off x="6111204" y="1936408"/>
              <a:ext cx="92399" cy="45598"/>
            </a:xfrm>
            <a:custGeom>
              <a:avLst/>
              <a:gdLst/>
              <a:ahLst/>
              <a:cxnLst/>
              <a:rect l="l" t="t" r="r" b="b"/>
              <a:pathLst>
                <a:path w="1842" h="909" extrusionOk="0">
                  <a:moveTo>
                    <a:pt x="412" y="1"/>
                  </a:moveTo>
                  <a:cubicBezTo>
                    <a:pt x="213" y="1"/>
                    <a:pt x="68" y="51"/>
                    <a:pt x="52" y="171"/>
                  </a:cubicBezTo>
                  <a:cubicBezTo>
                    <a:pt x="0" y="563"/>
                    <a:pt x="787" y="908"/>
                    <a:pt x="1307" y="908"/>
                  </a:cubicBezTo>
                  <a:cubicBezTo>
                    <a:pt x="1525" y="908"/>
                    <a:pt x="1696" y="848"/>
                    <a:pt x="1738" y="704"/>
                  </a:cubicBezTo>
                  <a:cubicBezTo>
                    <a:pt x="1841" y="352"/>
                    <a:pt x="938" y="1"/>
                    <a:pt x="41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6"/>
            <p:cNvSpPr/>
            <p:nvPr/>
          </p:nvSpPr>
          <p:spPr>
            <a:xfrm>
              <a:off x="6114465" y="1332459"/>
              <a:ext cx="119587" cy="90644"/>
            </a:xfrm>
            <a:custGeom>
              <a:avLst/>
              <a:gdLst/>
              <a:ahLst/>
              <a:cxnLst/>
              <a:rect l="l" t="t" r="r" b="b"/>
              <a:pathLst>
                <a:path w="2384" h="1807" extrusionOk="0">
                  <a:moveTo>
                    <a:pt x="1756" y="0"/>
                  </a:moveTo>
                  <a:cubicBezTo>
                    <a:pt x="1093" y="0"/>
                    <a:pt x="1" y="1363"/>
                    <a:pt x="431" y="1743"/>
                  </a:cubicBezTo>
                  <a:cubicBezTo>
                    <a:pt x="480" y="1787"/>
                    <a:pt x="541" y="1806"/>
                    <a:pt x="610" y="1806"/>
                  </a:cubicBezTo>
                  <a:cubicBezTo>
                    <a:pt x="1204" y="1806"/>
                    <a:pt x="2383" y="323"/>
                    <a:pt x="1964" y="57"/>
                  </a:cubicBezTo>
                  <a:cubicBezTo>
                    <a:pt x="1902" y="18"/>
                    <a:pt x="1832" y="0"/>
                    <a:pt x="1756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6"/>
            <p:cNvSpPr/>
            <p:nvPr/>
          </p:nvSpPr>
          <p:spPr>
            <a:xfrm>
              <a:off x="6444730" y="1905358"/>
              <a:ext cx="10484" cy="8728"/>
            </a:xfrm>
            <a:custGeom>
              <a:avLst/>
              <a:gdLst/>
              <a:ahLst/>
              <a:cxnLst/>
              <a:rect l="l" t="t" r="r" b="b"/>
              <a:pathLst>
                <a:path w="209" h="174" extrusionOk="0">
                  <a:moveTo>
                    <a:pt x="109" y="0"/>
                  </a:moveTo>
                  <a:cubicBezTo>
                    <a:pt x="56" y="0"/>
                    <a:pt x="1" y="43"/>
                    <a:pt x="18" y="110"/>
                  </a:cubicBezTo>
                  <a:cubicBezTo>
                    <a:pt x="30" y="154"/>
                    <a:pt x="65" y="174"/>
                    <a:pt x="101" y="174"/>
                  </a:cubicBezTo>
                  <a:cubicBezTo>
                    <a:pt x="154" y="174"/>
                    <a:pt x="209" y="130"/>
                    <a:pt x="190" y="63"/>
                  </a:cubicBezTo>
                  <a:cubicBezTo>
                    <a:pt x="179" y="19"/>
                    <a:pt x="145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8" name="Google Shape;1748;p6"/>
            <p:cNvGrpSpPr/>
            <p:nvPr/>
          </p:nvGrpSpPr>
          <p:grpSpPr>
            <a:xfrm>
              <a:off x="6388800" y="1848875"/>
              <a:ext cx="571599" cy="465408"/>
              <a:chOff x="6388800" y="1848875"/>
              <a:chExt cx="571599" cy="465408"/>
            </a:xfrm>
          </p:grpSpPr>
          <p:sp>
            <p:nvSpPr>
              <p:cNvPr id="1749" name="Google Shape;1749;p6"/>
              <p:cNvSpPr/>
              <p:nvPr/>
            </p:nvSpPr>
            <p:spPr>
              <a:xfrm>
                <a:off x="6585785" y="1848875"/>
                <a:ext cx="223273" cy="417803"/>
              </a:xfrm>
              <a:custGeom>
                <a:avLst/>
                <a:gdLst/>
                <a:ahLst/>
                <a:cxnLst/>
                <a:rect l="l" t="t" r="r" b="b"/>
                <a:pathLst>
                  <a:path w="4451" h="8329" extrusionOk="0">
                    <a:moveTo>
                      <a:pt x="1045" y="1"/>
                    </a:moveTo>
                    <a:cubicBezTo>
                      <a:pt x="1004" y="1"/>
                      <a:pt x="963" y="4"/>
                      <a:pt x="921" y="11"/>
                    </a:cubicBezTo>
                    <a:cubicBezTo>
                      <a:pt x="537" y="75"/>
                      <a:pt x="225" y="442"/>
                      <a:pt x="225" y="833"/>
                    </a:cubicBezTo>
                    <a:cubicBezTo>
                      <a:pt x="225" y="1640"/>
                      <a:pt x="0" y="2436"/>
                      <a:pt x="15" y="3243"/>
                    </a:cubicBezTo>
                    <a:cubicBezTo>
                      <a:pt x="27" y="4049"/>
                      <a:pt x="155" y="4862"/>
                      <a:pt x="465" y="5606"/>
                    </a:cubicBezTo>
                    <a:cubicBezTo>
                      <a:pt x="655" y="6061"/>
                      <a:pt x="913" y="6490"/>
                      <a:pt x="1258" y="6842"/>
                    </a:cubicBezTo>
                    <a:cubicBezTo>
                      <a:pt x="1490" y="7076"/>
                      <a:pt x="1758" y="7271"/>
                      <a:pt x="2023" y="7466"/>
                    </a:cubicBezTo>
                    <a:cubicBezTo>
                      <a:pt x="2416" y="7753"/>
                      <a:pt x="2809" y="8041"/>
                      <a:pt x="3200" y="8328"/>
                    </a:cubicBezTo>
                    <a:lnTo>
                      <a:pt x="3048" y="8141"/>
                    </a:lnTo>
                    <a:lnTo>
                      <a:pt x="3048" y="8141"/>
                    </a:lnTo>
                    <a:cubicBezTo>
                      <a:pt x="3109" y="8149"/>
                      <a:pt x="3170" y="8153"/>
                      <a:pt x="3232" y="8153"/>
                    </a:cubicBezTo>
                    <a:cubicBezTo>
                      <a:pt x="3515" y="8153"/>
                      <a:pt x="3800" y="8068"/>
                      <a:pt x="4021" y="7891"/>
                    </a:cubicBezTo>
                    <a:cubicBezTo>
                      <a:pt x="4290" y="7677"/>
                      <a:pt x="4450" y="7321"/>
                      <a:pt x="4397" y="6981"/>
                    </a:cubicBezTo>
                    <a:cubicBezTo>
                      <a:pt x="4343" y="6640"/>
                      <a:pt x="4059" y="6339"/>
                      <a:pt x="3717" y="6300"/>
                    </a:cubicBezTo>
                    <a:cubicBezTo>
                      <a:pt x="3869" y="6294"/>
                      <a:pt x="4005" y="6165"/>
                      <a:pt x="4017" y="6016"/>
                    </a:cubicBezTo>
                    <a:cubicBezTo>
                      <a:pt x="4032" y="5866"/>
                      <a:pt x="3922" y="5714"/>
                      <a:pt x="3775" y="5681"/>
                    </a:cubicBezTo>
                    <a:cubicBezTo>
                      <a:pt x="3992" y="5558"/>
                      <a:pt x="4057" y="5270"/>
                      <a:pt x="4024" y="5025"/>
                    </a:cubicBezTo>
                    <a:cubicBezTo>
                      <a:pt x="3976" y="4686"/>
                      <a:pt x="3775" y="4372"/>
                      <a:pt x="3487" y="4188"/>
                    </a:cubicBezTo>
                    <a:cubicBezTo>
                      <a:pt x="3296" y="4064"/>
                      <a:pt x="3068" y="4001"/>
                      <a:pt x="2840" y="4001"/>
                    </a:cubicBezTo>
                    <a:cubicBezTo>
                      <a:pt x="2727" y="4001"/>
                      <a:pt x="2613" y="4017"/>
                      <a:pt x="2504" y="4049"/>
                    </a:cubicBezTo>
                    <a:cubicBezTo>
                      <a:pt x="2619" y="3888"/>
                      <a:pt x="2639" y="3675"/>
                      <a:pt x="2563" y="3493"/>
                    </a:cubicBezTo>
                    <a:cubicBezTo>
                      <a:pt x="2488" y="3310"/>
                      <a:pt x="2314" y="3169"/>
                      <a:pt x="2117" y="3136"/>
                    </a:cubicBezTo>
                    <a:cubicBezTo>
                      <a:pt x="2486" y="2935"/>
                      <a:pt x="2807" y="2631"/>
                      <a:pt x="2975" y="2246"/>
                    </a:cubicBezTo>
                    <a:cubicBezTo>
                      <a:pt x="3144" y="1862"/>
                      <a:pt x="3142" y="1395"/>
                      <a:pt x="2924" y="1038"/>
                    </a:cubicBezTo>
                    <a:cubicBezTo>
                      <a:pt x="2741" y="739"/>
                      <a:pt x="2398" y="539"/>
                      <a:pt x="2053" y="539"/>
                    </a:cubicBezTo>
                    <a:cubicBezTo>
                      <a:pt x="1984" y="539"/>
                      <a:pt x="1915" y="547"/>
                      <a:pt x="1848" y="563"/>
                    </a:cubicBezTo>
                    <a:cubicBezTo>
                      <a:pt x="1735" y="232"/>
                      <a:pt x="1393" y="1"/>
                      <a:pt x="10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6"/>
              <p:cNvSpPr/>
              <p:nvPr/>
            </p:nvSpPr>
            <p:spPr>
              <a:xfrm>
                <a:off x="6616986" y="1895676"/>
                <a:ext cx="343412" cy="245295"/>
              </a:xfrm>
              <a:custGeom>
                <a:avLst/>
                <a:gdLst/>
                <a:ahLst/>
                <a:cxnLst/>
                <a:rect l="l" t="t" r="r" b="b"/>
                <a:pathLst>
                  <a:path w="6846" h="4890" extrusionOk="0">
                    <a:moveTo>
                      <a:pt x="5378" y="1"/>
                    </a:moveTo>
                    <a:cubicBezTo>
                      <a:pt x="5330" y="1"/>
                      <a:pt x="5281" y="13"/>
                      <a:pt x="5238" y="39"/>
                    </a:cubicBezTo>
                    <a:cubicBezTo>
                      <a:pt x="3007" y="1378"/>
                      <a:pt x="1422" y="1573"/>
                      <a:pt x="686" y="1573"/>
                    </a:cubicBezTo>
                    <a:cubicBezTo>
                      <a:pt x="383" y="1573"/>
                      <a:pt x="224" y="1540"/>
                      <a:pt x="224" y="1540"/>
                    </a:cubicBezTo>
                    <a:lnTo>
                      <a:pt x="210" y="2168"/>
                    </a:lnTo>
                    <a:cubicBezTo>
                      <a:pt x="520" y="2209"/>
                      <a:pt x="820" y="2226"/>
                      <a:pt x="1098" y="2226"/>
                    </a:cubicBezTo>
                    <a:cubicBezTo>
                      <a:pt x="2041" y="2226"/>
                      <a:pt x="2736" y="2040"/>
                      <a:pt x="2736" y="2040"/>
                    </a:cubicBezTo>
                    <a:lnTo>
                      <a:pt x="2736" y="2040"/>
                    </a:lnTo>
                    <a:cubicBezTo>
                      <a:pt x="1784" y="2840"/>
                      <a:pt x="1" y="3116"/>
                      <a:pt x="1" y="3116"/>
                    </a:cubicBezTo>
                    <a:lnTo>
                      <a:pt x="92" y="3847"/>
                    </a:lnTo>
                    <a:cubicBezTo>
                      <a:pt x="831" y="3787"/>
                      <a:pt x="2603" y="3156"/>
                      <a:pt x="2603" y="3156"/>
                    </a:cubicBezTo>
                    <a:lnTo>
                      <a:pt x="2603" y="3156"/>
                    </a:lnTo>
                    <a:cubicBezTo>
                      <a:pt x="1465" y="3785"/>
                      <a:pt x="1107" y="4468"/>
                      <a:pt x="1107" y="4468"/>
                    </a:cubicBezTo>
                    <a:lnTo>
                      <a:pt x="1650" y="4890"/>
                    </a:lnTo>
                    <a:cubicBezTo>
                      <a:pt x="2619" y="3292"/>
                      <a:pt x="5364" y="3140"/>
                      <a:pt x="6067" y="3129"/>
                    </a:cubicBezTo>
                    <a:cubicBezTo>
                      <a:pt x="6175" y="3127"/>
                      <a:pt x="6273" y="3062"/>
                      <a:pt x="6317" y="2961"/>
                    </a:cubicBezTo>
                    <a:cubicBezTo>
                      <a:pt x="6846" y="1802"/>
                      <a:pt x="6030" y="473"/>
                      <a:pt x="5561" y="68"/>
                    </a:cubicBezTo>
                    <a:cubicBezTo>
                      <a:pt x="5509" y="24"/>
                      <a:pt x="5444" y="1"/>
                      <a:pt x="53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6"/>
              <p:cNvSpPr/>
              <p:nvPr/>
            </p:nvSpPr>
            <p:spPr>
              <a:xfrm>
                <a:off x="6388800" y="1861115"/>
                <a:ext cx="388609" cy="453168"/>
              </a:xfrm>
              <a:custGeom>
                <a:avLst/>
                <a:gdLst/>
                <a:ahLst/>
                <a:cxnLst/>
                <a:rect l="l" t="t" r="r" b="b"/>
                <a:pathLst>
                  <a:path w="7747" h="9034" extrusionOk="0">
                    <a:moveTo>
                      <a:pt x="3954" y="0"/>
                    </a:moveTo>
                    <a:cubicBezTo>
                      <a:pt x="3952" y="0"/>
                      <a:pt x="3950" y="0"/>
                      <a:pt x="3948" y="0"/>
                    </a:cubicBezTo>
                    <a:cubicBezTo>
                      <a:pt x="3569" y="5"/>
                      <a:pt x="3167" y="326"/>
                      <a:pt x="3138" y="704"/>
                    </a:cubicBezTo>
                    <a:cubicBezTo>
                      <a:pt x="2805" y="342"/>
                      <a:pt x="2358" y="43"/>
                      <a:pt x="1864" y="37"/>
                    </a:cubicBezTo>
                    <a:cubicBezTo>
                      <a:pt x="1859" y="37"/>
                      <a:pt x="1853" y="37"/>
                      <a:pt x="1847" y="37"/>
                    </a:cubicBezTo>
                    <a:cubicBezTo>
                      <a:pt x="1406" y="37"/>
                      <a:pt x="981" y="281"/>
                      <a:pt x="723" y="639"/>
                    </a:cubicBezTo>
                    <a:cubicBezTo>
                      <a:pt x="462" y="1001"/>
                      <a:pt x="363" y="1467"/>
                      <a:pt x="410" y="1911"/>
                    </a:cubicBezTo>
                    <a:cubicBezTo>
                      <a:pt x="456" y="2357"/>
                      <a:pt x="638" y="2780"/>
                      <a:pt x="892" y="3149"/>
                    </a:cubicBezTo>
                    <a:cubicBezTo>
                      <a:pt x="461" y="3193"/>
                      <a:pt x="125" y="3625"/>
                      <a:pt x="133" y="4059"/>
                    </a:cubicBezTo>
                    <a:cubicBezTo>
                      <a:pt x="141" y="4492"/>
                      <a:pt x="448" y="4868"/>
                      <a:pt x="846" y="5041"/>
                    </a:cubicBezTo>
                    <a:cubicBezTo>
                      <a:pt x="312" y="5384"/>
                      <a:pt x="1" y="6042"/>
                      <a:pt x="73" y="6671"/>
                    </a:cubicBezTo>
                    <a:cubicBezTo>
                      <a:pt x="143" y="7302"/>
                      <a:pt x="595" y="7872"/>
                      <a:pt x="1190" y="8087"/>
                    </a:cubicBezTo>
                    <a:cubicBezTo>
                      <a:pt x="1372" y="8153"/>
                      <a:pt x="1564" y="8185"/>
                      <a:pt x="1756" y="8185"/>
                    </a:cubicBezTo>
                    <a:cubicBezTo>
                      <a:pt x="2196" y="8185"/>
                      <a:pt x="2637" y="8019"/>
                      <a:pt x="2955" y="7714"/>
                    </a:cubicBezTo>
                    <a:lnTo>
                      <a:pt x="2955" y="7714"/>
                    </a:lnTo>
                    <a:cubicBezTo>
                      <a:pt x="2883" y="8126"/>
                      <a:pt x="3193" y="8554"/>
                      <a:pt x="3598" y="8653"/>
                    </a:cubicBezTo>
                    <a:cubicBezTo>
                      <a:pt x="3661" y="8668"/>
                      <a:pt x="3726" y="8675"/>
                      <a:pt x="3792" y="8675"/>
                    </a:cubicBezTo>
                    <a:cubicBezTo>
                      <a:pt x="4151" y="8675"/>
                      <a:pt x="4533" y="8460"/>
                      <a:pt x="4718" y="8159"/>
                    </a:cubicBezTo>
                    <a:lnTo>
                      <a:pt x="4718" y="8159"/>
                    </a:lnTo>
                    <a:cubicBezTo>
                      <a:pt x="4710" y="8550"/>
                      <a:pt x="5043" y="8887"/>
                      <a:pt x="5420" y="8989"/>
                    </a:cubicBezTo>
                    <a:cubicBezTo>
                      <a:pt x="5532" y="9020"/>
                      <a:pt x="5647" y="9033"/>
                      <a:pt x="5763" y="9033"/>
                    </a:cubicBezTo>
                    <a:cubicBezTo>
                      <a:pt x="6034" y="9033"/>
                      <a:pt x="6309" y="8959"/>
                      <a:pt x="6563" y="8857"/>
                    </a:cubicBezTo>
                    <a:cubicBezTo>
                      <a:pt x="6954" y="8699"/>
                      <a:pt x="7333" y="8461"/>
                      <a:pt x="7539" y="8094"/>
                    </a:cubicBezTo>
                    <a:cubicBezTo>
                      <a:pt x="7746" y="7728"/>
                      <a:pt x="7729" y="7212"/>
                      <a:pt x="7413" y="6935"/>
                    </a:cubicBezTo>
                    <a:cubicBezTo>
                      <a:pt x="7657" y="6633"/>
                      <a:pt x="7676" y="6168"/>
                      <a:pt x="7457" y="5849"/>
                    </a:cubicBezTo>
                    <a:cubicBezTo>
                      <a:pt x="7284" y="5594"/>
                      <a:pt x="6968" y="5426"/>
                      <a:pt x="6661" y="5426"/>
                    </a:cubicBezTo>
                    <a:cubicBezTo>
                      <a:pt x="6581" y="5426"/>
                      <a:pt x="6501" y="5438"/>
                      <a:pt x="6424" y="5462"/>
                    </a:cubicBezTo>
                    <a:cubicBezTo>
                      <a:pt x="6491" y="5151"/>
                      <a:pt x="6416" y="4811"/>
                      <a:pt x="6225" y="4555"/>
                    </a:cubicBezTo>
                    <a:cubicBezTo>
                      <a:pt x="6035" y="4300"/>
                      <a:pt x="5730" y="4132"/>
                      <a:pt x="5412" y="4108"/>
                    </a:cubicBezTo>
                    <a:cubicBezTo>
                      <a:pt x="5690" y="3955"/>
                      <a:pt x="5832" y="3519"/>
                      <a:pt x="5789" y="3205"/>
                    </a:cubicBezTo>
                    <a:cubicBezTo>
                      <a:pt x="5747" y="2890"/>
                      <a:pt x="5497" y="2614"/>
                      <a:pt x="5189" y="2540"/>
                    </a:cubicBezTo>
                    <a:cubicBezTo>
                      <a:pt x="5492" y="2390"/>
                      <a:pt x="5776" y="2180"/>
                      <a:pt x="5953" y="1891"/>
                    </a:cubicBezTo>
                    <a:cubicBezTo>
                      <a:pt x="6131" y="1602"/>
                      <a:pt x="6185" y="1223"/>
                      <a:pt x="6035" y="920"/>
                    </a:cubicBezTo>
                    <a:cubicBezTo>
                      <a:pt x="5920" y="687"/>
                      <a:pt x="5690" y="514"/>
                      <a:pt x="5434" y="471"/>
                    </a:cubicBezTo>
                    <a:cubicBezTo>
                      <a:pt x="5389" y="463"/>
                      <a:pt x="5344" y="459"/>
                      <a:pt x="5298" y="459"/>
                    </a:cubicBezTo>
                    <a:cubicBezTo>
                      <a:pt x="5085" y="459"/>
                      <a:pt x="4871" y="543"/>
                      <a:pt x="4718" y="693"/>
                    </a:cubicBezTo>
                    <a:cubicBezTo>
                      <a:pt x="4683" y="318"/>
                      <a:pt x="4331" y="0"/>
                      <a:pt x="39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6"/>
              <p:cNvSpPr/>
              <p:nvPr/>
            </p:nvSpPr>
            <p:spPr>
              <a:xfrm>
                <a:off x="6609010" y="2239636"/>
                <a:ext cx="43591" cy="22523"/>
              </a:xfrm>
              <a:custGeom>
                <a:avLst/>
                <a:gdLst/>
                <a:ahLst/>
                <a:cxnLst/>
                <a:rect l="l" t="t" r="r" b="b"/>
                <a:pathLst>
                  <a:path w="869" h="449" fill="none" extrusionOk="0">
                    <a:moveTo>
                      <a:pt x="869" y="204"/>
                    </a:moveTo>
                    <a:cubicBezTo>
                      <a:pt x="786" y="307"/>
                      <a:pt x="672" y="386"/>
                      <a:pt x="543" y="418"/>
                    </a:cubicBezTo>
                    <a:cubicBezTo>
                      <a:pt x="415" y="449"/>
                      <a:pt x="272" y="426"/>
                      <a:pt x="166" y="348"/>
                    </a:cubicBezTo>
                    <a:cubicBezTo>
                      <a:pt x="61" y="268"/>
                      <a:pt x="0" y="129"/>
                      <a:pt x="26" y="0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6"/>
              <p:cNvSpPr/>
              <p:nvPr/>
            </p:nvSpPr>
            <p:spPr>
              <a:xfrm>
                <a:off x="6580619" y="2194190"/>
                <a:ext cx="51718" cy="478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953" fill="none" extrusionOk="0">
                    <a:moveTo>
                      <a:pt x="1031" y="553"/>
                    </a:moveTo>
                    <a:cubicBezTo>
                      <a:pt x="1015" y="711"/>
                      <a:pt x="895" y="849"/>
                      <a:pt x="745" y="901"/>
                    </a:cubicBezTo>
                    <a:cubicBezTo>
                      <a:pt x="595" y="952"/>
                      <a:pt x="422" y="922"/>
                      <a:pt x="292" y="833"/>
                    </a:cubicBezTo>
                    <a:cubicBezTo>
                      <a:pt x="161" y="742"/>
                      <a:pt x="73" y="598"/>
                      <a:pt x="36" y="445"/>
                    </a:cubicBezTo>
                    <a:cubicBezTo>
                      <a:pt x="1" y="295"/>
                      <a:pt x="17" y="128"/>
                      <a:pt x="103" y="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6"/>
              <p:cNvSpPr/>
              <p:nvPr/>
            </p:nvSpPr>
            <p:spPr>
              <a:xfrm>
                <a:off x="6451151" y="2032167"/>
                <a:ext cx="14046" cy="29947"/>
              </a:xfrm>
              <a:custGeom>
                <a:avLst/>
                <a:gdLst/>
                <a:ahLst/>
                <a:cxnLst/>
                <a:rect l="l" t="t" r="r" b="b"/>
                <a:pathLst>
                  <a:path w="280" h="597" fill="none" extrusionOk="0">
                    <a:moveTo>
                      <a:pt x="280" y="596"/>
                    </a:moveTo>
                    <a:cubicBezTo>
                      <a:pt x="197" y="580"/>
                      <a:pt x="120" y="531"/>
                      <a:pt x="72" y="460"/>
                    </a:cubicBezTo>
                    <a:cubicBezTo>
                      <a:pt x="22" y="392"/>
                      <a:pt x="0" y="302"/>
                      <a:pt x="13" y="219"/>
                    </a:cubicBezTo>
                    <a:cubicBezTo>
                      <a:pt x="21" y="162"/>
                      <a:pt x="43" y="106"/>
                      <a:pt x="83" y="66"/>
                    </a:cubicBezTo>
                    <a:cubicBezTo>
                      <a:pt x="125" y="25"/>
                      <a:pt x="182" y="1"/>
                      <a:pt x="240" y="7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6"/>
              <p:cNvSpPr/>
              <p:nvPr/>
            </p:nvSpPr>
            <p:spPr>
              <a:xfrm>
                <a:off x="6460080" y="1990532"/>
                <a:ext cx="37772" cy="59142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179" fill="none" extrusionOk="0">
                    <a:moveTo>
                      <a:pt x="295" y="1179"/>
                    </a:moveTo>
                    <a:cubicBezTo>
                      <a:pt x="154" y="1045"/>
                      <a:pt x="49" y="869"/>
                      <a:pt x="25" y="677"/>
                    </a:cubicBezTo>
                    <a:cubicBezTo>
                      <a:pt x="1" y="484"/>
                      <a:pt x="65" y="278"/>
                      <a:pt x="213" y="152"/>
                    </a:cubicBezTo>
                    <a:cubicBezTo>
                      <a:pt x="362" y="27"/>
                      <a:pt x="593" y="0"/>
                      <a:pt x="753" y="11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6"/>
              <p:cNvSpPr/>
              <p:nvPr/>
            </p:nvSpPr>
            <p:spPr>
              <a:xfrm>
                <a:off x="6597623" y="2023990"/>
                <a:ext cx="22573" cy="4163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830" fill="none" extrusionOk="0">
                    <a:moveTo>
                      <a:pt x="162" y="829"/>
                    </a:moveTo>
                    <a:cubicBezTo>
                      <a:pt x="339" y="750"/>
                      <a:pt x="449" y="542"/>
                      <a:pt x="412" y="350"/>
                    </a:cubicBezTo>
                    <a:cubicBezTo>
                      <a:pt x="374" y="160"/>
                      <a:pt x="195" y="7"/>
                      <a:pt x="0" y="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6"/>
              <p:cNvSpPr/>
              <p:nvPr/>
            </p:nvSpPr>
            <p:spPr>
              <a:xfrm>
                <a:off x="6618140" y="2042500"/>
                <a:ext cx="47203" cy="7133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422" fill="none" extrusionOk="0">
                    <a:moveTo>
                      <a:pt x="0" y="34"/>
                    </a:moveTo>
                    <a:cubicBezTo>
                      <a:pt x="246" y="1"/>
                      <a:pt x="506" y="82"/>
                      <a:pt x="682" y="256"/>
                    </a:cubicBezTo>
                    <a:cubicBezTo>
                      <a:pt x="859" y="432"/>
                      <a:pt x="941" y="700"/>
                      <a:pt x="880" y="939"/>
                    </a:cubicBezTo>
                    <a:cubicBezTo>
                      <a:pt x="819" y="1181"/>
                      <a:pt x="612" y="1380"/>
                      <a:pt x="367" y="1422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6"/>
              <p:cNvSpPr/>
              <p:nvPr/>
            </p:nvSpPr>
            <p:spPr>
              <a:xfrm>
                <a:off x="6625814" y="2099434"/>
                <a:ext cx="10133" cy="26486"/>
              </a:xfrm>
              <a:custGeom>
                <a:avLst/>
                <a:gdLst/>
                <a:ahLst/>
                <a:cxnLst/>
                <a:rect l="l" t="t" r="r" b="b"/>
                <a:pathLst>
                  <a:path w="202" h="528" fill="none" extrusionOk="0">
                    <a:moveTo>
                      <a:pt x="61" y="1"/>
                    </a:moveTo>
                    <a:cubicBezTo>
                      <a:pt x="144" y="76"/>
                      <a:pt x="202" y="181"/>
                      <a:pt x="195" y="293"/>
                    </a:cubicBezTo>
                    <a:cubicBezTo>
                      <a:pt x="191" y="403"/>
                      <a:pt x="109" y="512"/>
                      <a:pt x="0" y="528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6"/>
              <p:cNvSpPr/>
              <p:nvPr/>
            </p:nvSpPr>
            <p:spPr>
              <a:xfrm>
                <a:off x="6539636" y="1899388"/>
                <a:ext cx="29997" cy="2167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432" fill="none" extrusionOk="0">
                    <a:moveTo>
                      <a:pt x="42" y="431"/>
                    </a:moveTo>
                    <a:cubicBezTo>
                      <a:pt x="0" y="336"/>
                      <a:pt x="15" y="217"/>
                      <a:pt x="77" y="133"/>
                    </a:cubicBezTo>
                    <a:cubicBezTo>
                      <a:pt x="141" y="48"/>
                      <a:pt x="250" y="0"/>
                      <a:pt x="353" y="11"/>
                    </a:cubicBezTo>
                    <a:cubicBezTo>
                      <a:pt x="459" y="23"/>
                      <a:pt x="555" y="93"/>
                      <a:pt x="598" y="189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6"/>
              <p:cNvSpPr/>
              <p:nvPr/>
            </p:nvSpPr>
            <p:spPr>
              <a:xfrm>
                <a:off x="6666094" y="1924218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8" y="110"/>
                    </a:cubicBezTo>
                    <a:cubicBezTo>
                      <a:pt x="30" y="155"/>
                      <a:pt x="65" y="175"/>
                      <a:pt x="100" y="175"/>
                    </a:cubicBezTo>
                    <a:cubicBezTo>
                      <a:pt x="154" y="175"/>
                      <a:pt x="209" y="131"/>
                      <a:pt x="191" y="64"/>
                    </a:cubicBezTo>
                    <a:cubicBezTo>
                      <a:pt x="178" y="20"/>
                      <a:pt x="143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6"/>
              <p:cNvSpPr/>
              <p:nvPr/>
            </p:nvSpPr>
            <p:spPr>
              <a:xfrm>
                <a:off x="6640763" y="1937812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0"/>
                    </a:moveTo>
                    <a:cubicBezTo>
                      <a:pt x="55" y="0"/>
                      <a:pt x="0" y="44"/>
                      <a:pt x="19" y="111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2"/>
                      <a:pt x="191" y="65"/>
                    </a:cubicBezTo>
                    <a:cubicBezTo>
                      <a:pt x="179" y="20"/>
                      <a:pt x="144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6"/>
              <p:cNvSpPr/>
              <p:nvPr/>
            </p:nvSpPr>
            <p:spPr>
              <a:xfrm>
                <a:off x="6434497" y="1945989"/>
                <a:ext cx="10484" cy="872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4" extrusionOk="0">
                    <a:moveTo>
                      <a:pt x="109" y="0"/>
                    </a:moveTo>
                    <a:cubicBezTo>
                      <a:pt x="56" y="0"/>
                      <a:pt x="1" y="44"/>
                      <a:pt x="19" y="111"/>
                    </a:cubicBezTo>
                    <a:cubicBezTo>
                      <a:pt x="31" y="155"/>
                      <a:pt x="65" y="174"/>
                      <a:pt x="100" y="174"/>
                    </a:cubicBezTo>
                    <a:cubicBezTo>
                      <a:pt x="154" y="174"/>
                      <a:pt x="209" y="131"/>
                      <a:pt x="192" y="64"/>
                    </a:cubicBezTo>
                    <a:cubicBezTo>
                      <a:pt x="179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6"/>
              <p:cNvSpPr/>
              <p:nvPr/>
            </p:nvSpPr>
            <p:spPr>
              <a:xfrm>
                <a:off x="6458575" y="1931642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9" y="0"/>
                    </a:moveTo>
                    <a:cubicBezTo>
                      <a:pt x="56" y="0"/>
                      <a:pt x="1" y="44"/>
                      <a:pt x="18" y="111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2"/>
                      <a:pt x="191" y="65"/>
                    </a:cubicBezTo>
                    <a:cubicBezTo>
                      <a:pt x="179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6"/>
              <p:cNvSpPr/>
              <p:nvPr/>
            </p:nvSpPr>
            <p:spPr>
              <a:xfrm>
                <a:off x="6487117" y="2204573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10" y="1"/>
                    </a:moveTo>
                    <a:cubicBezTo>
                      <a:pt x="57" y="1"/>
                      <a:pt x="1" y="44"/>
                      <a:pt x="19" y="110"/>
                    </a:cubicBezTo>
                    <a:cubicBezTo>
                      <a:pt x="31" y="155"/>
                      <a:pt x="66" y="174"/>
                      <a:pt x="101" y="174"/>
                    </a:cubicBezTo>
                    <a:cubicBezTo>
                      <a:pt x="155" y="174"/>
                      <a:pt x="210" y="131"/>
                      <a:pt x="192" y="64"/>
                    </a:cubicBezTo>
                    <a:cubicBezTo>
                      <a:pt x="180" y="20"/>
                      <a:pt x="146" y="1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6"/>
              <p:cNvSpPr/>
              <p:nvPr/>
            </p:nvSpPr>
            <p:spPr>
              <a:xfrm>
                <a:off x="6455164" y="2220976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9" y="0"/>
                    </a:moveTo>
                    <a:cubicBezTo>
                      <a:pt x="56" y="0"/>
                      <a:pt x="1" y="43"/>
                      <a:pt x="19" y="110"/>
                    </a:cubicBezTo>
                    <a:cubicBezTo>
                      <a:pt x="31" y="155"/>
                      <a:pt x="66" y="174"/>
                      <a:pt x="102" y="174"/>
                    </a:cubicBezTo>
                    <a:cubicBezTo>
                      <a:pt x="155" y="174"/>
                      <a:pt x="210" y="131"/>
                      <a:pt x="192" y="64"/>
                    </a:cubicBezTo>
                    <a:cubicBezTo>
                      <a:pt x="180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6"/>
              <p:cNvSpPr/>
              <p:nvPr/>
            </p:nvSpPr>
            <p:spPr>
              <a:xfrm>
                <a:off x="6445382" y="2184107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9" y="1"/>
                    </a:moveTo>
                    <a:cubicBezTo>
                      <a:pt x="55" y="1"/>
                      <a:pt x="1" y="44"/>
                      <a:pt x="18" y="111"/>
                    </a:cubicBezTo>
                    <a:cubicBezTo>
                      <a:pt x="30" y="155"/>
                      <a:pt x="65" y="175"/>
                      <a:pt x="101" y="175"/>
                    </a:cubicBezTo>
                    <a:cubicBezTo>
                      <a:pt x="154" y="175"/>
                      <a:pt x="209" y="131"/>
                      <a:pt x="192" y="64"/>
                    </a:cubicBezTo>
                    <a:cubicBezTo>
                      <a:pt x="180" y="20"/>
                      <a:pt x="145" y="1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6"/>
              <p:cNvSpPr/>
              <p:nvPr/>
            </p:nvSpPr>
            <p:spPr>
              <a:xfrm>
                <a:off x="6704117" y="2228801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9" y="0"/>
                    </a:moveTo>
                    <a:cubicBezTo>
                      <a:pt x="56" y="0"/>
                      <a:pt x="0" y="44"/>
                      <a:pt x="19" y="111"/>
                    </a:cubicBezTo>
                    <a:cubicBezTo>
                      <a:pt x="31" y="155"/>
                      <a:pt x="66" y="175"/>
                      <a:pt x="101" y="175"/>
                    </a:cubicBezTo>
                    <a:cubicBezTo>
                      <a:pt x="155" y="175"/>
                      <a:pt x="209" y="131"/>
                      <a:pt x="191" y="64"/>
                    </a:cubicBezTo>
                    <a:cubicBezTo>
                      <a:pt x="180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6"/>
              <p:cNvSpPr/>
              <p:nvPr/>
            </p:nvSpPr>
            <p:spPr>
              <a:xfrm>
                <a:off x="6722878" y="2218067"/>
                <a:ext cx="10434" cy="8728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74" extrusionOk="0">
                    <a:moveTo>
                      <a:pt x="108" y="0"/>
                    </a:moveTo>
                    <a:cubicBezTo>
                      <a:pt x="55" y="0"/>
                      <a:pt x="0" y="43"/>
                      <a:pt x="18" y="109"/>
                    </a:cubicBezTo>
                    <a:cubicBezTo>
                      <a:pt x="30" y="154"/>
                      <a:pt x="65" y="173"/>
                      <a:pt x="100" y="173"/>
                    </a:cubicBezTo>
                    <a:cubicBezTo>
                      <a:pt x="153" y="173"/>
                      <a:pt x="208" y="130"/>
                      <a:pt x="191" y="64"/>
                    </a:cubicBezTo>
                    <a:cubicBezTo>
                      <a:pt x="179" y="20"/>
                      <a:pt x="143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6"/>
              <p:cNvSpPr/>
              <p:nvPr/>
            </p:nvSpPr>
            <p:spPr>
              <a:xfrm>
                <a:off x="6546258" y="2086693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9" y="111"/>
                    </a:cubicBezTo>
                    <a:cubicBezTo>
                      <a:pt x="30" y="155"/>
                      <a:pt x="65" y="175"/>
                      <a:pt x="101" y="175"/>
                    </a:cubicBezTo>
                    <a:cubicBezTo>
                      <a:pt x="154" y="175"/>
                      <a:pt x="209" y="132"/>
                      <a:pt x="191" y="65"/>
                    </a:cubicBezTo>
                    <a:cubicBezTo>
                      <a:pt x="179" y="20"/>
                      <a:pt x="144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6"/>
              <p:cNvSpPr/>
              <p:nvPr/>
            </p:nvSpPr>
            <p:spPr>
              <a:xfrm>
                <a:off x="6540489" y="2049272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9" y="110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1"/>
                      <a:pt x="191" y="65"/>
                    </a:cubicBezTo>
                    <a:cubicBezTo>
                      <a:pt x="179" y="20"/>
                      <a:pt x="144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6"/>
              <p:cNvSpPr/>
              <p:nvPr/>
            </p:nvSpPr>
            <p:spPr>
              <a:xfrm>
                <a:off x="6422007" y="2212599"/>
                <a:ext cx="98318" cy="39628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790" extrusionOk="0">
                    <a:moveTo>
                      <a:pt x="928" y="0"/>
                    </a:moveTo>
                    <a:cubicBezTo>
                      <a:pt x="446" y="0"/>
                      <a:pt x="1" y="143"/>
                      <a:pt x="163" y="494"/>
                    </a:cubicBezTo>
                    <a:cubicBezTo>
                      <a:pt x="258" y="699"/>
                      <a:pt x="580" y="789"/>
                      <a:pt x="924" y="789"/>
                    </a:cubicBezTo>
                    <a:cubicBezTo>
                      <a:pt x="1373" y="789"/>
                      <a:pt x="1858" y="635"/>
                      <a:pt x="1911" y="379"/>
                    </a:cubicBezTo>
                    <a:cubicBezTo>
                      <a:pt x="1960" y="151"/>
                      <a:pt x="1425" y="0"/>
                      <a:pt x="928" y="0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6"/>
              <p:cNvSpPr/>
              <p:nvPr/>
            </p:nvSpPr>
            <p:spPr>
              <a:xfrm>
                <a:off x="6656564" y="2263062"/>
                <a:ext cx="72084" cy="34712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692" extrusionOk="0">
                    <a:moveTo>
                      <a:pt x="1088" y="1"/>
                    </a:moveTo>
                    <a:cubicBezTo>
                      <a:pt x="694" y="1"/>
                      <a:pt x="1" y="353"/>
                      <a:pt x="125" y="565"/>
                    </a:cubicBezTo>
                    <a:cubicBezTo>
                      <a:pt x="178" y="654"/>
                      <a:pt x="291" y="692"/>
                      <a:pt x="428" y="692"/>
                    </a:cubicBezTo>
                    <a:cubicBezTo>
                      <a:pt x="829" y="692"/>
                      <a:pt x="1436" y="369"/>
                      <a:pt x="1334" y="114"/>
                    </a:cubicBezTo>
                    <a:cubicBezTo>
                      <a:pt x="1302" y="34"/>
                      <a:pt x="1209" y="1"/>
                      <a:pt x="1088" y="1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6"/>
              <p:cNvSpPr/>
              <p:nvPr/>
            </p:nvSpPr>
            <p:spPr>
              <a:xfrm>
                <a:off x="6416138" y="1896780"/>
                <a:ext cx="49460" cy="83169"/>
              </a:xfrm>
              <a:custGeom>
                <a:avLst/>
                <a:gdLst/>
                <a:ahLst/>
                <a:cxnLst/>
                <a:rect l="l" t="t" r="r" b="b"/>
                <a:pathLst>
                  <a:path w="986" h="1658" extrusionOk="0">
                    <a:moveTo>
                      <a:pt x="602" y="1"/>
                    </a:moveTo>
                    <a:cubicBezTo>
                      <a:pt x="597" y="1"/>
                      <a:pt x="593" y="1"/>
                      <a:pt x="588" y="1"/>
                    </a:cubicBezTo>
                    <a:cubicBezTo>
                      <a:pt x="72" y="52"/>
                      <a:pt x="0" y="1631"/>
                      <a:pt x="467" y="1657"/>
                    </a:cubicBezTo>
                    <a:cubicBezTo>
                      <a:pt x="470" y="1657"/>
                      <a:pt x="474" y="1657"/>
                      <a:pt x="477" y="1657"/>
                    </a:cubicBezTo>
                    <a:cubicBezTo>
                      <a:pt x="927" y="1657"/>
                      <a:pt x="986" y="1"/>
                      <a:pt x="602" y="1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74" name="Google Shape;1774;p6"/>
          <p:cNvGrpSpPr/>
          <p:nvPr/>
        </p:nvGrpSpPr>
        <p:grpSpPr>
          <a:xfrm rot="-10577983">
            <a:off x="8499627" y="-598517"/>
            <a:ext cx="1170657" cy="1101392"/>
            <a:chOff x="329800" y="699366"/>
            <a:chExt cx="1765211" cy="1660767"/>
          </a:xfrm>
        </p:grpSpPr>
        <p:sp>
          <p:nvSpPr>
            <p:cNvPr id="1775" name="Google Shape;1775;p6"/>
            <p:cNvSpPr/>
            <p:nvPr/>
          </p:nvSpPr>
          <p:spPr>
            <a:xfrm>
              <a:off x="587030" y="1743134"/>
              <a:ext cx="464304" cy="600947"/>
            </a:xfrm>
            <a:custGeom>
              <a:avLst/>
              <a:gdLst/>
              <a:ahLst/>
              <a:cxnLst/>
              <a:rect l="l" t="t" r="r" b="b"/>
              <a:pathLst>
                <a:path w="9256" h="11980" extrusionOk="0">
                  <a:moveTo>
                    <a:pt x="8874" y="0"/>
                  </a:moveTo>
                  <a:cubicBezTo>
                    <a:pt x="8874" y="0"/>
                    <a:pt x="1" y="3259"/>
                    <a:pt x="382" y="4870"/>
                  </a:cubicBezTo>
                  <a:cubicBezTo>
                    <a:pt x="449" y="5151"/>
                    <a:pt x="687" y="5268"/>
                    <a:pt x="1035" y="5268"/>
                  </a:cubicBezTo>
                  <a:cubicBezTo>
                    <a:pt x="2677" y="5268"/>
                    <a:pt x="6764" y="2675"/>
                    <a:pt x="6764" y="2675"/>
                  </a:cubicBezTo>
                  <a:lnTo>
                    <a:pt x="6764" y="2675"/>
                  </a:lnTo>
                  <a:cubicBezTo>
                    <a:pt x="6764" y="2675"/>
                    <a:pt x="3562" y="11583"/>
                    <a:pt x="5238" y="11971"/>
                  </a:cubicBezTo>
                  <a:cubicBezTo>
                    <a:pt x="5264" y="11977"/>
                    <a:pt x="5291" y="11980"/>
                    <a:pt x="5318" y="11980"/>
                  </a:cubicBezTo>
                  <a:cubicBezTo>
                    <a:pt x="6988" y="11980"/>
                    <a:pt x="9255" y="310"/>
                    <a:pt x="9255" y="310"/>
                  </a:cubicBezTo>
                  <a:lnTo>
                    <a:pt x="88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6"/>
            <p:cNvSpPr/>
            <p:nvPr/>
          </p:nvSpPr>
          <p:spPr>
            <a:xfrm>
              <a:off x="493277" y="1743134"/>
              <a:ext cx="626881" cy="616999"/>
            </a:xfrm>
            <a:custGeom>
              <a:avLst/>
              <a:gdLst/>
              <a:ahLst/>
              <a:cxnLst/>
              <a:rect l="l" t="t" r="r" b="b"/>
              <a:pathLst>
                <a:path w="12497" h="12300" extrusionOk="0">
                  <a:moveTo>
                    <a:pt x="10743" y="0"/>
                  </a:moveTo>
                  <a:cubicBezTo>
                    <a:pt x="10743" y="0"/>
                    <a:pt x="0" y="10160"/>
                    <a:pt x="2638" y="12076"/>
                  </a:cubicBezTo>
                  <a:lnTo>
                    <a:pt x="2638" y="12078"/>
                  </a:lnTo>
                  <a:cubicBezTo>
                    <a:pt x="2847" y="12229"/>
                    <a:pt x="3071" y="12299"/>
                    <a:pt x="3306" y="12299"/>
                  </a:cubicBezTo>
                  <a:cubicBezTo>
                    <a:pt x="6044" y="12299"/>
                    <a:pt x="10331" y="2852"/>
                    <a:pt x="10331" y="2852"/>
                  </a:cubicBezTo>
                  <a:lnTo>
                    <a:pt x="10331" y="2852"/>
                  </a:lnTo>
                  <a:cubicBezTo>
                    <a:pt x="10331" y="2852"/>
                    <a:pt x="8907" y="8685"/>
                    <a:pt x="10709" y="8946"/>
                  </a:cubicBezTo>
                  <a:cubicBezTo>
                    <a:pt x="10737" y="8950"/>
                    <a:pt x="10764" y="8952"/>
                    <a:pt x="10791" y="8952"/>
                  </a:cubicBezTo>
                  <a:cubicBezTo>
                    <a:pt x="12497" y="8952"/>
                    <a:pt x="12018" y="776"/>
                    <a:pt x="12018" y="776"/>
                  </a:cubicBezTo>
                  <a:lnTo>
                    <a:pt x="11919" y="696"/>
                  </a:lnTo>
                  <a:lnTo>
                    <a:pt x="10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6"/>
            <p:cNvSpPr/>
            <p:nvPr/>
          </p:nvSpPr>
          <p:spPr>
            <a:xfrm>
              <a:off x="1034674" y="1774686"/>
              <a:ext cx="21771" cy="279656"/>
            </a:xfrm>
            <a:custGeom>
              <a:avLst/>
              <a:gdLst/>
              <a:ahLst/>
              <a:cxnLst/>
              <a:rect l="l" t="t" r="r" b="b"/>
              <a:pathLst>
                <a:path w="434" h="5575" fill="none" extrusionOk="0">
                  <a:moveTo>
                    <a:pt x="1" y="5574"/>
                  </a:moveTo>
                  <a:lnTo>
                    <a:pt x="43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6"/>
            <p:cNvSpPr/>
            <p:nvPr/>
          </p:nvSpPr>
          <p:spPr>
            <a:xfrm>
              <a:off x="721915" y="1787176"/>
              <a:ext cx="304838" cy="427685"/>
            </a:xfrm>
            <a:custGeom>
              <a:avLst/>
              <a:gdLst/>
              <a:ahLst/>
              <a:cxnLst/>
              <a:rect l="l" t="t" r="r" b="b"/>
              <a:pathLst>
                <a:path w="6077" h="8526" fill="none" extrusionOk="0">
                  <a:moveTo>
                    <a:pt x="6076" y="0"/>
                  </a:moveTo>
                  <a:lnTo>
                    <a:pt x="1" y="852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"/>
            <p:cNvSpPr/>
            <p:nvPr/>
          </p:nvSpPr>
          <p:spPr>
            <a:xfrm>
              <a:off x="880928" y="927703"/>
              <a:ext cx="979975" cy="917522"/>
            </a:xfrm>
            <a:custGeom>
              <a:avLst/>
              <a:gdLst/>
              <a:ahLst/>
              <a:cxnLst/>
              <a:rect l="l" t="t" r="r" b="b"/>
              <a:pathLst>
                <a:path w="19536" h="18291" extrusionOk="0">
                  <a:moveTo>
                    <a:pt x="18870" y="0"/>
                  </a:moveTo>
                  <a:cubicBezTo>
                    <a:pt x="18686" y="0"/>
                    <a:pt x="18496" y="75"/>
                    <a:pt x="18341" y="182"/>
                  </a:cubicBezTo>
                  <a:cubicBezTo>
                    <a:pt x="18119" y="337"/>
                    <a:pt x="17944" y="554"/>
                    <a:pt x="17743" y="738"/>
                  </a:cubicBezTo>
                  <a:cubicBezTo>
                    <a:pt x="16914" y="1495"/>
                    <a:pt x="15716" y="1634"/>
                    <a:pt x="14603" y="1763"/>
                  </a:cubicBezTo>
                  <a:cubicBezTo>
                    <a:pt x="13882" y="1846"/>
                    <a:pt x="13120" y="1964"/>
                    <a:pt x="12472" y="2266"/>
                  </a:cubicBezTo>
                  <a:cubicBezTo>
                    <a:pt x="12199" y="2389"/>
                    <a:pt x="11948" y="2547"/>
                    <a:pt x="11728" y="2747"/>
                  </a:cubicBezTo>
                  <a:cubicBezTo>
                    <a:pt x="11662" y="2804"/>
                    <a:pt x="11595" y="2868"/>
                    <a:pt x="11538" y="2935"/>
                  </a:cubicBezTo>
                  <a:cubicBezTo>
                    <a:pt x="10961" y="3578"/>
                    <a:pt x="10700" y="4554"/>
                    <a:pt x="9909" y="4905"/>
                  </a:cubicBezTo>
                  <a:cubicBezTo>
                    <a:pt x="9644" y="5024"/>
                    <a:pt x="9360" y="5051"/>
                    <a:pt x="9070" y="5051"/>
                  </a:cubicBezTo>
                  <a:cubicBezTo>
                    <a:pt x="8825" y="5051"/>
                    <a:pt x="8575" y="5031"/>
                    <a:pt x="8328" y="5031"/>
                  </a:cubicBezTo>
                  <a:cubicBezTo>
                    <a:pt x="8163" y="5031"/>
                    <a:pt x="8000" y="5040"/>
                    <a:pt x="7840" y="5068"/>
                  </a:cubicBezTo>
                  <a:cubicBezTo>
                    <a:pt x="6883" y="5239"/>
                    <a:pt x="6194" y="6069"/>
                    <a:pt x="5691" y="6898"/>
                  </a:cubicBezTo>
                  <a:cubicBezTo>
                    <a:pt x="5502" y="7211"/>
                    <a:pt x="5322" y="7535"/>
                    <a:pt x="5132" y="7846"/>
                  </a:cubicBezTo>
                  <a:cubicBezTo>
                    <a:pt x="4969" y="8116"/>
                    <a:pt x="4793" y="8378"/>
                    <a:pt x="4597" y="8616"/>
                  </a:cubicBezTo>
                  <a:cubicBezTo>
                    <a:pt x="4410" y="8841"/>
                    <a:pt x="4207" y="9044"/>
                    <a:pt x="3969" y="9218"/>
                  </a:cubicBezTo>
                  <a:lnTo>
                    <a:pt x="3971" y="9218"/>
                  </a:lnTo>
                  <a:cubicBezTo>
                    <a:pt x="3232" y="9754"/>
                    <a:pt x="2269" y="9914"/>
                    <a:pt x="1531" y="10451"/>
                  </a:cubicBezTo>
                  <a:cubicBezTo>
                    <a:pt x="351" y="11305"/>
                    <a:pt x="0" y="13002"/>
                    <a:pt x="436" y="14388"/>
                  </a:cubicBezTo>
                  <a:cubicBezTo>
                    <a:pt x="1112" y="16520"/>
                    <a:pt x="3614" y="18291"/>
                    <a:pt x="5937" y="18291"/>
                  </a:cubicBezTo>
                  <a:cubicBezTo>
                    <a:pt x="6948" y="18291"/>
                    <a:pt x="7925" y="17955"/>
                    <a:pt x="8704" y="17168"/>
                  </a:cubicBezTo>
                  <a:cubicBezTo>
                    <a:pt x="9186" y="16678"/>
                    <a:pt x="9515" y="16089"/>
                    <a:pt x="9765" y="15448"/>
                  </a:cubicBezTo>
                  <a:cubicBezTo>
                    <a:pt x="9880" y="15159"/>
                    <a:pt x="9978" y="14861"/>
                    <a:pt x="10067" y="14554"/>
                  </a:cubicBezTo>
                  <a:cubicBezTo>
                    <a:pt x="10235" y="13981"/>
                    <a:pt x="10372" y="13393"/>
                    <a:pt x="10527" y="12823"/>
                  </a:cubicBezTo>
                  <a:cubicBezTo>
                    <a:pt x="10712" y="12130"/>
                    <a:pt x="10961" y="11404"/>
                    <a:pt x="11523" y="10958"/>
                  </a:cubicBezTo>
                  <a:cubicBezTo>
                    <a:pt x="12212" y="10417"/>
                    <a:pt x="13240" y="10398"/>
                    <a:pt x="13832" y="9753"/>
                  </a:cubicBezTo>
                  <a:cubicBezTo>
                    <a:pt x="13888" y="9694"/>
                    <a:pt x="13934" y="9632"/>
                    <a:pt x="13976" y="9566"/>
                  </a:cubicBezTo>
                  <a:cubicBezTo>
                    <a:pt x="14148" y="9317"/>
                    <a:pt x="14241" y="9030"/>
                    <a:pt x="14297" y="8725"/>
                  </a:cubicBezTo>
                  <a:cubicBezTo>
                    <a:pt x="14418" y="8054"/>
                    <a:pt x="14364" y="7299"/>
                    <a:pt x="14564" y="6639"/>
                  </a:cubicBezTo>
                  <a:cubicBezTo>
                    <a:pt x="14944" y="5386"/>
                    <a:pt x="16183" y="4637"/>
                    <a:pt x="17281" y="3925"/>
                  </a:cubicBezTo>
                  <a:cubicBezTo>
                    <a:pt x="17655" y="3682"/>
                    <a:pt x="18033" y="3409"/>
                    <a:pt x="18370" y="3098"/>
                  </a:cubicBezTo>
                  <a:cubicBezTo>
                    <a:pt x="18608" y="2886"/>
                    <a:pt x="18822" y="2654"/>
                    <a:pt x="19001" y="2407"/>
                  </a:cubicBezTo>
                  <a:cubicBezTo>
                    <a:pt x="19326" y="1964"/>
                    <a:pt x="19534" y="1464"/>
                    <a:pt x="19536" y="907"/>
                  </a:cubicBezTo>
                  <a:cubicBezTo>
                    <a:pt x="19536" y="574"/>
                    <a:pt x="19422" y="190"/>
                    <a:pt x="19116" y="51"/>
                  </a:cubicBezTo>
                  <a:cubicBezTo>
                    <a:pt x="19038" y="16"/>
                    <a:pt x="18955" y="0"/>
                    <a:pt x="188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"/>
            <p:cNvSpPr/>
            <p:nvPr/>
          </p:nvSpPr>
          <p:spPr>
            <a:xfrm>
              <a:off x="1167001" y="1585024"/>
              <a:ext cx="218959" cy="117631"/>
            </a:xfrm>
            <a:custGeom>
              <a:avLst/>
              <a:gdLst/>
              <a:ahLst/>
              <a:cxnLst/>
              <a:rect l="l" t="t" r="r" b="b"/>
              <a:pathLst>
                <a:path w="4365" h="2345" extrusionOk="0">
                  <a:moveTo>
                    <a:pt x="523" y="1"/>
                  </a:moveTo>
                  <a:cubicBezTo>
                    <a:pt x="386" y="1"/>
                    <a:pt x="246" y="62"/>
                    <a:pt x="163" y="165"/>
                  </a:cubicBezTo>
                  <a:cubicBezTo>
                    <a:pt x="0" y="364"/>
                    <a:pt x="53" y="625"/>
                    <a:pt x="227" y="791"/>
                  </a:cubicBezTo>
                  <a:cubicBezTo>
                    <a:pt x="1255" y="1763"/>
                    <a:pt x="2651" y="2317"/>
                    <a:pt x="4062" y="2344"/>
                  </a:cubicBezTo>
                  <a:cubicBezTo>
                    <a:pt x="4177" y="2055"/>
                    <a:pt x="4275" y="1757"/>
                    <a:pt x="4364" y="1450"/>
                  </a:cubicBezTo>
                  <a:lnTo>
                    <a:pt x="4364" y="1450"/>
                  </a:lnTo>
                  <a:cubicBezTo>
                    <a:pt x="4305" y="1452"/>
                    <a:pt x="4245" y="1453"/>
                    <a:pt x="4185" y="1453"/>
                  </a:cubicBezTo>
                  <a:cubicBezTo>
                    <a:pt x="2932" y="1453"/>
                    <a:pt x="1711" y="974"/>
                    <a:pt x="789" y="101"/>
                  </a:cubicBezTo>
                  <a:cubicBezTo>
                    <a:pt x="716" y="32"/>
                    <a:pt x="620" y="1"/>
                    <a:pt x="5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6"/>
            <p:cNvSpPr/>
            <p:nvPr/>
          </p:nvSpPr>
          <p:spPr>
            <a:xfrm>
              <a:off x="1111472" y="1321273"/>
              <a:ext cx="196236" cy="173462"/>
            </a:xfrm>
            <a:custGeom>
              <a:avLst/>
              <a:gdLst/>
              <a:ahLst/>
              <a:cxnLst/>
              <a:rect l="l" t="t" r="r" b="b"/>
              <a:pathLst>
                <a:path w="3912" h="3458" extrusionOk="0">
                  <a:moveTo>
                    <a:pt x="534" y="0"/>
                  </a:moveTo>
                  <a:cubicBezTo>
                    <a:pt x="373" y="270"/>
                    <a:pt x="197" y="532"/>
                    <a:pt x="1" y="770"/>
                  </a:cubicBezTo>
                  <a:cubicBezTo>
                    <a:pt x="836" y="1857"/>
                    <a:pt x="1904" y="2753"/>
                    <a:pt x="3118" y="3403"/>
                  </a:cubicBezTo>
                  <a:cubicBezTo>
                    <a:pt x="3188" y="3440"/>
                    <a:pt x="3256" y="3457"/>
                    <a:pt x="3319" y="3457"/>
                  </a:cubicBezTo>
                  <a:cubicBezTo>
                    <a:pt x="3708" y="3457"/>
                    <a:pt x="3911" y="2821"/>
                    <a:pt x="3477" y="2590"/>
                  </a:cubicBezTo>
                  <a:cubicBezTo>
                    <a:pt x="2305" y="1963"/>
                    <a:pt x="1307" y="107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6"/>
            <p:cNvSpPr/>
            <p:nvPr/>
          </p:nvSpPr>
          <p:spPr>
            <a:xfrm>
              <a:off x="1429649" y="1300104"/>
              <a:ext cx="168446" cy="107548"/>
            </a:xfrm>
            <a:custGeom>
              <a:avLst/>
              <a:gdLst/>
              <a:ahLst/>
              <a:cxnLst/>
              <a:rect l="l" t="t" r="r" b="b"/>
              <a:pathLst>
                <a:path w="3358" h="2144" extrusionOk="0">
                  <a:moveTo>
                    <a:pt x="516" y="1"/>
                  </a:moveTo>
                  <a:cubicBezTo>
                    <a:pt x="381" y="1"/>
                    <a:pt x="244" y="60"/>
                    <a:pt x="160" y="164"/>
                  </a:cubicBezTo>
                  <a:cubicBezTo>
                    <a:pt x="0" y="359"/>
                    <a:pt x="45" y="628"/>
                    <a:pt x="224" y="790"/>
                  </a:cubicBezTo>
                  <a:cubicBezTo>
                    <a:pt x="1014" y="1505"/>
                    <a:pt x="1996" y="1966"/>
                    <a:pt x="3037" y="2144"/>
                  </a:cubicBezTo>
                  <a:cubicBezTo>
                    <a:pt x="3209" y="1893"/>
                    <a:pt x="3302" y="1606"/>
                    <a:pt x="3358" y="1301"/>
                  </a:cubicBezTo>
                  <a:cubicBezTo>
                    <a:pt x="2403" y="1173"/>
                    <a:pt x="1501" y="747"/>
                    <a:pt x="786" y="100"/>
                  </a:cubicBezTo>
                  <a:cubicBezTo>
                    <a:pt x="710" y="32"/>
                    <a:pt x="614" y="1"/>
                    <a:pt x="5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"/>
            <p:cNvSpPr/>
            <p:nvPr/>
          </p:nvSpPr>
          <p:spPr>
            <a:xfrm>
              <a:off x="1469176" y="1041319"/>
              <a:ext cx="109053" cy="101579"/>
            </a:xfrm>
            <a:custGeom>
              <a:avLst/>
              <a:gdLst/>
              <a:ahLst/>
              <a:cxnLst/>
              <a:rect l="l" t="t" r="r" b="b"/>
              <a:pathLst>
                <a:path w="2174" h="2025" extrusionOk="0">
                  <a:moveTo>
                    <a:pt x="745" y="1"/>
                  </a:moveTo>
                  <a:cubicBezTo>
                    <a:pt x="472" y="124"/>
                    <a:pt x="221" y="282"/>
                    <a:pt x="1" y="482"/>
                  </a:cubicBezTo>
                  <a:cubicBezTo>
                    <a:pt x="349" y="1066"/>
                    <a:pt x="833" y="1571"/>
                    <a:pt x="1403" y="1931"/>
                  </a:cubicBezTo>
                  <a:cubicBezTo>
                    <a:pt x="1494" y="1989"/>
                    <a:pt x="1603" y="2024"/>
                    <a:pt x="1708" y="2024"/>
                  </a:cubicBezTo>
                  <a:cubicBezTo>
                    <a:pt x="1829" y="2024"/>
                    <a:pt x="1946" y="1978"/>
                    <a:pt x="2029" y="1866"/>
                  </a:cubicBezTo>
                  <a:cubicBezTo>
                    <a:pt x="2156" y="1690"/>
                    <a:pt x="2174" y="1373"/>
                    <a:pt x="1965" y="1240"/>
                  </a:cubicBezTo>
                  <a:cubicBezTo>
                    <a:pt x="1773" y="1119"/>
                    <a:pt x="1594" y="986"/>
                    <a:pt x="1425" y="836"/>
                  </a:cubicBezTo>
                  <a:cubicBezTo>
                    <a:pt x="1380" y="796"/>
                    <a:pt x="1339" y="755"/>
                    <a:pt x="1296" y="713"/>
                  </a:cubicBezTo>
                  <a:cubicBezTo>
                    <a:pt x="1288" y="705"/>
                    <a:pt x="1221" y="636"/>
                    <a:pt x="1210" y="622"/>
                  </a:cubicBezTo>
                  <a:cubicBezTo>
                    <a:pt x="1144" y="552"/>
                    <a:pt x="1080" y="475"/>
                    <a:pt x="1019" y="400"/>
                  </a:cubicBezTo>
                  <a:cubicBezTo>
                    <a:pt x="913" y="260"/>
                    <a:pt x="822" y="132"/>
                    <a:pt x="7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"/>
            <p:cNvSpPr/>
            <p:nvPr/>
          </p:nvSpPr>
          <p:spPr>
            <a:xfrm>
              <a:off x="1735285" y="1007410"/>
              <a:ext cx="98770" cy="75695"/>
            </a:xfrm>
            <a:custGeom>
              <a:avLst/>
              <a:gdLst/>
              <a:ahLst/>
              <a:cxnLst/>
              <a:rect l="l" t="t" r="r" b="b"/>
              <a:pathLst>
                <a:path w="1969" h="1509" extrusionOk="0">
                  <a:moveTo>
                    <a:pt x="489" y="1"/>
                  </a:moveTo>
                  <a:cubicBezTo>
                    <a:pt x="357" y="1"/>
                    <a:pt x="226" y="54"/>
                    <a:pt x="145" y="161"/>
                  </a:cubicBezTo>
                  <a:cubicBezTo>
                    <a:pt x="0" y="356"/>
                    <a:pt x="16" y="629"/>
                    <a:pt x="209" y="786"/>
                  </a:cubicBezTo>
                  <a:cubicBezTo>
                    <a:pt x="557" y="1073"/>
                    <a:pt x="939" y="1314"/>
                    <a:pt x="1338" y="1509"/>
                  </a:cubicBezTo>
                  <a:cubicBezTo>
                    <a:pt x="1574" y="1297"/>
                    <a:pt x="1790" y="1067"/>
                    <a:pt x="1969" y="818"/>
                  </a:cubicBezTo>
                  <a:cubicBezTo>
                    <a:pt x="1873" y="779"/>
                    <a:pt x="1780" y="738"/>
                    <a:pt x="1689" y="695"/>
                  </a:cubicBezTo>
                  <a:cubicBezTo>
                    <a:pt x="1606" y="653"/>
                    <a:pt x="1525" y="610"/>
                    <a:pt x="1445" y="564"/>
                  </a:cubicBezTo>
                  <a:cubicBezTo>
                    <a:pt x="1402" y="541"/>
                    <a:pt x="1357" y="516"/>
                    <a:pt x="1317" y="490"/>
                  </a:cubicBezTo>
                  <a:cubicBezTo>
                    <a:pt x="1303" y="484"/>
                    <a:pt x="1263" y="458"/>
                    <a:pt x="1253" y="450"/>
                  </a:cubicBezTo>
                  <a:cubicBezTo>
                    <a:pt x="1084" y="345"/>
                    <a:pt x="924" y="225"/>
                    <a:pt x="771" y="96"/>
                  </a:cubicBezTo>
                  <a:cubicBezTo>
                    <a:pt x="693" y="33"/>
                    <a:pt x="591" y="1"/>
                    <a:pt x="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"/>
            <p:cNvSpPr/>
            <p:nvPr/>
          </p:nvSpPr>
          <p:spPr>
            <a:xfrm>
              <a:off x="1210592" y="1264991"/>
              <a:ext cx="20868" cy="14647"/>
            </a:xfrm>
            <a:custGeom>
              <a:avLst/>
              <a:gdLst/>
              <a:ahLst/>
              <a:cxnLst/>
              <a:rect l="l" t="t" r="r" b="b"/>
              <a:pathLst>
                <a:path w="416" h="292" extrusionOk="0">
                  <a:moveTo>
                    <a:pt x="212" y="0"/>
                  </a:moveTo>
                  <a:cubicBezTo>
                    <a:pt x="95" y="0"/>
                    <a:pt x="0" y="164"/>
                    <a:pt x="117" y="259"/>
                  </a:cubicBezTo>
                  <a:cubicBezTo>
                    <a:pt x="145" y="282"/>
                    <a:pt x="175" y="292"/>
                    <a:pt x="204" y="292"/>
                  </a:cubicBezTo>
                  <a:cubicBezTo>
                    <a:pt x="320" y="292"/>
                    <a:pt x="415" y="128"/>
                    <a:pt x="299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FF6D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6"/>
            <p:cNvSpPr/>
            <p:nvPr/>
          </p:nvSpPr>
          <p:spPr>
            <a:xfrm>
              <a:off x="1264416" y="1232135"/>
              <a:ext cx="20968" cy="14647"/>
            </a:xfrm>
            <a:custGeom>
              <a:avLst/>
              <a:gdLst/>
              <a:ahLst/>
              <a:cxnLst/>
              <a:rect l="l" t="t" r="r" b="b"/>
              <a:pathLst>
                <a:path w="418" h="292" extrusionOk="0">
                  <a:moveTo>
                    <a:pt x="212" y="1"/>
                  </a:moveTo>
                  <a:cubicBezTo>
                    <a:pt x="95" y="1"/>
                    <a:pt x="0" y="164"/>
                    <a:pt x="117" y="259"/>
                  </a:cubicBezTo>
                  <a:cubicBezTo>
                    <a:pt x="145" y="282"/>
                    <a:pt x="175" y="292"/>
                    <a:pt x="204" y="292"/>
                  </a:cubicBezTo>
                  <a:cubicBezTo>
                    <a:pt x="321" y="292"/>
                    <a:pt x="417" y="128"/>
                    <a:pt x="300" y="34"/>
                  </a:cubicBezTo>
                  <a:cubicBezTo>
                    <a:pt x="272" y="10"/>
                    <a:pt x="241" y="1"/>
                    <a:pt x="212" y="1"/>
                  </a:cubicBezTo>
                  <a:close/>
                </a:path>
              </a:pathLst>
            </a:custGeom>
            <a:solidFill>
              <a:srgbClr val="FF6D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6"/>
            <p:cNvSpPr/>
            <p:nvPr/>
          </p:nvSpPr>
          <p:spPr>
            <a:xfrm>
              <a:off x="1271539" y="1284203"/>
              <a:ext cx="20918" cy="14698"/>
            </a:xfrm>
            <a:custGeom>
              <a:avLst/>
              <a:gdLst/>
              <a:ahLst/>
              <a:cxnLst/>
              <a:rect l="l" t="t" r="r" b="b"/>
              <a:pathLst>
                <a:path w="417" h="293" extrusionOk="0">
                  <a:moveTo>
                    <a:pt x="213" y="0"/>
                  </a:moveTo>
                  <a:cubicBezTo>
                    <a:pt x="95" y="0"/>
                    <a:pt x="0" y="164"/>
                    <a:pt x="117" y="259"/>
                  </a:cubicBezTo>
                  <a:cubicBezTo>
                    <a:pt x="145" y="282"/>
                    <a:pt x="176" y="292"/>
                    <a:pt x="205" y="292"/>
                  </a:cubicBezTo>
                  <a:cubicBezTo>
                    <a:pt x="322" y="292"/>
                    <a:pt x="417" y="128"/>
                    <a:pt x="300" y="34"/>
                  </a:cubicBezTo>
                  <a:cubicBezTo>
                    <a:pt x="272" y="10"/>
                    <a:pt x="241" y="0"/>
                    <a:pt x="213" y="0"/>
                  </a:cubicBezTo>
                  <a:close/>
                </a:path>
              </a:pathLst>
            </a:custGeom>
            <a:solidFill>
              <a:srgbClr val="FF6D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6"/>
            <p:cNvSpPr/>
            <p:nvPr/>
          </p:nvSpPr>
          <p:spPr>
            <a:xfrm>
              <a:off x="988877" y="1685047"/>
              <a:ext cx="20868" cy="14698"/>
            </a:xfrm>
            <a:custGeom>
              <a:avLst/>
              <a:gdLst/>
              <a:ahLst/>
              <a:cxnLst/>
              <a:rect l="l" t="t" r="r" b="b"/>
              <a:pathLst>
                <a:path w="416" h="293" extrusionOk="0">
                  <a:moveTo>
                    <a:pt x="211" y="1"/>
                  </a:moveTo>
                  <a:cubicBezTo>
                    <a:pt x="94" y="1"/>
                    <a:pt x="0" y="164"/>
                    <a:pt x="115" y="259"/>
                  </a:cubicBezTo>
                  <a:cubicBezTo>
                    <a:pt x="144" y="283"/>
                    <a:pt x="174" y="293"/>
                    <a:pt x="203" y="293"/>
                  </a:cubicBezTo>
                  <a:cubicBezTo>
                    <a:pt x="320" y="293"/>
                    <a:pt x="416" y="129"/>
                    <a:pt x="299" y="34"/>
                  </a:cubicBezTo>
                  <a:cubicBezTo>
                    <a:pt x="270" y="11"/>
                    <a:pt x="240" y="1"/>
                    <a:pt x="2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6"/>
            <p:cNvSpPr/>
            <p:nvPr/>
          </p:nvSpPr>
          <p:spPr>
            <a:xfrm>
              <a:off x="954014" y="1637543"/>
              <a:ext cx="20918" cy="14698"/>
            </a:xfrm>
            <a:custGeom>
              <a:avLst/>
              <a:gdLst/>
              <a:ahLst/>
              <a:cxnLst/>
              <a:rect l="l" t="t" r="r" b="b"/>
              <a:pathLst>
                <a:path w="417" h="293" extrusionOk="0">
                  <a:moveTo>
                    <a:pt x="212" y="1"/>
                  </a:moveTo>
                  <a:cubicBezTo>
                    <a:pt x="95" y="1"/>
                    <a:pt x="1" y="165"/>
                    <a:pt x="116" y="259"/>
                  </a:cubicBezTo>
                  <a:cubicBezTo>
                    <a:pt x="145" y="283"/>
                    <a:pt x="175" y="293"/>
                    <a:pt x="204" y="293"/>
                  </a:cubicBezTo>
                  <a:cubicBezTo>
                    <a:pt x="321" y="293"/>
                    <a:pt x="416" y="129"/>
                    <a:pt x="299" y="34"/>
                  </a:cubicBezTo>
                  <a:cubicBezTo>
                    <a:pt x="271" y="11"/>
                    <a:pt x="241" y="1"/>
                    <a:pt x="2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6"/>
            <p:cNvSpPr/>
            <p:nvPr/>
          </p:nvSpPr>
          <p:spPr>
            <a:xfrm>
              <a:off x="1001417" y="1585124"/>
              <a:ext cx="20918" cy="14647"/>
            </a:xfrm>
            <a:custGeom>
              <a:avLst/>
              <a:gdLst/>
              <a:ahLst/>
              <a:cxnLst/>
              <a:rect l="l" t="t" r="r" b="b"/>
              <a:pathLst>
                <a:path w="417" h="292" extrusionOk="0">
                  <a:moveTo>
                    <a:pt x="213" y="1"/>
                  </a:moveTo>
                  <a:cubicBezTo>
                    <a:pt x="96" y="1"/>
                    <a:pt x="1" y="165"/>
                    <a:pt x="118" y="259"/>
                  </a:cubicBezTo>
                  <a:cubicBezTo>
                    <a:pt x="146" y="282"/>
                    <a:pt x="176" y="292"/>
                    <a:pt x="205" y="292"/>
                  </a:cubicBezTo>
                  <a:cubicBezTo>
                    <a:pt x="321" y="292"/>
                    <a:pt x="416" y="128"/>
                    <a:pt x="300" y="33"/>
                  </a:cubicBezTo>
                  <a:cubicBezTo>
                    <a:pt x="271" y="11"/>
                    <a:pt x="241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6"/>
            <p:cNvSpPr/>
            <p:nvPr/>
          </p:nvSpPr>
          <p:spPr>
            <a:xfrm>
              <a:off x="1562728" y="1263837"/>
              <a:ext cx="20918" cy="14647"/>
            </a:xfrm>
            <a:custGeom>
              <a:avLst/>
              <a:gdLst/>
              <a:ahLst/>
              <a:cxnLst/>
              <a:rect l="l" t="t" r="r" b="b"/>
              <a:pathLst>
                <a:path w="417" h="292" extrusionOk="0">
                  <a:moveTo>
                    <a:pt x="212" y="1"/>
                  </a:moveTo>
                  <a:cubicBezTo>
                    <a:pt x="96" y="1"/>
                    <a:pt x="1" y="164"/>
                    <a:pt x="117" y="259"/>
                  </a:cubicBezTo>
                  <a:cubicBezTo>
                    <a:pt x="146" y="282"/>
                    <a:pt x="175" y="292"/>
                    <a:pt x="204" y="292"/>
                  </a:cubicBezTo>
                  <a:cubicBezTo>
                    <a:pt x="321" y="292"/>
                    <a:pt x="416" y="129"/>
                    <a:pt x="299" y="34"/>
                  </a:cubicBezTo>
                  <a:cubicBezTo>
                    <a:pt x="271" y="11"/>
                    <a:pt x="241" y="1"/>
                    <a:pt x="2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6"/>
            <p:cNvSpPr/>
            <p:nvPr/>
          </p:nvSpPr>
          <p:spPr>
            <a:xfrm>
              <a:off x="1565387" y="1221300"/>
              <a:ext cx="20868" cy="14647"/>
            </a:xfrm>
            <a:custGeom>
              <a:avLst/>
              <a:gdLst/>
              <a:ahLst/>
              <a:cxnLst/>
              <a:rect l="l" t="t" r="r" b="b"/>
              <a:pathLst>
                <a:path w="416" h="292" extrusionOk="0">
                  <a:moveTo>
                    <a:pt x="213" y="0"/>
                  </a:moveTo>
                  <a:cubicBezTo>
                    <a:pt x="96" y="0"/>
                    <a:pt x="0" y="164"/>
                    <a:pt x="117" y="258"/>
                  </a:cubicBezTo>
                  <a:cubicBezTo>
                    <a:pt x="146" y="281"/>
                    <a:pt x="176" y="291"/>
                    <a:pt x="205" y="291"/>
                  </a:cubicBezTo>
                  <a:cubicBezTo>
                    <a:pt x="321" y="291"/>
                    <a:pt x="416" y="127"/>
                    <a:pt x="299" y="33"/>
                  </a:cubicBezTo>
                  <a:cubicBezTo>
                    <a:pt x="271" y="10"/>
                    <a:pt x="241" y="0"/>
                    <a:pt x="2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6"/>
            <p:cNvSpPr/>
            <p:nvPr/>
          </p:nvSpPr>
          <p:spPr>
            <a:xfrm>
              <a:off x="1389319" y="1486957"/>
              <a:ext cx="20968" cy="14647"/>
            </a:xfrm>
            <a:custGeom>
              <a:avLst/>
              <a:gdLst/>
              <a:ahLst/>
              <a:cxnLst/>
              <a:rect l="l" t="t" r="r" b="b"/>
              <a:pathLst>
                <a:path w="418" h="292" extrusionOk="0">
                  <a:moveTo>
                    <a:pt x="214" y="0"/>
                  </a:moveTo>
                  <a:cubicBezTo>
                    <a:pt x="96" y="0"/>
                    <a:pt x="1" y="163"/>
                    <a:pt x="117" y="258"/>
                  </a:cubicBezTo>
                  <a:cubicBezTo>
                    <a:pt x="146" y="281"/>
                    <a:pt x="176" y="291"/>
                    <a:pt x="205" y="291"/>
                  </a:cubicBezTo>
                  <a:cubicBezTo>
                    <a:pt x="323" y="291"/>
                    <a:pt x="418" y="128"/>
                    <a:pt x="301" y="33"/>
                  </a:cubicBezTo>
                  <a:cubicBezTo>
                    <a:pt x="273" y="10"/>
                    <a:pt x="242" y="0"/>
                    <a:pt x="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6"/>
            <p:cNvSpPr/>
            <p:nvPr/>
          </p:nvSpPr>
          <p:spPr>
            <a:xfrm>
              <a:off x="1361128" y="1562953"/>
              <a:ext cx="20918" cy="14647"/>
            </a:xfrm>
            <a:custGeom>
              <a:avLst/>
              <a:gdLst/>
              <a:ahLst/>
              <a:cxnLst/>
              <a:rect l="l" t="t" r="r" b="b"/>
              <a:pathLst>
                <a:path w="417" h="292" extrusionOk="0">
                  <a:moveTo>
                    <a:pt x="212" y="0"/>
                  </a:moveTo>
                  <a:cubicBezTo>
                    <a:pt x="95" y="0"/>
                    <a:pt x="0" y="163"/>
                    <a:pt x="116" y="258"/>
                  </a:cubicBezTo>
                  <a:cubicBezTo>
                    <a:pt x="145" y="282"/>
                    <a:pt x="175" y="292"/>
                    <a:pt x="204" y="292"/>
                  </a:cubicBezTo>
                  <a:cubicBezTo>
                    <a:pt x="321" y="292"/>
                    <a:pt x="416" y="128"/>
                    <a:pt x="299" y="33"/>
                  </a:cubicBezTo>
                  <a:cubicBezTo>
                    <a:pt x="271" y="10"/>
                    <a:pt x="241" y="0"/>
                    <a:pt x="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6"/>
            <p:cNvSpPr/>
            <p:nvPr/>
          </p:nvSpPr>
          <p:spPr>
            <a:xfrm>
              <a:off x="1352951" y="1492475"/>
              <a:ext cx="20918" cy="14647"/>
            </a:xfrm>
            <a:custGeom>
              <a:avLst/>
              <a:gdLst/>
              <a:ahLst/>
              <a:cxnLst/>
              <a:rect l="l" t="t" r="r" b="b"/>
              <a:pathLst>
                <a:path w="417" h="292" extrusionOk="0">
                  <a:moveTo>
                    <a:pt x="212" y="0"/>
                  </a:moveTo>
                  <a:cubicBezTo>
                    <a:pt x="95" y="0"/>
                    <a:pt x="1" y="163"/>
                    <a:pt x="118" y="258"/>
                  </a:cubicBezTo>
                  <a:cubicBezTo>
                    <a:pt x="146" y="282"/>
                    <a:pt x="176" y="292"/>
                    <a:pt x="205" y="292"/>
                  </a:cubicBezTo>
                  <a:cubicBezTo>
                    <a:pt x="321" y="292"/>
                    <a:pt x="416" y="128"/>
                    <a:pt x="300" y="33"/>
                  </a:cubicBezTo>
                  <a:cubicBezTo>
                    <a:pt x="271" y="10"/>
                    <a:pt x="241" y="0"/>
                    <a:pt x="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6"/>
            <p:cNvSpPr/>
            <p:nvPr/>
          </p:nvSpPr>
          <p:spPr>
            <a:xfrm>
              <a:off x="1064521" y="1639048"/>
              <a:ext cx="269824" cy="170603"/>
            </a:xfrm>
            <a:custGeom>
              <a:avLst/>
              <a:gdLst/>
              <a:ahLst/>
              <a:cxnLst/>
              <a:rect l="l" t="t" r="r" b="b"/>
              <a:pathLst>
                <a:path w="5379" h="3401" extrusionOk="0">
                  <a:moveTo>
                    <a:pt x="4493" y="1"/>
                  </a:moveTo>
                  <a:cubicBezTo>
                    <a:pt x="2967" y="1"/>
                    <a:pt x="0" y="1947"/>
                    <a:pt x="728" y="3041"/>
                  </a:cubicBezTo>
                  <a:cubicBezTo>
                    <a:pt x="891" y="3287"/>
                    <a:pt x="1251" y="3400"/>
                    <a:pt x="1701" y="3400"/>
                  </a:cubicBezTo>
                  <a:cubicBezTo>
                    <a:pt x="3102" y="3400"/>
                    <a:pt x="5378" y="2306"/>
                    <a:pt x="5347" y="724"/>
                  </a:cubicBezTo>
                  <a:cubicBezTo>
                    <a:pt x="5337" y="209"/>
                    <a:pt x="4992" y="1"/>
                    <a:pt x="4493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6"/>
            <p:cNvSpPr/>
            <p:nvPr/>
          </p:nvSpPr>
          <p:spPr>
            <a:xfrm>
              <a:off x="531200" y="1160153"/>
              <a:ext cx="504484" cy="489034"/>
            </a:xfrm>
            <a:custGeom>
              <a:avLst/>
              <a:gdLst/>
              <a:ahLst/>
              <a:cxnLst/>
              <a:rect l="l" t="t" r="r" b="b"/>
              <a:pathLst>
                <a:path w="10057" h="9749" extrusionOk="0">
                  <a:moveTo>
                    <a:pt x="7201" y="1"/>
                  </a:moveTo>
                  <a:cubicBezTo>
                    <a:pt x="4385" y="1"/>
                    <a:pt x="289" y="186"/>
                    <a:pt x="111" y="1253"/>
                  </a:cubicBezTo>
                  <a:cubicBezTo>
                    <a:pt x="0" y="1920"/>
                    <a:pt x="1101" y="2117"/>
                    <a:pt x="2443" y="2117"/>
                  </a:cubicBezTo>
                  <a:cubicBezTo>
                    <a:pt x="4390" y="2117"/>
                    <a:pt x="6844" y="1702"/>
                    <a:pt x="6844" y="1702"/>
                  </a:cubicBezTo>
                  <a:lnTo>
                    <a:pt x="6844" y="1702"/>
                  </a:lnTo>
                  <a:cubicBezTo>
                    <a:pt x="6844" y="1702"/>
                    <a:pt x="442" y="8673"/>
                    <a:pt x="1837" y="9679"/>
                  </a:cubicBezTo>
                  <a:cubicBezTo>
                    <a:pt x="1903" y="9726"/>
                    <a:pt x="1980" y="9749"/>
                    <a:pt x="2069" y="9749"/>
                  </a:cubicBezTo>
                  <a:cubicBezTo>
                    <a:pt x="3859" y="9749"/>
                    <a:pt x="10057" y="487"/>
                    <a:pt x="10057" y="487"/>
                  </a:cubicBezTo>
                  <a:lnTo>
                    <a:pt x="9825" y="53"/>
                  </a:lnTo>
                  <a:cubicBezTo>
                    <a:pt x="9825" y="53"/>
                    <a:pt x="8693" y="1"/>
                    <a:pt x="7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6"/>
            <p:cNvSpPr/>
            <p:nvPr/>
          </p:nvSpPr>
          <p:spPr>
            <a:xfrm>
              <a:off x="329800" y="1162761"/>
              <a:ext cx="738191" cy="429742"/>
            </a:xfrm>
            <a:custGeom>
              <a:avLst/>
              <a:gdLst/>
              <a:ahLst/>
              <a:cxnLst/>
              <a:rect l="l" t="t" r="r" b="b"/>
              <a:pathLst>
                <a:path w="14716" h="8567" extrusionOk="0">
                  <a:moveTo>
                    <a:pt x="13840" y="1"/>
                  </a:moveTo>
                  <a:cubicBezTo>
                    <a:pt x="13840" y="1"/>
                    <a:pt x="0" y="5207"/>
                    <a:pt x="1690" y="7995"/>
                  </a:cubicBezTo>
                  <a:cubicBezTo>
                    <a:pt x="1932" y="8395"/>
                    <a:pt x="2325" y="8567"/>
                    <a:pt x="2820" y="8567"/>
                  </a:cubicBezTo>
                  <a:cubicBezTo>
                    <a:pt x="5772" y="8567"/>
                    <a:pt x="12355" y="2469"/>
                    <a:pt x="12355" y="2469"/>
                  </a:cubicBezTo>
                  <a:lnTo>
                    <a:pt x="12355" y="2469"/>
                  </a:lnTo>
                  <a:cubicBezTo>
                    <a:pt x="12355" y="2469"/>
                    <a:pt x="8784" y="7296"/>
                    <a:pt x="10344" y="8236"/>
                  </a:cubicBezTo>
                  <a:cubicBezTo>
                    <a:pt x="10431" y="8289"/>
                    <a:pt x="10521" y="8313"/>
                    <a:pt x="10615" y="8313"/>
                  </a:cubicBezTo>
                  <a:cubicBezTo>
                    <a:pt x="12208" y="8313"/>
                    <a:pt x="14715" y="1209"/>
                    <a:pt x="14715" y="1209"/>
                  </a:cubicBezTo>
                  <a:lnTo>
                    <a:pt x="14656" y="1098"/>
                  </a:lnTo>
                  <a:lnTo>
                    <a:pt x="138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6"/>
            <p:cNvSpPr/>
            <p:nvPr/>
          </p:nvSpPr>
          <p:spPr>
            <a:xfrm>
              <a:off x="905809" y="1201185"/>
              <a:ext cx="128466" cy="249508"/>
            </a:xfrm>
            <a:custGeom>
              <a:avLst/>
              <a:gdLst/>
              <a:ahLst/>
              <a:cxnLst/>
              <a:rect l="l" t="t" r="r" b="b"/>
              <a:pathLst>
                <a:path w="2561" h="4974" fill="none" extrusionOk="0">
                  <a:moveTo>
                    <a:pt x="1" y="4973"/>
                  </a:moveTo>
                  <a:lnTo>
                    <a:pt x="256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6"/>
            <p:cNvSpPr/>
            <p:nvPr/>
          </p:nvSpPr>
          <p:spPr>
            <a:xfrm>
              <a:off x="555328" y="1201286"/>
              <a:ext cx="446647" cy="276195"/>
            </a:xfrm>
            <a:custGeom>
              <a:avLst/>
              <a:gdLst/>
              <a:ahLst/>
              <a:cxnLst/>
              <a:rect l="l" t="t" r="r" b="b"/>
              <a:pathLst>
                <a:path w="8904" h="5506" fill="none" extrusionOk="0">
                  <a:moveTo>
                    <a:pt x="8904" y="1"/>
                  </a:moveTo>
                  <a:lnTo>
                    <a:pt x="1" y="550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6"/>
            <p:cNvSpPr/>
            <p:nvPr/>
          </p:nvSpPr>
          <p:spPr>
            <a:xfrm>
              <a:off x="928482" y="699366"/>
              <a:ext cx="1166529" cy="630643"/>
            </a:xfrm>
            <a:custGeom>
              <a:avLst/>
              <a:gdLst/>
              <a:ahLst/>
              <a:cxnLst/>
              <a:rect l="l" t="t" r="r" b="b"/>
              <a:pathLst>
                <a:path w="23255" h="12572" extrusionOk="0">
                  <a:moveTo>
                    <a:pt x="16183" y="1"/>
                  </a:moveTo>
                  <a:cubicBezTo>
                    <a:pt x="16136" y="1"/>
                    <a:pt x="16089" y="2"/>
                    <a:pt x="16042" y="3"/>
                  </a:cubicBezTo>
                  <a:cubicBezTo>
                    <a:pt x="15744" y="11"/>
                    <a:pt x="15450" y="59"/>
                    <a:pt x="15171" y="158"/>
                  </a:cubicBezTo>
                  <a:cubicBezTo>
                    <a:pt x="15088" y="187"/>
                    <a:pt x="15001" y="219"/>
                    <a:pt x="14922" y="259"/>
                  </a:cubicBezTo>
                  <a:cubicBezTo>
                    <a:pt x="14141" y="628"/>
                    <a:pt x="13521" y="1426"/>
                    <a:pt x="12658" y="1444"/>
                  </a:cubicBezTo>
                  <a:cubicBezTo>
                    <a:pt x="12646" y="1444"/>
                    <a:pt x="12634" y="1444"/>
                    <a:pt x="12623" y="1444"/>
                  </a:cubicBezTo>
                  <a:cubicBezTo>
                    <a:pt x="11940" y="1444"/>
                    <a:pt x="11356" y="944"/>
                    <a:pt x="10686" y="794"/>
                  </a:cubicBezTo>
                  <a:cubicBezTo>
                    <a:pt x="10532" y="759"/>
                    <a:pt x="10378" y="743"/>
                    <a:pt x="10225" y="743"/>
                  </a:cubicBezTo>
                  <a:cubicBezTo>
                    <a:pt x="9433" y="743"/>
                    <a:pt x="8654" y="1170"/>
                    <a:pt x="7997" y="1648"/>
                  </a:cubicBezTo>
                  <a:cubicBezTo>
                    <a:pt x="7701" y="1862"/>
                    <a:pt x="7411" y="2092"/>
                    <a:pt x="7114" y="2304"/>
                  </a:cubicBezTo>
                  <a:cubicBezTo>
                    <a:pt x="6860" y="2491"/>
                    <a:pt x="6596" y="2665"/>
                    <a:pt x="6323" y="2807"/>
                  </a:cubicBezTo>
                  <a:cubicBezTo>
                    <a:pt x="6063" y="2943"/>
                    <a:pt x="5798" y="3051"/>
                    <a:pt x="5512" y="3120"/>
                  </a:cubicBezTo>
                  <a:cubicBezTo>
                    <a:pt x="5157" y="3204"/>
                    <a:pt x="4792" y="3218"/>
                    <a:pt x="4425" y="3218"/>
                  </a:cubicBezTo>
                  <a:cubicBezTo>
                    <a:pt x="4241" y="3218"/>
                    <a:pt x="4056" y="3214"/>
                    <a:pt x="3872" y="3214"/>
                  </a:cubicBezTo>
                  <a:cubicBezTo>
                    <a:pt x="3505" y="3214"/>
                    <a:pt x="3141" y="3228"/>
                    <a:pt x="2785" y="3312"/>
                  </a:cubicBezTo>
                  <a:cubicBezTo>
                    <a:pt x="1367" y="3642"/>
                    <a:pt x="387" y="5071"/>
                    <a:pt x="251" y="6518"/>
                  </a:cubicBezTo>
                  <a:cubicBezTo>
                    <a:pt x="1" y="9262"/>
                    <a:pt x="2518" y="12571"/>
                    <a:pt x="5366" y="12571"/>
                  </a:cubicBezTo>
                  <a:cubicBezTo>
                    <a:pt x="5837" y="12571"/>
                    <a:pt x="6318" y="12481"/>
                    <a:pt x="6796" y="12282"/>
                  </a:cubicBezTo>
                  <a:cubicBezTo>
                    <a:pt x="7432" y="12017"/>
                    <a:pt x="7962" y="11602"/>
                    <a:pt x="8441" y="11108"/>
                  </a:cubicBezTo>
                  <a:cubicBezTo>
                    <a:pt x="8659" y="10888"/>
                    <a:pt x="8865" y="10650"/>
                    <a:pt x="9065" y="10401"/>
                  </a:cubicBezTo>
                  <a:cubicBezTo>
                    <a:pt x="9443" y="9938"/>
                    <a:pt x="9798" y="9449"/>
                    <a:pt x="10160" y="8983"/>
                  </a:cubicBezTo>
                  <a:cubicBezTo>
                    <a:pt x="10599" y="8416"/>
                    <a:pt x="11110" y="7843"/>
                    <a:pt x="11800" y="7650"/>
                  </a:cubicBezTo>
                  <a:cubicBezTo>
                    <a:pt x="12029" y="7587"/>
                    <a:pt x="12266" y="7569"/>
                    <a:pt x="12506" y="7569"/>
                  </a:cubicBezTo>
                  <a:cubicBezTo>
                    <a:pt x="12825" y="7569"/>
                    <a:pt x="13150" y="7601"/>
                    <a:pt x="13466" y="7601"/>
                  </a:cubicBezTo>
                  <a:cubicBezTo>
                    <a:pt x="13789" y="7601"/>
                    <a:pt x="14105" y="7567"/>
                    <a:pt x="14398" y="7433"/>
                  </a:cubicBezTo>
                  <a:cubicBezTo>
                    <a:pt x="14471" y="7401"/>
                    <a:pt x="14537" y="7361"/>
                    <a:pt x="14601" y="7318"/>
                  </a:cubicBezTo>
                  <a:cubicBezTo>
                    <a:pt x="14856" y="7153"/>
                    <a:pt x="15053" y="6923"/>
                    <a:pt x="15223" y="6665"/>
                  </a:cubicBezTo>
                  <a:cubicBezTo>
                    <a:pt x="15595" y="6093"/>
                    <a:pt x="15837" y="5376"/>
                    <a:pt x="16276" y="4846"/>
                  </a:cubicBezTo>
                  <a:cubicBezTo>
                    <a:pt x="17112" y="3839"/>
                    <a:pt x="18546" y="3626"/>
                    <a:pt x="19835" y="3396"/>
                  </a:cubicBezTo>
                  <a:cubicBezTo>
                    <a:pt x="20272" y="3316"/>
                    <a:pt x="20727" y="3211"/>
                    <a:pt x="21158" y="3055"/>
                  </a:cubicBezTo>
                  <a:cubicBezTo>
                    <a:pt x="21458" y="2951"/>
                    <a:pt x="21746" y="2821"/>
                    <a:pt x="22008" y="2662"/>
                  </a:cubicBezTo>
                  <a:cubicBezTo>
                    <a:pt x="22479" y="2381"/>
                    <a:pt x="22864" y="1999"/>
                    <a:pt x="23081" y="1487"/>
                  </a:cubicBezTo>
                  <a:cubicBezTo>
                    <a:pt x="23212" y="1178"/>
                    <a:pt x="23255" y="783"/>
                    <a:pt x="23025" y="535"/>
                  </a:cubicBezTo>
                  <a:cubicBezTo>
                    <a:pt x="22892" y="389"/>
                    <a:pt x="22692" y="331"/>
                    <a:pt x="22489" y="331"/>
                  </a:cubicBezTo>
                  <a:cubicBezTo>
                    <a:pt x="22412" y="331"/>
                    <a:pt x="22334" y="339"/>
                    <a:pt x="22260" y="355"/>
                  </a:cubicBezTo>
                  <a:cubicBezTo>
                    <a:pt x="21995" y="414"/>
                    <a:pt x="21749" y="545"/>
                    <a:pt x="21494" y="637"/>
                  </a:cubicBezTo>
                  <a:cubicBezTo>
                    <a:pt x="21160" y="756"/>
                    <a:pt x="20817" y="803"/>
                    <a:pt x="20469" y="803"/>
                  </a:cubicBezTo>
                  <a:cubicBezTo>
                    <a:pt x="19714" y="803"/>
                    <a:pt x="18939" y="579"/>
                    <a:pt x="18203" y="366"/>
                  </a:cubicBezTo>
                  <a:cubicBezTo>
                    <a:pt x="17551" y="176"/>
                    <a:pt x="16855" y="1"/>
                    <a:pt x="161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6"/>
            <p:cNvSpPr/>
            <p:nvPr/>
          </p:nvSpPr>
          <p:spPr>
            <a:xfrm>
              <a:off x="1199857" y="1077536"/>
              <a:ext cx="183344" cy="179080"/>
            </a:xfrm>
            <a:custGeom>
              <a:avLst/>
              <a:gdLst/>
              <a:ahLst/>
              <a:cxnLst/>
              <a:rect l="l" t="t" r="r" b="b"/>
              <a:pathLst>
                <a:path w="3655" h="3570" extrusionOk="0">
                  <a:moveTo>
                    <a:pt x="488" y="1"/>
                  </a:moveTo>
                  <a:cubicBezTo>
                    <a:pt x="415" y="1"/>
                    <a:pt x="343" y="17"/>
                    <a:pt x="281" y="50"/>
                  </a:cubicBezTo>
                  <a:cubicBezTo>
                    <a:pt x="53" y="172"/>
                    <a:pt x="0" y="432"/>
                    <a:pt x="98" y="652"/>
                  </a:cubicBezTo>
                  <a:cubicBezTo>
                    <a:pt x="669" y="1947"/>
                    <a:pt x="1741" y="2998"/>
                    <a:pt x="3031" y="3569"/>
                  </a:cubicBezTo>
                  <a:cubicBezTo>
                    <a:pt x="3249" y="3349"/>
                    <a:pt x="3455" y="3111"/>
                    <a:pt x="3655" y="2862"/>
                  </a:cubicBezTo>
                  <a:cubicBezTo>
                    <a:pt x="2426" y="2397"/>
                    <a:pt x="1420" y="1452"/>
                    <a:pt x="883" y="232"/>
                  </a:cubicBezTo>
                  <a:cubicBezTo>
                    <a:pt x="816" y="80"/>
                    <a:pt x="650" y="1"/>
                    <a:pt x="4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6"/>
            <p:cNvSpPr/>
            <p:nvPr/>
          </p:nvSpPr>
          <p:spPr>
            <a:xfrm>
              <a:off x="1245655" y="814939"/>
              <a:ext cx="139050" cy="215348"/>
            </a:xfrm>
            <a:custGeom>
              <a:avLst/>
              <a:gdLst/>
              <a:ahLst/>
              <a:cxnLst/>
              <a:rect l="l" t="t" r="r" b="b"/>
              <a:pathLst>
                <a:path w="2772" h="4293" extrusionOk="0">
                  <a:moveTo>
                    <a:pt x="791" y="0"/>
                  </a:moveTo>
                  <a:cubicBezTo>
                    <a:pt x="537" y="187"/>
                    <a:pt x="273" y="361"/>
                    <a:pt x="0" y="503"/>
                  </a:cubicBezTo>
                  <a:cubicBezTo>
                    <a:pt x="349" y="1830"/>
                    <a:pt x="987" y="3069"/>
                    <a:pt x="1854" y="4139"/>
                  </a:cubicBezTo>
                  <a:cubicBezTo>
                    <a:pt x="1943" y="4247"/>
                    <a:pt x="2048" y="4293"/>
                    <a:pt x="2152" y="4293"/>
                  </a:cubicBezTo>
                  <a:cubicBezTo>
                    <a:pt x="2471" y="4293"/>
                    <a:pt x="2772" y="3861"/>
                    <a:pt x="2499" y="3527"/>
                  </a:cubicBezTo>
                  <a:cubicBezTo>
                    <a:pt x="1663" y="2496"/>
                    <a:pt x="1088" y="1287"/>
                    <a:pt x="7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6"/>
            <p:cNvSpPr/>
            <p:nvPr/>
          </p:nvSpPr>
          <p:spPr>
            <a:xfrm>
              <a:off x="1551943" y="916466"/>
              <a:ext cx="140204" cy="149986"/>
            </a:xfrm>
            <a:custGeom>
              <a:avLst/>
              <a:gdLst/>
              <a:ahLst/>
              <a:cxnLst/>
              <a:rect l="l" t="t" r="r" b="b"/>
              <a:pathLst>
                <a:path w="2795" h="2990" extrusionOk="0">
                  <a:moveTo>
                    <a:pt x="493" y="1"/>
                  </a:moveTo>
                  <a:cubicBezTo>
                    <a:pt x="421" y="1"/>
                    <a:pt x="349" y="17"/>
                    <a:pt x="286" y="50"/>
                  </a:cubicBezTo>
                  <a:cubicBezTo>
                    <a:pt x="64" y="168"/>
                    <a:pt x="0" y="435"/>
                    <a:pt x="104" y="652"/>
                  </a:cubicBezTo>
                  <a:cubicBezTo>
                    <a:pt x="556" y="1617"/>
                    <a:pt x="1281" y="2423"/>
                    <a:pt x="2172" y="2990"/>
                  </a:cubicBezTo>
                  <a:cubicBezTo>
                    <a:pt x="2427" y="2825"/>
                    <a:pt x="2624" y="2595"/>
                    <a:pt x="2794" y="2337"/>
                  </a:cubicBezTo>
                  <a:cubicBezTo>
                    <a:pt x="1964" y="1850"/>
                    <a:pt x="1298" y="1107"/>
                    <a:pt x="888" y="232"/>
                  </a:cubicBezTo>
                  <a:cubicBezTo>
                    <a:pt x="817" y="82"/>
                    <a:pt x="654" y="1"/>
                    <a:pt x="4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6"/>
            <p:cNvSpPr/>
            <p:nvPr/>
          </p:nvSpPr>
          <p:spPr>
            <a:xfrm>
              <a:off x="1689437" y="699516"/>
              <a:ext cx="83220" cy="114019"/>
            </a:xfrm>
            <a:custGeom>
              <a:avLst/>
              <a:gdLst/>
              <a:ahLst/>
              <a:cxnLst/>
              <a:rect l="l" t="t" r="r" b="b"/>
              <a:pathLst>
                <a:path w="1659" h="2273" extrusionOk="0">
                  <a:moveTo>
                    <a:pt x="872" y="0"/>
                  </a:moveTo>
                  <a:cubicBezTo>
                    <a:pt x="574" y="8"/>
                    <a:pt x="280" y="56"/>
                    <a:pt x="1" y="155"/>
                  </a:cubicBezTo>
                  <a:cubicBezTo>
                    <a:pt x="95" y="827"/>
                    <a:pt x="346" y="1480"/>
                    <a:pt x="732" y="2035"/>
                  </a:cubicBezTo>
                  <a:cubicBezTo>
                    <a:pt x="825" y="2169"/>
                    <a:pt x="977" y="2272"/>
                    <a:pt x="1138" y="2272"/>
                  </a:cubicBezTo>
                  <a:cubicBezTo>
                    <a:pt x="1203" y="2272"/>
                    <a:pt x="1269" y="2255"/>
                    <a:pt x="1334" y="2217"/>
                  </a:cubicBezTo>
                  <a:cubicBezTo>
                    <a:pt x="1519" y="2105"/>
                    <a:pt x="1658" y="1819"/>
                    <a:pt x="1516" y="1615"/>
                  </a:cubicBezTo>
                  <a:cubicBezTo>
                    <a:pt x="1387" y="1429"/>
                    <a:pt x="1275" y="1238"/>
                    <a:pt x="1176" y="1033"/>
                  </a:cubicBezTo>
                  <a:cubicBezTo>
                    <a:pt x="1150" y="981"/>
                    <a:pt x="1128" y="925"/>
                    <a:pt x="1106" y="871"/>
                  </a:cubicBezTo>
                  <a:cubicBezTo>
                    <a:pt x="1099" y="859"/>
                    <a:pt x="1066" y="770"/>
                    <a:pt x="1059" y="754"/>
                  </a:cubicBezTo>
                  <a:cubicBezTo>
                    <a:pt x="1027" y="663"/>
                    <a:pt x="997" y="569"/>
                    <a:pt x="971" y="475"/>
                  </a:cubicBezTo>
                  <a:cubicBezTo>
                    <a:pt x="927" y="304"/>
                    <a:pt x="892" y="150"/>
                    <a:pt x="8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6"/>
            <p:cNvSpPr/>
            <p:nvPr/>
          </p:nvSpPr>
          <p:spPr>
            <a:xfrm>
              <a:off x="1945764" y="764476"/>
              <a:ext cx="86681" cy="88136"/>
            </a:xfrm>
            <a:custGeom>
              <a:avLst/>
              <a:gdLst/>
              <a:ahLst/>
              <a:cxnLst/>
              <a:rect l="l" t="t" r="r" b="b"/>
              <a:pathLst>
                <a:path w="1728" h="1757" extrusionOk="0">
                  <a:moveTo>
                    <a:pt x="499" y="1"/>
                  </a:moveTo>
                  <a:cubicBezTo>
                    <a:pt x="430" y="1"/>
                    <a:pt x="361" y="17"/>
                    <a:pt x="300" y="53"/>
                  </a:cubicBezTo>
                  <a:cubicBezTo>
                    <a:pt x="91" y="177"/>
                    <a:pt x="0" y="435"/>
                    <a:pt x="118" y="655"/>
                  </a:cubicBezTo>
                  <a:cubicBezTo>
                    <a:pt x="327" y="1052"/>
                    <a:pt x="586" y="1423"/>
                    <a:pt x="878" y="1757"/>
                  </a:cubicBezTo>
                  <a:cubicBezTo>
                    <a:pt x="1178" y="1653"/>
                    <a:pt x="1466" y="1523"/>
                    <a:pt x="1728" y="1364"/>
                  </a:cubicBezTo>
                  <a:cubicBezTo>
                    <a:pt x="1654" y="1292"/>
                    <a:pt x="1586" y="1219"/>
                    <a:pt x="1519" y="1143"/>
                  </a:cubicBezTo>
                  <a:cubicBezTo>
                    <a:pt x="1456" y="1072"/>
                    <a:pt x="1399" y="1001"/>
                    <a:pt x="1343" y="928"/>
                  </a:cubicBezTo>
                  <a:cubicBezTo>
                    <a:pt x="1313" y="890"/>
                    <a:pt x="1281" y="850"/>
                    <a:pt x="1254" y="811"/>
                  </a:cubicBezTo>
                  <a:cubicBezTo>
                    <a:pt x="1244" y="799"/>
                    <a:pt x="1217" y="760"/>
                    <a:pt x="1210" y="749"/>
                  </a:cubicBezTo>
                  <a:cubicBezTo>
                    <a:pt x="1095" y="585"/>
                    <a:pt x="995" y="414"/>
                    <a:pt x="902" y="235"/>
                  </a:cubicBezTo>
                  <a:cubicBezTo>
                    <a:pt x="826" y="92"/>
                    <a:pt x="661" y="1"/>
                    <a:pt x="4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6"/>
            <p:cNvSpPr/>
            <p:nvPr/>
          </p:nvSpPr>
          <p:spPr>
            <a:xfrm>
              <a:off x="1371060" y="794673"/>
              <a:ext cx="18911" cy="14397"/>
            </a:xfrm>
            <a:custGeom>
              <a:avLst/>
              <a:gdLst/>
              <a:ahLst/>
              <a:cxnLst/>
              <a:rect l="l" t="t" r="r" b="b"/>
              <a:pathLst>
                <a:path w="377" h="287" extrusionOk="0">
                  <a:moveTo>
                    <a:pt x="197" y="1"/>
                  </a:moveTo>
                  <a:cubicBezTo>
                    <a:pt x="100" y="1"/>
                    <a:pt x="1" y="99"/>
                    <a:pt x="62" y="211"/>
                  </a:cubicBezTo>
                  <a:cubicBezTo>
                    <a:pt x="90" y="264"/>
                    <a:pt x="135" y="286"/>
                    <a:pt x="181" y="286"/>
                  </a:cubicBezTo>
                  <a:cubicBezTo>
                    <a:pt x="278" y="286"/>
                    <a:pt x="377" y="187"/>
                    <a:pt x="317" y="75"/>
                  </a:cubicBezTo>
                  <a:cubicBezTo>
                    <a:pt x="289" y="23"/>
                    <a:pt x="243" y="1"/>
                    <a:pt x="1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6"/>
            <p:cNvSpPr/>
            <p:nvPr/>
          </p:nvSpPr>
          <p:spPr>
            <a:xfrm>
              <a:off x="1433461" y="785243"/>
              <a:ext cx="18911" cy="14397"/>
            </a:xfrm>
            <a:custGeom>
              <a:avLst/>
              <a:gdLst/>
              <a:ahLst/>
              <a:cxnLst/>
              <a:rect l="l" t="t" r="r" b="b"/>
              <a:pathLst>
                <a:path w="377" h="287" extrusionOk="0">
                  <a:moveTo>
                    <a:pt x="197" y="0"/>
                  </a:moveTo>
                  <a:cubicBezTo>
                    <a:pt x="100" y="0"/>
                    <a:pt x="0" y="99"/>
                    <a:pt x="60" y="212"/>
                  </a:cubicBezTo>
                  <a:cubicBezTo>
                    <a:pt x="88" y="265"/>
                    <a:pt x="133" y="286"/>
                    <a:pt x="179" y="286"/>
                  </a:cubicBezTo>
                  <a:cubicBezTo>
                    <a:pt x="276" y="286"/>
                    <a:pt x="377" y="187"/>
                    <a:pt x="317" y="75"/>
                  </a:cubicBezTo>
                  <a:cubicBezTo>
                    <a:pt x="289" y="22"/>
                    <a:pt x="243" y="0"/>
                    <a:pt x="1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6"/>
            <p:cNvSpPr/>
            <p:nvPr/>
          </p:nvSpPr>
          <p:spPr>
            <a:xfrm>
              <a:off x="1419867" y="836007"/>
              <a:ext cx="18911" cy="14397"/>
            </a:xfrm>
            <a:custGeom>
              <a:avLst/>
              <a:gdLst/>
              <a:ahLst/>
              <a:cxnLst/>
              <a:rect l="l" t="t" r="r" b="b"/>
              <a:pathLst>
                <a:path w="377" h="287" extrusionOk="0">
                  <a:moveTo>
                    <a:pt x="198" y="1"/>
                  </a:moveTo>
                  <a:cubicBezTo>
                    <a:pt x="100" y="1"/>
                    <a:pt x="0" y="100"/>
                    <a:pt x="61" y="212"/>
                  </a:cubicBezTo>
                  <a:cubicBezTo>
                    <a:pt x="89" y="265"/>
                    <a:pt x="134" y="287"/>
                    <a:pt x="180" y="287"/>
                  </a:cubicBezTo>
                  <a:cubicBezTo>
                    <a:pt x="277" y="287"/>
                    <a:pt x="376" y="188"/>
                    <a:pt x="316" y="75"/>
                  </a:cubicBezTo>
                  <a:cubicBezTo>
                    <a:pt x="288" y="23"/>
                    <a:pt x="243" y="1"/>
                    <a:pt x="1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6"/>
            <p:cNvSpPr/>
            <p:nvPr/>
          </p:nvSpPr>
          <p:spPr>
            <a:xfrm>
              <a:off x="1003975" y="1096096"/>
              <a:ext cx="18861" cy="14397"/>
            </a:xfrm>
            <a:custGeom>
              <a:avLst/>
              <a:gdLst/>
              <a:ahLst/>
              <a:cxnLst/>
              <a:rect l="l" t="t" r="r" b="b"/>
              <a:pathLst>
                <a:path w="376" h="287" extrusionOk="0">
                  <a:moveTo>
                    <a:pt x="197" y="0"/>
                  </a:moveTo>
                  <a:cubicBezTo>
                    <a:pt x="100" y="0"/>
                    <a:pt x="0" y="100"/>
                    <a:pt x="60" y="212"/>
                  </a:cubicBezTo>
                  <a:cubicBezTo>
                    <a:pt x="88" y="265"/>
                    <a:pt x="134" y="286"/>
                    <a:pt x="179" y="286"/>
                  </a:cubicBezTo>
                  <a:cubicBezTo>
                    <a:pt x="276" y="286"/>
                    <a:pt x="376" y="188"/>
                    <a:pt x="316" y="75"/>
                  </a:cubicBezTo>
                  <a:cubicBezTo>
                    <a:pt x="288" y="22"/>
                    <a:pt x="243" y="0"/>
                    <a:pt x="1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6"/>
            <p:cNvSpPr/>
            <p:nvPr/>
          </p:nvSpPr>
          <p:spPr>
            <a:xfrm>
              <a:off x="990181" y="1038811"/>
              <a:ext cx="18961" cy="14397"/>
            </a:xfrm>
            <a:custGeom>
              <a:avLst/>
              <a:gdLst/>
              <a:ahLst/>
              <a:cxnLst/>
              <a:rect l="l" t="t" r="r" b="b"/>
              <a:pathLst>
                <a:path w="378" h="287" extrusionOk="0">
                  <a:moveTo>
                    <a:pt x="198" y="1"/>
                  </a:moveTo>
                  <a:cubicBezTo>
                    <a:pt x="100" y="1"/>
                    <a:pt x="1" y="100"/>
                    <a:pt x="61" y="212"/>
                  </a:cubicBezTo>
                  <a:cubicBezTo>
                    <a:pt x="89" y="265"/>
                    <a:pt x="134" y="287"/>
                    <a:pt x="180" y="287"/>
                  </a:cubicBezTo>
                  <a:cubicBezTo>
                    <a:pt x="278" y="287"/>
                    <a:pt x="377" y="188"/>
                    <a:pt x="318" y="75"/>
                  </a:cubicBezTo>
                  <a:cubicBezTo>
                    <a:pt x="289" y="23"/>
                    <a:pt x="244" y="1"/>
                    <a:pt x="1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6"/>
            <p:cNvSpPr/>
            <p:nvPr/>
          </p:nvSpPr>
          <p:spPr>
            <a:xfrm>
              <a:off x="1054288" y="1008865"/>
              <a:ext cx="18861" cy="14346"/>
            </a:xfrm>
            <a:custGeom>
              <a:avLst/>
              <a:gdLst/>
              <a:ahLst/>
              <a:cxnLst/>
              <a:rect l="l" t="t" r="r" b="b"/>
              <a:pathLst>
                <a:path w="376" h="286" extrusionOk="0">
                  <a:moveTo>
                    <a:pt x="196" y="0"/>
                  </a:moveTo>
                  <a:cubicBezTo>
                    <a:pt x="99" y="0"/>
                    <a:pt x="0" y="99"/>
                    <a:pt x="60" y="211"/>
                  </a:cubicBezTo>
                  <a:cubicBezTo>
                    <a:pt x="88" y="264"/>
                    <a:pt x="134" y="286"/>
                    <a:pt x="179" y="286"/>
                  </a:cubicBezTo>
                  <a:cubicBezTo>
                    <a:pt x="276" y="286"/>
                    <a:pt x="375" y="187"/>
                    <a:pt x="316" y="75"/>
                  </a:cubicBezTo>
                  <a:cubicBezTo>
                    <a:pt x="287" y="22"/>
                    <a:pt x="242" y="0"/>
                    <a:pt x="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6"/>
            <p:cNvSpPr/>
            <p:nvPr/>
          </p:nvSpPr>
          <p:spPr>
            <a:xfrm>
              <a:off x="1696209" y="930060"/>
              <a:ext cx="18861" cy="14346"/>
            </a:xfrm>
            <a:custGeom>
              <a:avLst/>
              <a:gdLst/>
              <a:ahLst/>
              <a:cxnLst/>
              <a:rect l="l" t="t" r="r" b="b"/>
              <a:pathLst>
                <a:path w="376" h="286" extrusionOk="0">
                  <a:moveTo>
                    <a:pt x="197" y="0"/>
                  </a:moveTo>
                  <a:cubicBezTo>
                    <a:pt x="100" y="0"/>
                    <a:pt x="1" y="99"/>
                    <a:pt x="61" y="210"/>
                  </a:cubicBezTo>
                  <a:cubicBezTo>
                    <a:pt x="89" y="264"/>
                    <a:pt x="134" y="286"/>
                    <a:pt x="180" y="286"/>
                  </a:cubicBezTo>
                  <a:cubicBezTo>
                    <a:pt x="277" y="286"/>
                    <a:pt x="376" y="186"/>
                    <a:pt x="316" y="75"/>
                  </a:cubicBezTo>
                  <a:cubicBezTo>
                    <a:pt x="288" y="22"/>
                    <a:pt x="243" y="0"/>
                    <a:pt x="1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6"/>
            <p:cNvSpPr/>
            <p:nvPr/>
          </p:nvSpPr>
          <p:spPr>
            <a:xfrm>
              <a:off x="1715120" y="891837"/>
              <a:ext cx="18961" cy="14397"/>
            </a:xfrm>
            <a:custGeom>
              <a:avLst/>
              <a:gdLst/>
              <a:ahLst/>
              <a:cxnLst/>
              <a:rect l="l" t="t" r="r" b="b"/>
              <a:pathLst>
                <a:path w="378" h="287" extrusionOk="0">
                  <a:moveTo>
                    <a:pt x="197" y="0"/>
                  </a:moveTo>
                  <a:cubicBezTo>
                    <a:pt x="100" y="0"/>
                    <a:pt x="1" y="99"/>
                    <a:pt x="60" y="211"/>
                  </a:cubicBezTo>
                  <a:cubicBezTo>
                    <a:pt x="88" y="264"/>
                    <a:pt x="134" y="286"/>
                    <a:pt x="180" y="286"/>
                  </a:cubicBezTo>
                  <a:cubicBezTo>
                    <a:pt x="277" y="286"/>
                    <a:pt x="377" y="187"/>
                    <a:pt x="317" y="75"/>
                  </a:cubicBezTo>
                  <a:cubicBezTo>
                    <a:pt x="289" y="22"/>
                    <a:pt x="243" y="0"/>
                    <a:pt x="1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6"/>
            <p:cNvSpPr/>
            <p:nvPr/>
          </p:nvSpPr>
          <p:spPr>
            <a:xfrm>
              <a:off x="1449964" y="1068557"/>
              <a:ext cx="18911" cy="14397"/>
            </a:xfrm>
            <a:custGeom>
              <a:avLst/>
              <a:gdLst/>
              <a:ahLst/>
              <a:cxnLst/>
              <a:rect l="l" t="t" r="r" b="b"/>
              <a:pathLst>
                <a:path w="377" h="287" extrusionOk="0">
                  <a:moveTo>
                    <a:pt x="197" y="1"/>
                  </a:moveTo>
                  <a:cubicBezTo>
                    <a:pt x="100" y="1"/>
                    <a:pt x="0" y="100"/>
                    <a:pt x="60" y="212"/>
                  </a:cubicBezTo>
                  <a:cubicBezTo>
                    <a:pt x="88" y="264"/>
                    <a:pt x="133" y="286"/>
                    <a:pt x="179" y="286"/>
                  </a:cubicBezTo>
                  <a:cubicBezTo>
                    <a:pt x="277" y="286"/>
                    <a:pt x="376" y="188"/>
                    <a:pt x="317" y="76"/>
                  </a:cubicBezTo>
                  <a:cubicBezTo>
                    <a:pt x="289" y="23"/>
                    <a:pt x="243" y="1"/>
                    <a:pt x="1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6"/>
            <p:cNvSpPr/>
            <p:nvPr/>
          </p:nvSpPr>
          <p:spPr>
            <a:xfrm>
              <a:off x="1394435" y="1127698"/>
              <a:ext cx="18961" cy="14397"/>
            </a:xfrm>
            <a:custGeom>
              <a:avLst/>
              <a:gdLst/>
              <a:ahLst/>
              <a:cxnLst/>
              <a:rect l="l" t="t" r="r" b="b"/>
              <a:pathLst>
                <a:path w="378" h="287" extrusionOk="0">
                  <a:moveTo>
                    <a:pt x="198" y="1"/>
                  </a:moveTo>
                  <a:cubicBezTo>
                    <a:pt x="100" y="1"/>
                    <a:pt x="0" y="100"/>
                    <a:pt x="60" y="213"/>
                  </a:cubicBezTo>
                  <a:cubicBezTo>
                    <a:pt x="89" y="265"/>
                    <a:pt x="134" y="287"/>
                    <a:pt x="180" y="287"/>
                  </a:cubicBezTo>
                  <a:cubicBezTo>
                    <a:pt x="278" y="287"/>
                    <a:pt x="377" y="187"/>
                    <a:pt x="317" y="75"/>
                  </a:cubicBezTo>
                  <a:cubicBezTo>
                    <a:pt x="289" y="23"/>
                    <a:pt x="244" y="1"/>
                    <a:pt x="1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6"/>
            <p:cNvSpPr/>
            <p:nvPr/>
          </p:nvSpPr>
          <p:spPr>
            <a:xfrm>
              <a:off x="1414199" y="1059528"/>
              <a:ext cx="18961" cy="14397"/>
            </a:xfrm>
            <a:custGeom>
              <a:avLst/>
              <a:gdLst/>
              <a:ahLst/>
              <a:cxnLst/>
              <a:rect l="l" t="t" r="r" b="b"/>
              <a:pathLst>
                <a:path w="378" h="287" extrusionOk="0">
                  <a:moveTo>
                    <a:pt x="198" y="1"/>
                  </a:moveTo>
                  <a:cubicBezTo>
                    <a:pt x="101" y="1"/>
                    <a:pt x="1" y="100"/>
                    <a:pt x="61" y="213"/>
                  </a:cubicBezTo>
                  <a:cubicBezTo>
                    <a:pt x="89" y="265"/>
                    <a:pt x="134" y="287"/>
                    <a:pt x="180" y="287"/>
                  </a:cubicBezTo>
                  <a:cubicBezTo>
                    <a:pt x="278" y="287"/>
                    <a:pt x="377" y="188"/>
                    <a:pt x="318" y="75"/>
                  </a:cubicBezTo>
                  <a:cubicBezTo>
                    <a:pt x="290" y="23"/>
                    <a:pt x="244" y="1"/>
                    <a:pt x="1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6"/>
            <p:cNvSpPr/>
            <p:nvPr/>
          </p:nvSpPr>
          <p:spPr>
            <a:xfrm>
              <a:off x="1059504" y="1155588"/>
              <a:ext cx="284923" cy="128918"/>
            </a:xfrm>
            <a:custGeom>
              <a:avLst/>
              <a:gdLst/>
              <a:ahLst/>
              <a:cxnLst/>
              <a:rect l="l" t="t" r="r" b="b"/>
              <a:pathLst>
                <a:path w="5680" h="2570" extrusionOk="0">
                  <a:moveTo>
                    <a:pt x="3452" y="0"/>
                  </a:moveTo>
                  <a:cubicBezTo>
                    <a:pt x="1893" y="0"/>
                    <a:pt x="1" y="604"/>
                    <a:pt x="184" y="1566"/>
                  </a:cubicBezTo>
                  <a:cubicBezTo>
                    <a:pt x="300" y="2169"/>
                    <a:pt x="1415" y="2570"/>
                    <a:pt x="2590" y="2570"/>
                  </a:cubicBezTo>
                  <a:cubicBezTo>
                    <a:pt x="3746" y="2570"/>
                    <a:pt x="4959" y="2183"/>
                    <a:pt x="5342" y="1220"/>
                  </a:cubicBezTo>
                  <a:cubicBezTo>
                    <a:pt x="5680" y="368"/>
                    <a:pt x="4668" y="0"/>
                    <a:pt x="3452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9" name="Google Shape;1819;p6"/>
          <p:cNvGrpSpPr/>
          <p:nvPr/>
        </p:nvGrpSpPr>
        <p:grpSpPr>
          <a:xfrm rot="8100000">
            <a:off x="8364037" y="730163"/>
            <a:ext cx="880510" cy="823842"/>
            <a:chOff x="4581418" y="582238"/>
            <a:chExt cx="1463942" cy="1369725"/>
          </a:xfrm>
        </p:grpSpPr>
        <p:sp>
          <p:nvSpPr>
            <p:cNvPr id="1820" name="Google Shape;1820;p6"/>
            <p:cNvSpPr/>
            <p:nvPr/>
          </p:nvSpPr>
          <p:spPr>
            <a:xfrm>
              <a:off x="4692426" y="1390797"/>
              <a:ext cx="610879" cy="487279"/>
            </a:xfrm>
            <a:custGeom>
              <a:avLst/>
              <a:gdLst/>
              <a:ahLst/>
              <a:cxnLst/>
              <a:rect l="l" t="t" r="r" b="b"/>
              <a:pathLst>
                <a:path w="12178" h="9714" extrusionOk="0">
                  <a:moveTo>
                    <a:pt x="2738" y="1"/>
                  </a:moveTo>
                  <a:cubicBezTo>
                    <a:pt x="1915" y="1"/>
                    <a:pt x="1277" y="279"/>
                    <a:pt x="1005" y="998"/>
                  </a:cubicBezTo>
                  <a:cubicBezTo>
                    <a:pt x="0" y="3654"/>
                    <a:pt x="1240" y="6601"/>
                    <a:pt x="3898" y="6601"/>
                  </a:cubicBezTo>
                  <a:cubicBezTo>
                    <a:pt x="4403" y="6601"/>
                    <a:pt x="4959" y="6494"/>
                    <a:pt x="5561" y="6259"/>
                  </a:cubicBezTo>
                  <a:cubicBezTo>
                    <a:pt x="5561" y="6259"/>
                    <a:pt x="6012" y="9713"/>
                    <a:pt x="9033" y="9713"/>
                  </a:cubicBezTo>
                  <a:cubicBezTo>
                    <a:pt x="9869" y="9713"/>
                    <a:pt x="10902" y="9449"/>
                    <a:pt x="12177" y="8773"/>
                  </a:cubicBezTo>
                  <a:lnTo>
                    <a:pt x="10456" y="3202"/>
                  </a:lnTo>
                  <a:cubicBezTo>
                    <a:pt x="10456" y="3202"/>
                    <a:pt x="5531" y="1"/>
                    <a:pt x="2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6"/>
            <p:cNvSpPr/>
            <p:nvPr/>
          </p:nvSpPr>
          <p:spPr>
            <a:xfrm>
              <a:off x="4681491" y="1553823"/>
              <a:ext cx="480356" cy="398140"/>
            </a:xfrm>
            <a:custGeom>
              <a:avLst/>
              <a:gdLst/>
              <a:ahLst/>
              <a:cxnLst/>
              <a:rect l="l" t="t" r="r" b="b"/>
              <a:pathLst>
                <a:path w="9576" h="7937" extrusionOk="0">
                  <a:moveTo>
                    <a:pt x="3728" y="1"/>
                  </a:moveTo>
                  <a:cubicBezTo>
                    <a:pt x="3705" y="1"/>
                    <a:pt x="3693" y="1"/>
                    <a:pt x="3693" y="1"/>
                  </a:cubicBezTo>
                  <a:cubicBezTo>
                    <a:pt x="3693" y="1"/>
                    <a:pt x="3551" y="1839"/>
                    <a:pt x="5463" y="2883"/>
                  </a:cubicBezTo>
                  <a:cubicBezTo>
                    <a:pt x="5463" y="2883"/>
                    <a:pt x="3660" y="5233"/>
                    <a:pt x="1041" y="5233"/>
                  </a:cubicBezTo>
                  <a:cubicBezTo>
                    <a:pt x="974" y="5233"/>
                    <a:pt x="906" y="5232"/>
                    <a:pt x="839" y="5229"/>
                  </a:cubicBezTo>
                  <a:lnTo>
                    <a:pt x="839" y="5229"/>
                  </a:lnTo>
                  <a:cubicBezTo>
                    <a:pt x="838" y="5229"/>
                    <a:pt x="0" y="6530"/>
                    <a:pt x="1440" y="7937"/>
                  </a:cubicBezTo>
                  <a:cubicBezTo>
                    <a:pt x="1440" y="7937"/>
                    <a:pt x="5469" y="7257"/>
                    <a:pt x="6579" y="3501"/>
                  </a:cubicBezTo>
                  <a:cubicBezTo>
                    <a:pt x="6579" y="3501"/>
                    <a:pt x="6964" y="3989"/>
                    <a:pt x="7845" y="3989"/>
                  </a:cubicBezTo>
                  <a:cubicBezTo>
                    <a:pt x="8229" y="3989"/>
                    <a:pt x="8708" y="3897"/>
                    <a:pt x="9290" y="3630"/>
                  </a:cubicBezTo>
                  <a:cubicBezTo>
                    <a:pt x="9290" y="3630"/>
                    <a:pt x="9576" y="2647"/>
                    <a:pt x="7380" y="1291"/>
                  </a:cubicBezTo>
                  <a:cubicBezTo>
                    <a:pt x="5380" y="55"/>
                    <a:pt x="3962" y="1"/>
                    <a:pt x="3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6"/>
            <p:cNvSpPr/>
            <p:nvPr/>
          </p:nvSpPr>
          <p:spPr>
            <a:xfrm>
              <a:off x="4581418" y="582238"/>
              <a:ext cx="1463942" cy="1318521"/>
            </a:xfrm>
            <a:custGeom>
              <a:avLst/>
              <a:gdLst/>
              <a:ahLst/>
              <a:cxnLst/>
              <a:rect l="l" t="t" r="r" b="b"/>
              <a:pathLst>
                <a:path w="29184" h="26285" extrusionOk="0">
                  <a:moveTo>
                    <a:pt x="16691" y="0"/>
                  </a:moveTo>
                  <a:cubicBezTo>
                    <a:pt x="11304" y="0"/>
                    <a:pt x="648" y="5517"/>
                    <a:pt x="293" y="12653"/>
                  </a:cubicBezTo>
                  <a:cubicBezTo>
                    <a:pt x="0" y="18539"/>
                    <a:pt x="3915" y="19638"/>
                    <a:pt x="6880" y="19638"/>
                  </a:cubicBezTo>
                  <a:cubicBezTo>
                    <a:pt x="8647" y="19638"/>
                    <a:pt x="10078" y="19247"/>
                    <a:pt x="10078" y="19247"/>
                  </a:cubicBezTo>
                  <a:cubicBezTo>
                    <a:pt x="10078" y="19247"/>
                    <a:pt x="10534" y="26285"/>
                    <a:pt x="16261" y="26285"/>
                  </a:cubicBezTo>
                  <a:cubicBezTo>
                    <a:pt x="17154" y="26285"/>
                    <a:pt x="18175" y="26114"/>
                    <a:pt x="19342" y="25719"/>
                  </a:cubicBezTo>
                  <a:cubicBezTo>
                    <a:pt x="27997" y="22789"/>
                    <a:pt x="29184" y="4085"/>
                    <a:pt x="23091" y="3933"/>
                  </a:cubicBezTo>
                  <a:lnTo>
                    <a:pt x="19728" y="1786"/>
                  </a:lnTo>
                  <a:cubicBezTo>
                    <a:pt x="19575" y="554"/>
                    <a:pt x="18397" y="0"/>
                    <a:pt x="16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"/>
            <p:cNvSpPr/>
            <p:nvPr/>
          </p:nvSpPr>
          <p:spPr>
            <a:xfrm>
              <a:off x="4613421" y="665757"/>
              <a:ext cx="1287621" cy="1062492"/>
            </a:xfrm>
            <a:custGeom>
              <a:avLst/>
              <a:gdLst/>
              <a:ahLst/>
              <a:cxnLst/>
              <a:rect l="l" t="t" r="r" b="b"/>
              <a:pathLst>
                <a:path w="25669" h="21181" extrusionOk="0">
                  <a:moveTo>
                    <a:pt x="20065" y="1"/>
                  </a:moveTo>
                  <a:cubicBezTo>
                    <a:pt x="14232" y="1"/>
                    <a:pt x="0" y="15107"/>
                    <a:pt x="6839" y="19893"/>
                  </a:cubicBezTo>
                  <a:cubicBezTo>
                    <a:pt x="8116" y="20787"/>
                    <a:pt x="9389" y="21180"/>
                    <a:pt x="10627" y="21180"/>
                  </a:cubicBezTo>
                  <a:cubicBezTo>
                    <a:pt x="18948" y="21180"/>
                    <a:pt x="25668" y="3393"/>
                    <a:pt x="21405" y="380"/>
                  </a:cubicBezTo>
                  <a:cubicBezTo>
                    <a:pt x="21039" y="121"/>
                    <a:pt x="20586" y="1"/>
                    <a:pt x="20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"/>
            <p:cNvSpPr/>
            <p:nvPr/>
          </p:nvSpPr>
          <p:spPr>
            <a:xfrm>
              <a:off x="5036838" y="773204"/>
              <a:ext cx="328464" cy="318331"/>
            </a:xfrm>
            <a:custGeom>
              <a:avLst/>
              <a:gdLst/>
              <a:ahLst/>
              <a:cxnLst/>
              <a:rect l="l" t="t" r="r" b="b"/>
              <a:pathLst>
                <a:path w="6548" h="6346" fill="none" extrusionOk="0">
                  <a:moveTo>
                    <a:pt x="1" y="6346"/>
                  </a:moveTo>
                  <a:cubicBezTo>
                    <a:pt x="3269" y="2384"/>
                    <a:pt x="6547" y="0"/>
                    <a:pt x="654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"/>
            <p:cNvSpPr/>
            <p:nvPr/>
          </p:nvSpPr>
          <p:spPr>
            <a:xfrm>
              <a:off x="5375580" y="1277281"/>
              <a:ext cx="271479" cy="363678"/>
            </a:xfrm>
            <a:custGeom>
              <a:avLst/>
              <a:gdLst/>
              <a:ahLst/>
              <a:cxnLst/>
              <a:rect l="l" t="t" r="r" b="b"/>
              <a:pathLst>
                <a:path w="5412" h="7250" fill="none" extrusionOk="0">
                  <a:moveTo>
                    <a:pt x="0" y="7250"/>
                  </a:moveTo>
                  <a:cubicBezTo>
                    <a:pt x="3513" y="4219"/>
                    <a:pt x="5411" y="1"/>
                    <a:pt x="5411" y="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6"/>
            <p:cNvSpPr/>
            <p:nvPr/>
          </p:nvSpPr>
          <p:spPr>
            <a:xfrm>
              <a:off x="4763506" y="1629417"/>
              <a:ext cx="178980" cy="165436"/>
            </a:xfrm>
            <a:custGeom>
              <a:avLst/>
              <a:gdLst/>
              <a:ahLst/>
              <a:cxnLst/>
              <a:rect l="l" t="t" r="r" b="b"/>
              <a:pathLst>
                <a:path w="3568" h="3298" extrusionOk="0">
                  <a:moveTo>
                    <a:pt x="1691" y="784"/>
                  </a:moveTo>
                  <a:cubicBezTo>
                    <a:pt x="1725" y="816"/>
                    <a:pt x="1755" y="851"/>
                    <a:pt x="1782" y="891"/>
                  </a:cubicBezTo>
                  <a:cubicBezTo>
                    <a:pt x="1911" y="1074"/>
                    <a:pt x="1940" y="1386"/>
                    <a:pt x="1717" y="1517"/>
                  </a:cubicBezTo>
                  <a:cubicBezTo>
                    <a:pt x="1678" y="1539"/>
                    <a:pt x="1635" y="1550"/>
                    <a:pt x="1593" y="1550"/>
                  </a:cubicBezTo>
                  <a:cubicBezTo>
                    <a:pt x="1472" y="1550"/>
                    <a:pt x="1359" y="1463"/>
                    <a:pt x="1367" y="1328"/>
                  </a:cubicBezTo>
                  <a:cubicBezTo>
                    <a:pt x="1380" y="1127"/>
                    <a:pt x="1554" y="926"/>
                    <a:pt x="1691" y="784"/>
                  </a:cubicBezTo>
                  <a:close/>
                  <a:moveTo>
                    <a:pt x="2370" y="1"/>
                  </a:moveTo>
                  <a:cubicBezTo>
                    <a:pt x="2257" y="1"/>
                    <a:pt x="2142" y="19"/>
                    <a:pt x="2025" y="59"/>
                  </a:cubicBezTo>
                  <a:cubicBezTo>
                    <a:pt x="1891" y="105"/>
                    <a:pt x="1768" y="176"/>
                    <a:pt x="1653" y="260"/>
                  </a:cubicBezTo>
                  <a:cubicBezTo>
                    <a:pt x="1547" y="209"/>
                    <a:pt x="1434" y="171"/>
                    <a:pt x="1319" y="150"/>
                  </a:cubicBezTo>
                  <a:cubicBezTo>
                    <a:pt x="1248" y="137"/>
                    <a:pt x="1178" y="131"/>
                    <a:pt x="1108" y="131"/>
                  </a:cubicBezTo>
                  <a:cubicBezTo>
                    <a:pt x="733" y="131"/>
                    <a:pt x="380" y="308"/>
                    <a:pt x="131" y="592"/>
                  </a:cubicBezTo>
                  <a:cubicBezTo>
                    <a:pt x="0" y="742"/>
                    <a:pt x="149" y="916"/>
                    <a:pt x="306" y="916"/>
                  </a:cubicBezTo>
                  <a:cubicBezTo>
                    <a:pt x="362" y="916"/>
                    <a:pt x="419" y="894"/>
                    <a:pt x="465" y="841"/>
                  </a:cubicBezTo>
                  <a:lnTo>
                    <a:pt x="465" y="843"/>
                  </a:lnTo>
                  <a:cubicBezTo>
                    <a:pt x="633" y="651"/>
                    <a:pt x="876" y="553"/>
                    <a:pt x="1117" y="553"/>
                  </a:cubicBezTo>
                  <a:cubicBezTo>
                    <a:pt x="1185" y="553"/>
                    <a:pt x="1253" y="560"/>
                    <a:pt x="1319" y="576"/>
                  </a:cubicBezTo>
                  <a:cubicBezTo>
                    <a:pt x="1278" y="624"/>
                    <a:pt x="1238" y="674"/>
                    <a:pt x="1201" y="723"/>
                  </a:cubicBezTo>
                  <a:cubicBezTo>
                    <a:pt x="1003" y="990"/>
                    <a:pt x="847" y="1352"/>
                    <a:pt x="1038" y="1665"/>
                  </a:cubicBezTo>
                  <a:cubicBezTo>
                    <a:pt x="1156" y="1860"/>
                    <a:pt x="1372" y="1963"/>
                    <a:pt x="1591" y="1963"/>
                  </a:cubicBezTo>
                  <a:cubicBezTo>
                    <a:pt x="1710" y="1963"/>
                    <a:pt x="1830" y="1933"/>
                    <a:pt x="1934" y="1870"/>
                  </a:cubicBezTo>
                  <a:cubicBezTo>
                    <a:pt x="2261" y="1672"/>
                    <a:pt x="2371" y="1255"/>
                    <a:pt x="2253" y="905"/>
                  </a:cubicBezTo>
                  <a:cubicBezTo>
                    <a:pt x="2204" y="758"/>
                    <a:pt x="2122" y="631"/>
                    <a:pt x="2018" y="522"/>
                  </a:cubicBezTo>
                  <a:cubicBezTo>
                    <a:pt x="2100" y="474"/>
                    <a:pt x="2186" y="437"/>
                    <a:pt x="2279" y="421"/>
                  </a:cubicBezTo>
                  <a:cubicBezTo>
                    <a:pt x="2315" y="415"/>
                    <a:pt x="2350" y="413"/>
                    <a:pt x="2385" y="413"/>
                  </a:cubicBezTo>
                  <a:cubicBezTo>
                    <a:pt x="2829" y="413"/>
                    <a:pt x="3123" y="888"/>
                    <a:pt x="3101" y="1308"/>
                  </a:cubicBezTo>
                  <a:cubicBezTo>
                    <a:pt x="3066" y="1997"/>
                    <a:pt x="2515" y="2496"/>
                    <a:pt x="2028" y="2919"/>
                  </a:cubicBezTo>
                  <a:cubicBezTo>
                    <a:pt x="1867" y="3059"/>
                    <a:pt x="1998" y="3298"/>
                    <a:pt x="2161" y="3298"/>
                  </a:cubicBezTo>
                  <a:cubicBezTo>
                    <a:pt x="2202" y="3298"/>
                    <a:pt x="2245" y="3283"/>
                    <a:pt x="2285" y="3248"/>
                  </a:cubicBezTo>
                  <a:cubicBezTo>
                    <a:pt x="2905" y="2709"/>
                    <a:pt x="3567" y="2050"/>
                    <a:pt x="3515" y="1159"/>
                  </a:cubicBezTo>
                  <a:cubicBezTo>
                    <a:pt x="3477" y="533"/>
                    <a:pt x="2972" y="1"/>
                    <a:pt x="2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6"/>
            <p:cNvSpPr/>
            <p:nvPr/>
          </p:nvSpPr>
          <p:spPr>
            <a:xfrm>
              <a:off x="5592280" y="709649"/>
              <a:ext cx="30198" cy="21118"/>
            </a:xfrm>
            <a:custGeom>
              <a:avLst/>
              <a:gdLst/>
              <a:ahLst/>
              <a:cxnLst/>
              <a:rect l="l" t="t" r="r" b="b"/>
              <a:pathLst>
                <a:path w="602" h="421" extrusionOk="0">
                  <a:moveTo>
                    <a:pt x="306" y="0"/>
                  </a:moveTo>
                  <a:cubicBezTo>
                    <a:pt x="134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7" y="420"/>
                    <a:pt x="601" y="174"/>
                    <a:pt x="426" y="43"/>
                  </a:cubicBezTo>
                  <a:cubicBezTo>
                    <a:pt x="386" y="13"/>
                    <a:pt x="345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6"/>
            <p:cNvSpPr/>
            <p:nvPr/>
          </p:nvSpPr>
          <p:spPr>
            <a:xfrm>
              <a:off x="5510265" y="73016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7" y="0"/>
                  </a:moveTo>
                  <a:cubicBezTo>
                    <a:pt x="135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2" y="174"/>
                    <a:pt x="427" y="42"/>
                  </a:cubicBezTo>
                  <a:cubicBezTo>
                    <a:pt x="387" y="13"/>
                    <a:pt x="346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6"/>
            <p:cNvSpPr/>
            <p:nvPr/>
          </p:nvSpPr>
          <p:spPr>
            <a:xfrm>
              <a:off x="5574773" y="797131"/>
              <a:ext cx="30148" cy="21068"/>
            </a:xfrm>
            <a:custGeom>
              <a:avLst/>
              <a:gdLst/>
              <a:ahLst/>
              <a:cxnLst/>
              <a:rect l="l" t="t" r="r" b="b"/>
              <a:pathLst>
                <a:path w="601" h="420" extrusionOk="0">
                  <a:moveTo>
                    <a:pt x="305" y="0"/>
                  </a:moveTo>
                  <a:cubicBezTo>
                    <a:pt x="133" y="0"/>
                    <a:pt x="0" y="246"/>
                    <a:pt x="176" y="378"/>
                  </a:cubicBezTo>
                  <a:cubicBezTo>
                    <a:pt x="215" y="407"/>
                    <a:pt x="256" y="420"/>
                    <a:pt x="295" y="420"/>
                  </a:cubicBezTo>
                  <a:cubicBezTo>
                    <a:pt x="466" y="420"/>
                    <a:pt x="601" y="174"/>
                    <a:pt x="425" y="42"/>
                  </a:cubicBezTo>
                  <a:cubicBezTo>
                    <a:pt x="385" y="13"/>
                    <a:pt x="344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6"/>
            <p:cNvSpPr/>
            <p:nvPr/>
          </p:nvSpPr>
          <p:spPr>
            <a:xfrm>
              <a:off x="5066182" y="1645118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6" y="1"/>
                  </a:moveTo>
                  <a:cubicBezTo>
                    <a:pt x="134" y="1"/>
                    <a:pt x="0" y="247"/>
                    <a:pt x="176" y="378"/>
                  </a:cubicBezTo>
                  <a:cubicBezTo>
                    <a:pt x="216" y="408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3"/>
                  </a:cubicBezTo>
                  <a:cubicBezTo>
                    <a:pt x="385" y="13"/>
                    <a:pt x="345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6"/>
            <p:cNvSpPr/>
            <p:nvPr/>
          </p:nvSpPr>
          <p:spPr>
            <a:xfrm>
              <a:off x="5186219" y="166588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6" y="0"/>
                  </a:moveTo>
                  <a:cubicBezTo>
                    <a:pt x="135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2"/>
                  </a:cubicBezTo>
                  <a:cubicBezTo>
                    <a:pt x="386" y="13"/>
                    <a:pt x="345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6"/>
            <p:cNvSpPr/>
            <p:nvPr/>
          </p:nvSpPr>
          <p:spPr>
            <a:xfrm>
              <a:off x="5102198" y="1599822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5" y="1"/>
                  </a:moveTo>
                  <a:cubicBezTo>
                    <a:pt x="134" y="1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4"/>
                  </a:cubicBezTo>
                  <a:cubicBezTo>
                    <a:pt x="386" y="14"/>
                    <a:pt x="344" y="1"/>
                    <a:pt x="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6"/>
            <p:cNvSpPr/>
            <p:nvPr/>
          </p:nvSpPr>
          <p:spPr>
            <a:xfrm>
              <a:off x="5206334" y="158532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6" y="1"/>
                  </a:moveTo>
                  <a:cubicBezTo>
                    <a:pt x="134" y="1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7" y="44"/>
                  </a:cubicBezTo>
                  <a:cubicBezTo>
                    <a:pt x="387" y="14"/>
                    <a:pt x="345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6"/>
            <p:cNvSpPr/>
            <p:nvPr/>
          </p:nvSpPr>
          <p:spPr>
            <a:xfrm>
              <a:off x="5100292" y="1139536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4" y="1"/>
                  </a:moveTo>
                  <a:cubicBezTo>
                    <a:pt x="133" y="1"/>
                    <a:pt x="1" y="246"/>
                    <a:pt x="176" y="377"/>
                  </a:cubicBezTo>
                  <a:cubicBezTo>
                    <a:pt x="216" y="407"/>
                    <a:pt x="257" y="420"/>
                    <a:pt x="297" y="420"/>
                  </a:cubicBezTo>
                  <a:cubicBezTo>
                    <a:pt x="468" y="420"/>
                    <a:pt x="600" y="175"/>
                    <a:pt x="425" y="44"/>
                  </a:cubicBezTo>
                  <a:cubicBezTo>
                    <a:pt x="385" y="14"/>
                    <a:pt x="344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6"/>
            <p:cNvSpPr/>
            <p:nvPr/>
          </p:nvSpPr>
          <p:spPr>
            <a:xfrm>
              <a:off x="5147495" y="1061434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4" y="1"/>
                  </a:moveTo>
                  <a:cubicBezTo>
                    <a:pt x="133" y="1"/>
                    <a:pt x="0" y="246"/>
                    <a:pt x="175" y="378"/>
                  </a:cubicBezTo>
                  <a:cubicBezTo>
                    <a:pt x="215" y="408"/>
                    <a:pt x="257" y="420"/>
                    <a:pt x="296" y="420"/>
                  </a:cubicBezTo>
                  <a:cubicBezTo>
                    <a:pt x="467" y="420"/>
                    <a:pt x="600" y="174"/>
                    <a:pt x="425" y="44"/>
                  </a:cubicBezTo>
                  <a:cubicBezTo>
                    <a:pt x="385" y="14"/>
                    <a:pt x="344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6"/>
            <p:cNvSpPr/>
            <p:nvPr/>
          </p:nvSpPr>
          <p:spPr>
            <a:xfrm>
              <a:off x="5266100" y="1564537"/>
              <a:ext cx="482538" cy="299988"/>
            </a:xfrm>
            <a:custGeom>
              <a:avLst/>
              <a:gdLst/>
              <a:ahLst/>
              <a:cxnLst/>
              <a:rect l="l" t="t" r="r" b="b"/>
              <a:pathLst>
                <a:path w="10390" h="6459" extrusionOk="0">
                  <a:moveTo>
                    <a:pt x="7497" y="0"/>
                  </a:moveTo>
                  <a:cubicBezTo>
                    <a:pt x="4592" y="0"/>
                    <a:pt x="1" y="3472"/>
                    <a:pt x="1534" y="5676"/>
                  </a:cubicBezTo>
                  <a:cubicBezTo>
                    <a:pt x="1909" y="6213"/>
                    <a:pt x="2692" y="6458"/>
                    <a:pt x="3633" y="6458"/>
                  </a:cubicBezTo>
                  <a:cubicBezTo>
                    <a:pt x="6356" y="6458"/>
                    <a:pt x="10390" y="4402"/>
                    <a:pt x="9581" y="1438"/>
                  </a:cubicBezTo>
                  <a:cubicBezTo>
                    <a:pt x="9302" y="414"/>
                    <a:pt x="8500" y="0"/>
                    <a:pt x="7497" y="0"/>
                  </a:cubicBezTo>
                  <a:close/>
                </a:path>
              </a:pathLst>
            </a:custGeom>
            <a:solidFill>
              <a:srgbClr val="F9F7E4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7" name="Google Shape;1837;p6"/>
          <p:cNvGrpSpPr/>
          <p:nvPr/>
        </p:nvGrpSpPr>
        <p:grpSpPr>
          <a:xfrm rot="8872203">
            <a:off x="227353" y="4149121"/>
            <a:ext cx="520191" cy="405678"/>
            <a:chOff x="3251316" y="2649443"/>
            <a:chExt cx="735796" cy="573820"/>
          </a:xfrm>
        </p:grpSpPr>
        <p:sp>
          <p:nvSpPr>
            <p:cNvPr id="1838" name="Google Shape;1838;p6"/>
            <p:cNvSpPr/>
            <p:nvPr/>
          </p:nvSpPr>
          <p:spPr>
            <a:xfrm>
              <a:off x="3457147" y="2649443"/>
              <a:ext cx="469784" cy="535818"/>
            </a:xfrm>
            <a:custGeom>
              <a:avLst/>
              <a:gdLst/>
              <a:ahLst/>
              <a:cxnLst/>
              <a:rect l="l" t="t" r="r" b="b"/>
              <a:pathLst>
                <a:path w="10273" h="11717" extrusionOk="0">
                  <a:moveTo>
                    <a:pt x="3098" y="1"/>
                  </a:moveTo>
                  <a:cubicBezTo>
                    <a:pt x="2053" y="1"/>
                    <a:pt x="994" y="261"/>
                    <a:pt x="1" y="959"/>
                  </a:cubicBezTo>
                  <a:lnTo>
                    <a:pt x="7965" y="11716"/>
                  </a:lnTo>
                  <a:cubicBezTo>
                    <a:pt x="10272" y="9701"/>
                    <a:pt x="9223" y="4648"/>
                    <a:pt x="9702" y="2703"/>
                  </a:cubicBezTo>
                  <a:cubicBezTo>
                    <a:pt x="9769" y="2433"/>
                    <a:pt x="9629" y="2154"/>
                    <a:pt x="9370" y="2050"/>
                  </a:cubicBezTo>
                  <a:cubicBezTo>
                    <a:pt x="8108" y="1541"/>
                    <a:pt x="5642" y="1"/>
                    <a:pt x="3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6"/>
            <p:cNvSpPr/>
            <p:nvPr/>
          </p:nvSpPr>
          <p:spPr>
            <a:xfrm>
              <a:off x="3251316" y="2662567"/>
              <a:ext cx="735796" cy="560696"/>
            </a:xfrm>
            <a:custGeom>
              <a:avLst/>
              <a:gdLst/>
              <a:ahLst/>
              <a:cxnLst/>
              <a:rect l="l" t="t" r="r" b="b"/>
              <a:pathLst>
                <a:path w="16090" h="12261" extrusionOk="0">
                  <a:moveTo>
                    <a:pt x="6331" y="1"/>
                  </a:moveTo>
                  <a:cubicBezTo>
                    <a:pt x="5611" y="1"/>
                    <a:pt x="4908" y="267"/>
                    <a:pt x="4267" y="878"/>
                  </a:cubicBezTo>
                  <a:cubicBezTo>
                    <a:pt x="1" y="4946"/>
                    <a:pt x="5552" y="12261"/>
                    <a:pt x="10164" y="12261"/>
                  </a:cubicBezTo>
                  <a:cubicBezTo>
                    <a:pt x="10595" y="12261"/>
                    <a:pt x="11019" y="12197"/>
                    <a:pt x="11425" y="12060"/>
                  </a:cubicBezTo>
                  <a:cubicBezTo>
                    <a:pt x="16090" y="10490"/>
                    <a:pt x="10853" y="1"/>
                    <a:pt x="6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6"/>
            <p:cNvSpPr/>
            <p:nvPr/>
          </p:nvSpPr>
          <p:spPr>
            <a:xfrm>
              <a:off x="3327685" y="2721422"/>
              <a:ext cx="586762" cy="448931"/>
            </a:xfrm>
            <a:custGeom>
              <a:avLst/>
              <a:gdLst/>
              <a:ahLst/>
              <a:cxnLst/>
              <a:rect l="l" t="t" r="r" b="b"/>
              <a:pathLst>
                <a:path w="12831" h="9817" extrusionOk="0">
                  <a:moveTo>
                    <a:pt x="5005" y="504"/>
                  </a:moveTo>
                  <a:cubicBezTo>
                    <a:pt x="8151" y="504"/>
                    <a:pt x="12192" y="8137"/>
                    <a:pt x="8979" y="9108"/>
                  </a:cubicBezTo>
                  <a:cubicBezTo>
                    <a:pt x="8741" y="9179"/>
                    <a:pt x="8493" y="9213"/>
                    <a:pt x="8238" y="9213"/>
                  </a:cubicBezTo>
                  <a:cubicBezTo>
                    <a:pt x="5024" y="9213"/>
                    <a:pt x="814" y="3818"/>
                    <a:pt x="3686" y="1059"/>
                  </a:cubicBezTo>
                  <a:cubicBezTo>
                    <a:pt x="4088" y="673"/>
                    <a:pt x="4537" y="504"/>
                    <a:pt x="5005" y="504"/>
                  </a:cubicBezTo>
                  <a:close/>
                  <a:moveTo>
                    <a:pt x="4757" y="1"/>
                  </a:moveTo>
                  <a:cubicBezTo>
                    <a:pt x="4225" y="1"/>
                    <a:pt x="3714" y="194"/>
                    <a:pt x="3255" y="634"/>
                  </a:cubicBezTo>
                  <a:cubicBezTo>
                    <a:pt x="0" y="3757"/>
                    <a:pt x="4715" y="9817"/>
                    <a:pt x="8345" y="9817"/>
                  </a:cubicBezTo>
                  <a:cubicBezTo>
                    <a:pt x="8638" y="9817"/>
                    <a:pt x="8924" y="9777"/>
                    <a:pt x="9198" y="9693"/>
                  </a:cubicBezTo>
                  <a:cubicBezTo>
                    <a:pt x="12830" y="8585"/>
                    <a:pt x="8311" y="1"/>
                    <a:pt x="47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6"/>
            <p:cNvSpPr/>
            <p:nvPr/>
          </p:nvSpPr>
          <p:spPr>
            <a:xfrm>
              <a:off x="3437346" y="2809315"/>
              <a:ext cx="366800" cy="280645"/>
            </a:xfrm>
            <a:custGeom>
              <a:avLst/>
              <a:gdLst/>
              <a:ahLst/>
              <a:cxnLst/>
              <a:rect l="l" t="t" r="r" b="b"/>
              <a:pathLst>
                <a:path w="8021" h="6137" extrusionOk="0">
                  <a:moveTo>
                    <a:pt x="3097" y="691"/>
                  </a:moveTo>
                  <a:cubicBezTo>
                    <a:pt x="4880" y="691"/>
                    <a:pt x="7163" y="5010"/>
                    <a:pt x="5342" y="5562"/>
                  </a:cubicBezTo>
                  <a:cubicBezTo>
                    <a:pt x="5206" y="5603"/>
                    <a:pt x="5064" y="5622"/>
                    <a:pt x="4919" y="5622"/>
                  </a:cubicBezTo>
                  <a:cubicBezTo>
                    <a:pt x="3097" y="5622"/>
                    <a:pt x="719" y="2569"/>
                    <a:pt x="2348" y="1006"/>
                  </a:cubicBezTo>
                  <a:cubicBezTo>
                    <a:pt x="2577" y="787"/>
                    <a:pt x="2831" y="691"/>
                    <a:pt x="3097" y="691"/>
                  </a:cubicBezTo>
                  <a:close/>
                  <a:moveTo>
                    <a:pt x="2974" y="1"/>
                  </a:moveTo>
                  <a:cubicBezTo>
                    <a:pt x="2641" y="1"/>
                    <a:pt x="2322" y="121"/>
                    <a:pt x="2035" y="396"/>
                  </a:cubicBezTo>
                  <a:cubicBezTo>
                    <a:pt x="1" y="2350"/>
                    <a:pt x="2949" y="6137"/>
                    <a:pt x="5217" y="6137"/>
                  </a:cubicBezTo>
                  <a:cubicBezTo>
                    <a:pt x="5400" y="6137"/>
                    <a:pt x="5578" y="6112"/>
                    <a:pt x="5749" y="6060"/>
                  </a:cubicBezTo>
                  <a:cubicBezTo>
                    <a:pt x="8021" y="5367"/>
                    <a:pt x="5195" y="1"/>
                    <a:pt x="29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6"/>
            <p:cNvSpPr/>
            <p:nvPr/>
          </p:nvSpPr>
          <p:spPr>
            <a:xfrm>
              <a:off x="3516322" y="2883444"/>
              <a:ext cx="189002" cy="144598"/>
            </a:xfrm>
            <a:custGeom>
              <a:avLst/>
              <a:gdLst/>
              <a:ahLst/>
              <a:cxnLst/>
              <a:rect l="l" t="t" r="r" b="b"/>
              <a:pathLst>
                <a:path w="4133" h="3162" extrusionOk="0">
                  <a:moveTo>
                    <a:pt x="1707" y="382"/>
                  </a:moveTo>
                  <a:cubicBezTo>
                    <a:pt x="2600" y="382"/>
                    <a:pt x="3744" y="2545"/>
                    <a:pt x="2831" y="2821"/>
                  </a:cubicBezTo>
                  <a:cubicBezTo>
                    <a:pt x="2763" y="2842"/>
                    <a:pt x="2692" y="2852"/>
                    <a:pt x="2620" y="2852"/>
                  </a:cubicBezTo>
                  <a:cubicBezTo>
                    <a:pt x="1708" y="2852"/>
                    <a:pt x="515" y="1322"/>
                    <a:pt x="1332" y="540"/>
                  </a:cubicBezTo>
                  <a:cubicBezTo>
                    <a:pt x="1446" y="430"/>
                    <a:pt x="1574" y="382"/>
                    <a:pt x="1707" y="382"/>
                  </a:cubicBezTo>
                  <a:close/>
                  <a:moveTo>
                    <a:pt x="1533" y="0"/>
                  </a:moveTo>
                  <a:cubicBezTo>
                    <a:pt x="1361" y="0"/>
                    <a:pt x="1197" y="63"/>
                    <a:pt x="1049" y="204"/>
                  </a:cubicBezTo>
                  <a:cubicBezTo>
                    <a:pt x="0" y="1209"/>
                    <a:pt x="1519" y="3161"/>
                    <a:pt x="2687" y="3161"/>
                  </a:cubicBezTo>
                  <a:cubicBezTo>
                    <a:pt x="2782" y="3161"/>
                    <a:pt x="2874" y="3149"/>
                    <a:pt x="2962" y="3122"/>
                  </a:cubicBezTo>
                  <a:cubicBezTo>
                    <a:pt x="4132" y="2765"/>
                    <a:pt x="2677" y="0"/>
                    <a:pt x="15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6"/>
            <p:cNvSpPr/>
            <p:nvPr/>
          </p:nvSpPr>
          <p:spPr>
            <a:xfrm>
              <a:off x="3477680" y="3013820"/>
              <a:ext cx="289242" cy="179307"/>
            </a:xfrm>
            <a:custGeom>
              <a:avLst/>
              <a:gdLst/>
              <a:ahLst/>
              <a:cxnLst/>
              <a:rect l="l" t="t" r="r" b="b"/>
              <a:pathLst>
                <a:path w="6325" h="3921" extrusionOk="0">
                  <a:moveTo>
                    <a:pt x="752" y="0"/>
                  </a:moveTo>
                  <a:cubicBezTo>
                    <a:pt x="465" y="0"/>
                    <a:pt x="274" y="115"/>
                    <a:pt x="235" y="386"/>
                  </a:cubicBezTo>
                  <a:cubicBezTo>
                    <a:pt x="0" y="2037"/>
                    <a:pt x="2804" y="3921"/>
                    <a:pt x="4380" y="3921"/>
                  </a:cubicBezTo>
                  <a:cubicBezTo>
                    <a:pt x="4602" y="3921"/>
                    <a:pt x="4800" y="3883"/>
                    <a:pt x="4961" y="3802"/>
                  </a:cubicBezTo>
                  <a:cubicBezTo>
                    <a:pt x="6325" y="3119"/>
                    <a:pt x="2244" y="0"/>
                    <a:pt x="752" y="0"/>
                  </a:cubicBezTo>
                  <a:close/>
                </a:path>
              </a:pathLst>
            </a:custGeom>
            <a:solidFill>
              <a:srgbClr val="F9F7E4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6"/>
            <p:cNvSpPr/>
            <p:nvPr/>
          </p:nvSpPr>
          <p:spPr>
            <a:xfrm>
              <a:off x="3503700" y="2686621"/>
              <a:ext cx="13125" cy="9237"/>
            </a:xfrm>
            <a:custGeom>
              <a:avLst/>
              <a:gdLst/>
              <a:ahLst/>
              <a:cxnLst/>
              <a:rect l="l" t="t" r="r" b="b"/>
              <a:pathLst>
                <a:path w="287" h="202" extrusionOk="0">
                  <a:moveTo>
                    <a:pt x="140" y="1"/>
                  </a:moveTo>
                  <a:cubicBezTo>
                    <a:pt x="119" y="1"/>
                    <a:pt x="97" y="8"/>
                    <a:pt x="76" y="27"/>
                  </a:cubicBezTo>
                  <a:cubicBezTo>
                    <a:pt x="1" y="94"/>
                    <a:pt x="67" y="202"/>
                    <a:pt x="146" y="202"/>
                  </a:cubicBezTo>
                  <a:cubicBezTo>
                    <a:pt x="167" y="202"/>
                    <a:pt x="189" y="194"/>
                    <a:pt x="209" y="177"/>
                  </a:cubicBezTo>
                  <a:cubicBezTo>
                    <a:pt x="286" y="110"/>
                    <a:pt x="219" y="1"/>
                    <a:pt x="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6"/>
            <p:cNvSpPr/>
            <p:nvPr/>
          </p:nvSpPr>
          <p:spPr>
            <a:xfrm>
              <a:off x="3530132" y="2680494"/>
              <a:ext cx="13125" cy="9237"/>
            </a:xfrm>
            <a:custGeom>
              <a:avLst/>
              <a:gdLst/>
              <a:ahLst/>
              <a:cxnLst/>
              <a:rect l="l" t="t" r="r" b="b"/>
              <a:pathLst>
                <a:path w="287" h="202" extrusionOk="0">
                  <a:moveTo>
                    <a:pt x="141" y="1"/>
                  </a:moveTo>
                  <a:cubicBezTo>
                    <a:pt x="120" y="1"/>
                    <a:pt x="98" y="8"/>
                    <a:pt x="78" y="26"/>
                  </a:cubicBezTo>
                  <a:cubicBezTo>
                    <a:pt x="1" y="93"/>
                    <a:pt x="68" y="202"/>
                    <a:pt x="148" y="202"/>
                  </a:cubicBezTo>
                  <a:cubicBezTo>
                    <a:pt x="169" y="202"/>
                    <a:pt x="190" y="194"/>
                    <a:pt x="211" y="176"/>
                  </a:cubicBezTo>
                  <a:cubicBezTo>
                    <a:pt x="286" y="110"/>
                    <a:pt x="220" y="1"/>
                    <a:pt x="1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6"/>
            <p:cNvSpPr/>
            <p:nvPr/>
          </p:nvSpPr>
          <p:spPr>
            <a:xfrm>
              <a:off x="3508090" y="2796282"/>
              <a:ext cx="13125" cy="9192"/>
            </a:xfrm>
            <a:custGeom>
              <a:avLst/>
              <a:gdLst/>
              <a:ahLst/>
              <a:cxnLst/>
              <a:rect l="l" t="t" r="r" b="b"/>
              <a:pathLst>
                <a:path w="287" h="201" extrusionOk="0">
                  <a:moveTo>
                    <a:pt x="141" y="0"/>
                  </a:moveTo>
                  <a:cubicBezTo>
                    <a:pt x="120" y="0"/>
                    <a:pt x="98" y="8"/>
                    <a:pt x="78" y="25"/>
                  </a:cubicBezTo>
                  <a:cubicBezTo>
                    <a:pt x="1" y="92"/>
                    <a:pt x="68" y="200"/>
                    <a:pt x="147" y="200"/>
                  </a:cubicBezTo>
                  <a:cubicBezTo>
                    <a:pt x="168" y="200"/>
                    <a:pt x="190" y="193"/>
                    <a:pt x="210" y="175"/>
                  </a:cubicBezTo>
                  <a:cubicBezTo>
                    <a:pt x="286" y="108"/>
                    <a:pt x="220" y="0"/>
                    <a:pt x="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3540147" y="2781374"/>
              <a:ext cx="13079" cy="9192"/>
            </a:xfrm>
            <a:custGeom>
              <a:avLst/>
              <a:gdLst/>
              <a:ahLst/>
              <a:cxnLst/>
              <a:rect l="l" t="t" r="r" b="b"/>
              <a:pathLst>
                <a:path w="286" h="201" extrusionOk="0">
                  <a:moveTo>
                    <a:pt x="140" y="0"/>
                  </a:moveTo>
                  <a:cubicBezTo>
                    <a:pt x="119" y="0"/>
                    <a:pt x="98" y="8"/>
                    <a:pt x="78" y="25"/>
                  </a:cubicBezTo>
                  <a:cubicBezTo>
                    <a:pt x="1" y="92"/>
                    <a:pt x="68" y="201"/>
                    <a:pt x="147" y="201"/>
                  </a:cubicBezTo>
                  <a:cubicBezTo>
                    <a:pt x="167" y="201"/>
                    <a:pt x="189" y="193"/>
                    <a:pt x="209" y="176"/>
                  </a:cubicBezTo>
                  <a:cubicBezTo>
                    <a:pt x="286" y="108"/>
                    <a:pt x="219" y="0"/>
                    <a:pt x="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3632293" y="2986565"/>
              <a:ext cx="13125" cy="9192"/>
            </a:xfrm>
            <a:custGeom>
              <a:avLst/>
              <a:gdLst/>
              <a:ahLst/>
              <a:cxnLst/>
              <a:rect l="l" t="t" r="r" b="b"/>
              <a:pathLst>
                <a:path w="287" h="201" extrusionOk="0">
                  <a:moveTo>
                    <a:pt x="141" y="0"/>
                  </a:moveTo>
                  <a:cubicBezTo>
                    <a:pt x="120" y="0"/>
                    <a:pt x="98" y="8"/>
                    <a:pt x="78" y="25"/>
                  </a:cubicBezTo>
                  <a:cubicBezTo>
                    <a:pt x="1" y="92"/>
                    <a:pt x="68" y="201"/>
                    <a:pt x="147" y="201"/>
                  </a:cubicBezTo>
                  <a:cubicBezTo>
                    <a:pt x="168" y="201"/>
                    <a:pt x="190" y="193"/>
                    <a:pt x="210" y="175"/>
                  </a:cubicBezTo>
                  <a:cubicBezTo>
                    <a:pt x="286" y="108"/>
                    <a:pt x="220" y="0"/>
                    <a:pt x="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3611120" y="2975681"/>
              <a:ext cx="13079" cy="9192"/>
            </a:xfrm>
            <a:custGeom>
              <a:avLst/>
              <a:gdLst/>
              <a:ahLst/>
              <a:cxnLst/>
              <a:rect l="l" t="t" r="r" b="b"/>
              <a:pathLst>
                <a:path w="286" h="201" extrusionOk="0">
                  <a:moveTo>
                    <a:pt x="139" y="0"/>
                  </a:moveTo>
                  <a:cubicBezTo>
                    <a:pt x="118" y="0"/>
                    <a:pt x="96" y="8"/>
                    <a:pt x="76" y="25"/>
                  </a:cubicBezTo>
                  <a:cubicBezTo>
                    <a:pt x="0" y="92"/>
                    <a:pt x="67" y="200"/>
                    <a:pt x="146" y="200"/>
                  </a:cubicBezTo>
                  <a:cubicBezTo>
                    <a:pt x="167" y="200"/>
                    <a:pt x="189" y="193"/>
                    <a:pt x="209" y="175"/>
                  </a:cubicBezTo>
                  <a:cubicBezTo>
                    <a:pt x="286" y="108"/>
                    <a:pt x="219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0" name="Google Shape;1850;p6"/>
          <p:cNvGrpSpPr/>
          <p:nvPr/>
        </p:nvGrpSpPr>
        <p:grpSpPr>
          <a:xfrm rot="10220590">
            <a:off x="-317992" y="3874651"/>
            <a:ext cx="680491" cy="1372492"/>
            <a:chOff x="4243844" y="2649404"/>
            <a:chExt cx="962480" cy="1941240"/>
          </a:xfrm>
        </p:grpSpPr>
        <p:sp>
          <p:nvSpPr>
            <p:cNvPr id="1851" name="Google Shape;1851;p6"/>
            <p:cNvSpPr/>
            <p:nvPr/>
          </p:nvSpPr>
          <p:spPr>
            <a:xfrm>
              <a:off x="4723781" y="3271973"/>
              <a:ext cx="482543" cy="824603"/>
            </a:xfrm>
            <a:custGeom>
              <a:avLst/>
              <a:gdLst/>
              <a:ahLst/>
              <a:cxnLst/>
              <a:rect l="l" t="t" r="r" b="b"/>
              <a:pathLst>
                <a:path w="10552" h="18032" extrusionOk="0">
                  <a:moveTo>
                    <a:pt x="1" y="0"/>
                  </a:moveTo>
                  <a:cubicBezTo>
                    <a:pt x="1" y="0"/>
                    <a:pt x="2640" y="11052"/>
                    <a:pt x="7401" y="17659"/>
                  </a:cubicBezTo>
                  <a:cubicBezTo>
                    <a:pt x="7576" y="17900"/>
                    <a:pt x="7850" y="18031"/>
                    <a:pt x="8131" y="18031"/>
                  </a:cubicBezTo>
                  <a:cubicBezTo>
                    <a:pt x="8272" y="18031"/>
                    <a:pt x="8414" y="17998"/>
                    <a:pt x="8546" y="17929"/>
                  </a:cubicBezTo>
                  <a:cubicBezTo>
                    <a:pt x="9009" y="17688"/>
                    <a:pt x="9619" y="17334"/>
                    <a:pt x="10114" y="16923"/>
                  </a:cubicBezTo>
                  <a:cubicBezTo>
                    <a:pt x="10493" y="16610"/>
                    <a:pt x="10552" y="16053"/>
                    <a:pt x="10245" y="15668"/>
                  </a:cubicBezTo>
                  <a:cubicBezTo>
                    <a:pt x="8631" y="13637"/>
                    <a:pt x="3453" y="6816"/>
                    <a:pt x="1211" y="1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4805638" y="3515257"/>
              <a:ext cx="198514" cy="411753"/>
            </a:xfrm>
            <a:custGeom>
              <a:avLst/>
              <a:gdLst/>
              <a:ahLst/>
              <a:cxnLst/>
              <a:rect l="l" t="t" r="r" b="b"/>
              <a:pathLst>
                <a:path w="4341" h="9004" fill="none" extrusionOk="0">
                  <a:moveTo>
                    <a:pt x="4340" y="9004"/>
                  </a:moveTo>
                  <a:cubicBezTo>
                    <a:pt x="2001" y="4964"/>
                    <a:pt x="1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4740198" y="3415520"/>
              <a:ext cx="413216" cy="1050418"/>
            </a:xfrm>
            <a:custGeom>
              <a:avLst/>
              <a:gdLst/>
              <a:ahLst/>
              <a:cxnLst/>
              <a:rect l="l" t="t" r="r" b="b"/>
              <a:pathLst>
                <a:path w="9036" h="22970" extrusionOk="0">
                  <a:moveTo>
                    <a:pt x="1" y="0"/>
                  </a:moveTo>
                  <a:cubicBezTo>
                    <a:pt x="1" y="1"/>
                    <a:pt x="775" y="13574"/>
                    <a:pt x="4986" y="22360"/>
                  </a:cubicBezTo>
                  <a:cubicBezTo>
                    <a:pt x="5169" y="22742"/>
                    <a:pt x="5552" y="22969"/>
                    <a:pt x="5957" y="22969"/>
                  </a:cubicBezTo>
                  <a:cubicBezTo>
                    <a:pt x="6063" y="22969"/>
                    <a:pt x="6171" y="22954"/>
                    <a:pt x="6278" y="22921"/>
                  </a:cubicBezTo>
                  <a:cubicBezTo>
                    <a:pt x="6873" y="22734"/>
                    <a:pt x="7667" y="22446"/>
                    <a:pt x="8336" y="22068"/>
                  </a:cubicBezTo>
                  <a:cubicBezTo>
                    <a:pt x="8848" y="21779"/>
                    <a:pt x="9035" y="21134"/>
                    <a:pt x="8756" y="20617"/>
                  </a:cubicBezTo>
                  <a:cubicBezTo>
                    <a:pt x="7283" y="17885"/>
                    <a:pt x="2628" y="8756"/>
                    <a:pt x="1398" y="4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4764024" y="3596519"/>
              <a:ext cx="169292" cy="614200"/>
            </a:xfrm>
            <a:custGeom>
              <a:avLst/>
              <a:gdLst/>
              <a:ahLst/>
              <a:cxnLst/>
              <a:rect l="l" t="t" r="r" b="b"/>
              <a:pathLst>
                <a:path w="3702" h="13431" fill="none" extrusionOk="0">
                  <a:moveTo>
                    <a:pt x="3702" y="13430"/>
                  </a:moveTo>
                  <a:cubicBezTo>
                    <a:pt x="625" y="5217"/>
                    <a:pt x="1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4600676" y="3431342"/>
              <a:ext cx="290751" cy="1159301"/>
            </a:xfrm>
            <a:custGeom>
              <a:avLst/>
              <a:gdLst/>
              <a:ahLst/>
              <a:cxnLst/>
              <a:rect l="l" t="t" r="r" b="b"/>
              <a:pathLst>
                <a:path w="6358" h="25351" extrusionOk="0">
                  <a:moveTo>
                    <a:pt x="3314" y="1"/>
                  </a:moveTo>
                  <a:lnTo>
                    <a:pt x="1997" y="826"/>
                  </a:lnTo>
                  <a:cubicBezTo>
                    <a:pt x="3090" y="9750"/>
                    <a:pt x="884" y="20454"/>
                    <a:pt x="141" y="23683"/>
                  </a:cubicBezTo>
                  <a:cubicBezTo>
                    <a:pt x="1" y="24293"/>
                    <a:pt x="376" y="24903"/>
                    <a:pt x="984" y="25056"/>
                  </a:cubicBezTo>
                  <a:cubicBezTo>
                    <a:pt x="1779" y="25255"/>
                    <a:pt x="2677" y="25327"/>
                    <a:pt x="3343" y="25350"/>
                  </a:cubicBezTo>
                  <a:cubicBezTo>
                    <a:pt x="3356" y="25350"/>
                    <a:pt x="3369" y="25350"/>
                    <a:pt x="3382" y="25350"/>
                  </a:cubicBezTo>
                  <a:cubicBezTo>
                    <a:pt x="3934" y="25350"/>
                    <a:pt x="4413" y="24957"/>
                    <a:pt x="4511" y="24409"/>
                  </a:cubicBezTo>
                  <a:cubicBezTo>
                    <a:pt x="6357" y="14181"/>
                    <a:pt x="3314" y="1"/>
                    <a:pt x="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4762835" y="3559844"/>
              <a:ext cx="41889" cy="720385"/>
            </a:xfrm>
            <a:custGeom>
              <a:avLst/>
              <a:gdLst/>
              <a:ahLst/>
              <a:cxnLst/>
              <a:rect l="l" t="t" r="r" b="b"/>
              <a:pathLst>
                <a:path w="916" h="15753" fill="none" extrusionOk="0">
                  <a:moveTo>
                    <a:pt x="458" y="1"/>
                  </a:moveTo>
                  <a:cubicBezTo>
                    <a:pt x="916" y="9584"/>
                    <a:pt x="1" y="15752"/>
                    <a:pt x="1" y="15752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4535948" y="3128044"/>
              <a:ext cx="287687" cy="1086270"/>
            </a:xfrm>
            <a:custGeom>
              <a:avLst/>
              <a:gdLst/>
              <a:ahLst/>
              <a:cxnLst/>
              <a:rect l="l" t="t" r="r" b="b"/>
              <a:pathLst>
                <a:path w="6291" h="23754" extrusionOk="0">
                  <a:moveTo>
                    <a:pt x="3906" y="0"/>
                  </a:moveTo>
                  <a:lnTo>
                    <a:pt x="2645" y="731"/>
                  </a:lnTo>
                  <a:cubicBezTo>
                    <a:pt x="3375" y="9127"/>
                    <a:pt x="954" y="19084"/>
                    <a:pt x="153" y="22082"/>
                  </a:cubicBezTo>
                  <a:cubicBezTo>
                    <a:pt x="1" y="22651"/>
                    <a:pt x="331" y="23233"/>
                    <a:pt x="897" y="23398"/>
                  </a:cubicBezTo>
                  <a:cubicBezTo>
                    <a:pt x="1634" y="23612"/>
                    <a:pt x="2474" y="23708"/>
                    <a:pt x="3095" y="23751"/>
                  </a:cubicBezTo>
                  <a:cubicBezTo>
                    <a:pt x="3120" y="23753"/>
                    <a:pt x="3146" y="23753"/>
                    <a:pt x="3170" y="23753"/>
                  </a:cubicBezTo>
                  <a:cubicBezTo>
                    <a:pt x="3673" y="23753"/>
                    <a:pt x="4115" y="23405"/>
                    <a:pt x="4223" y="22908"/>
                  </a:cubicBezTo>
                  <a:cubicBezTo>
                    <a:pt x="6290" y="13387"/>
                    <a:pt x="3906" y="0"/>
                    <a:pt x="3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4695520" y="3446250"/>
              <a:ext cx="35029" cy="500423"/>
            </a:xfrm>
            <a:custGeom>
              <a:avLst/>
              <a:gdLst/>
              <a:ahLst/>
              <a:cxnLst/>
              <a:rect l="l" t="t" r="r" b="b"/>
              <a:pathLst>
                <a:path w="766" h="10943" fill="none" extrusionOk="0">
                  <a:moveTo>
                    <a:pt x="1" y="10942"/>
                  </a:moveTo>
                  <a:cubicBezTo>
                    <a:pt x="766" y="6295"/>
                    <a:pt x="55" y="0"/>
                    <a:pt x="5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4447846" y="2649404"/>
              <a:ext cx="250738" cy="101749"/>
            </a:xfrm>
            <a:custGeom>
              <a:avLst/>
              <a:gdLst/>
              <a:ahLst/>
              <a:cxnLst/>
              <a:rect l="l" t="t" r="r" b="b"/>
              <a:pathLst>
                <a:path w="5483" h="2225" extrusionOk="0">
                  <a:moveTo>
                    <a:pt x="4190" y="0"/>
                  </a:moveTo>
                  <a:cubicBezTo>
                    <a:pt x="3672" y="0"/>
                    <a:pt x="3183" y="1169"/>
                    <a:pt x="3183" y="1169"/>
                  </a:cubicBezTo>
                  <a:cubicBezTo>
                    <a:pt x="3183" y="1169"/>
                    <a:pt x="2044" y="103"/>
                    <a:pt x="1476" y="103"/>
                  </a:cubicBezTo>
                  <a:cubicBezTo>
                    <a:pt x="1417" y="103"/>
                    <a:pt x="1364" y="114"/>
                    <a:pt x="1320" y="140"/>
                  </a:cubicBezTo>
                  <a:cubicBezTo>
                    <a:pt x="844" y="411"/>
                    <a:pt x="1901" y="1179"/>
                    <a:pt x="1901" y="1179"/>
                  </a:cubicBezTo>
                  <a:cubicBezTo>
                    <a:pt x="1901" y="1179"/>
                    <a:pt x="1381" y="1037"/>
                    <a:pt x="916" y="1037"/>
                  </a:cubicBezTo>
                  <a:cubicBezTo>
                    <a:pt x="607" y="1037"/>
                    <a:pt x="323" y="1099"/>
                    <a:pt x="231" y="1308"/>
                  </a:cubicBezTo>
                  <a:cubicBezTo>
                    <a:pt x="1" y="1831"/>
                    <a:pt x="2353" y="2225"/>
                    <a:pt x="2353" y="2225"/>
                  </a:cubicBezTo>
                  <a:lnTo>
                    <a:pt x="4285" y="1941"/>
                  </a:lnTo>
                  <a:cubicBezTo>
                    <a:pt x="4285" y="1941"/>
                    <a:pt x="5482" y="1064"/>
                    <a:pt x="5347" y="799"/>
                  </a:cubicBezTo>
                  <a:cubicBezTo>
                    <a:pt x="5326" y="758"/>
                    <a:pt x="5284" y="740"/>
                    <a:pt x="5228" y="740"/>
                  </a:cubicBezTo>
                  <a:cubicBezTo>
                    <a:pt x="4925" y="740"/>
                    <a:pt x="4211" y="1254"/>
                    <a:pt x="4211" y="1254"/>
                  </a:cubicBezTo>
                  <a:cubicBezTo>
                    <a:pt x="4211" y="1254"/>
                    <a:pt x="4737" y="34"/>
                    <a:pt x="4211" y="1"/>
                  </a:cubicBezTo>
                  <a:cubicBezTo>
                    <a:pt x="4204" y="0"/>
                    <a:pt x="4197" y="0"/>
                    <a:pt x="4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4243844" y="2727922"/>
              <a:ext cx="860776" cy="1034413"/>
            </a:xfrm>
            <a:custGeom>
              <a:avLst/>
              <a:gdLst/>
              <a:ahLst/>
              <a:cxnLst/>
              <a:rect l="l" t="t" r="r" b="b"/>
              <a:pathLst>
                <a:path w="18823" h="22620" extrusionOk="0">
                  <a:moveTo>
                    <a:pt x="9653" y="0"/>
                  </a:moveTo>
                  <a:cubicBezTo>
                    <a:pt x="5669" y="0"/>
                    <a:pt x="1541" y="1821"/>
                    <a:pt x="995" y="5044"/>
                  </a:cubicBezTo>
                  <a:cubicBezTo>
                    <a:pt x="1" y="10920"/>
                    <a:pt x="5235" y="13524"/>
                    <a:pt x="6458" y="14781"/>
                  </a:cubicBezTo>
                  <a:cubicBezTo>
                    <a:pt x="7545" y="15898"/>
                    <a:pt x="7987" y="18590"/>
                    <a:pt x="7330" y="21132"/>
                  </a:cubicBezTo>
                  <a:cubicBezTo>
                    <a:pt x="7290" y="21286"/>
                    <a:pt x="7413" y="21402"/>
                    <a:pt x="7541" y="21402"/>
                  </a:cubicBezTo>
                  <a:cubicBezTo>
                    <a:pt x="7600" y="21402"/>
                    <a:pt x="7661" y="21377"/>
                    <a:pt x="7706" y="21319"/>
                  </a:cubicBezTo>
                  <a:cubicBezTo>
                    <a:pt x="8503" y="20307"/>
                    <a:pt x="9704" y="18284"/>
                    <a:pt x="9520" y="15447"/>
                  </a:cubicBezTo>
                  <a:lnTo>
                    <a:pt x="9520" y="15447"/>
                  </a:lnTo>
                  <a:cubicBezTo>
                    <a:pt x="9520" y="15447"/>
                    <a:pt x="10988" y="19480"/>
                    <a:pt x="11273" y="22426"/>
                  </a:cubicBezTo>
                  <a:cubicBezTo>
                    <a:pt x="11285" y="22552"/>
                    <a:pt x="11386" y="22619"/>
                    <a:pt x="11487" y="22619"/>
                  </a:cubicBezTo>
                  <a:cubicBezTo>
                    <a:pt x="11575" y="22619"/>
                    <a:pt x="11663" y="22568"/>
                    <a:pt x="11693" y="22461"/>
                  </a:cubicBezTo>
                  <a:cubicBezTo>
                    <a:pt x="12116" y="20923"/>
                    <a:pt x="12661" y="18110"/>
                    <a:pt x="12014" y="15327"/>
                  </a:cubicBezTo>
                  <a:lnTo>
                    <a:pt x="12014" y="15327"/>
                  </a:lnTo>
                  <a:cubicBezTo>
                    <a:pt x="12015" y="15328"/>
                    <a:pt x="12982" y="18739"/>
                    <a:pt x="15896" y="20280"/>
                  </a:cubicBezTo>
                  <a:cubicBezTo>
                    <a:pt x="15929" y="20298"/>
                    <a:pt x="15963" y="20305"/>
                    <a:pt x="15995" y="20305"/>
                  </a:cubicBezTo>
                  <a:cubicBezTo>
                    <a:pt x="16151" y="20305"/>
                    <a:pt x="16274" y="20120"/>
                    <a:pt x="16170" y="19968"/>
                  </a:cubicBezTo>
                  <a:cubicBezTo>
                    <a:pt x="15096" y="18370"/>
                    <a:pt x="14139" y="16732"/>
                    <a:pt x="14406" y="14691"/>
                  </a:cubicBezTo>
                  <a:cubicBezTo>
                    <a:pt x="14834" y="11397"/>
                    <a:pt x="18822" y="8490"/>
                    <a:pt x="17122" y="3933"/>
                  </a:cubicBezTo>
                  <a:cubicBezTo>
                    <a:pt x="16114" y="1233"/>
                    <a:pt x="12933" y="0"/>
                    <a:pt x="96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4393884" y="295085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1"/>
                  </a:cubicBezTo>
                  <a:cubicBezTo>
                    <a:pt x="0" y="20"/>
                    <a:pt x="20" y="266"/>
                    <a:pt x="175" y="266"/>
                  </a:cubicBezTo>
                  <a:cubicBezTo>
                    <a:pt x="181" y="266"/>
                    <a:pt x="187" y="266"/>
                    <a:pt x="192" y="265"/>
                  </a:cubicBezTo>
                  <a:cubicBezTo>
                    <a:pt x="356" y="248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4433944" y="3008705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70" y="0"/>
                    <a:pt x="164" y="1"/>
                  </a:cubicBezTo>
                  <a:cubicBezTo>
                    <a:pt x="1" y="20"/>
                    <a:pt x="22" y="265"/>
                    <a:pt x="177" y="265"/>
                  </a:cubicBezTo>
                  <a:cubicBezTo>
                    <a:pt x="182" y="265"/>
                    <a:pt x="188" y="265"/>
                    <a:pt x="193" y="264"/>
                  </a:cubicBezTo>
                  <a:cubicBezTo>
                    <a:pt x="357" y="246"/>
                    <a:pt x="335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4378245" y="2998187"/>
              <a:ext cx="16326" cy="12073"/>
            </a:xfrm>
            <a:custGeom>
              <a:avLst/>
              <a:gdLst/>
              <a:ahLst/>
              <a:cxnLst/>
              <a:rect l="l" t="t" r="r" b="b"/>
              <a:pathLst>
                <a:path w="357" h="264" extrusionOk="0">
                  <a:moveTo>
                    <a:pt x="181" y="0"/>
                  </a:moveTo>
                  <a:cubicBezTo>
                    <a:pt x="176" y="0"/>
                    <a:pt x="170" y="0"/>
                    <a:pt x="164" y="1"/>
                  </a:cubicBezTo>
                  <a:cubicBezTo>
                    <a:pt x="1" y="18"/>
                    <a:pt x="22" y="264"/>
                    <a:pt x="176" y="264"/>
                  </a:cubicBezTo>
                  <a:cubicBezTo>
                    <a:pt x="181" y="264"/>
                    <a:pt x="187" y="264"/>
                    <a:pt x="193" y="263"/>
                  </a:cubicBezTo>
                  <a:cubicBezTo>
                    <a:pt x="356" y="246"/>
                    <a:pt x="335" y="0"/>
                    <a:pt x="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4789770" y="317040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2"/>
                  </a:cubicBezTo>
                  <a:cubicBezTo>
                    <a:pt x="0" y="20"/>
                    <a:pt x="22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7" y="247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4799099" y="313560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2" y="0"/>
                  </a:moveTo>
                  <a:cubicBezTo>
                    <a:pt x="176" y="0"/>
                    <a:pt x="170" y="0"/>
                    <a:pt x="164" y="1"/>
                  </a:cubicBezTo>
                  <a:cubicBezTo>
                    <a:pt x="1" y="18"/>
                    <a:pt x="22" y="265"/>
                    <a:pt x="177" y="265"/>
                  </a:cubicBezTo>
                  <a:cubicBezTo>
                    <a:pt x="182" y="265"/>
                    <a:pt x="188" y="265"/>
                    <a:pt x="193" y="265"/>
                  </a:cubicBezTo>
                  <a:cubicBezTo>
                    <a:pt x="356" y="246"/>
                    <a:pt x="335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4627016" y="3382731"/>
              <a:ext cx="16326" cy="12210"/>
            </a:xfrm>
            <a:custGeom>
              <a:avLst/>
              <a:gdLst/>
              <a:ahLst/>
              <a:cxnLst/>
              <a:rect l="l" t="t" r="r" b="b"/>
              <a:pathLst>
                <a:path w="357" h="267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0" y="19"/>
                    <a:pt x="22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4627108" y="3338556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70" y="1"/>
                    <a:pt x="164" y="2"/>
                  </a:cubicBezTo>
                  <a:cubicBezTo>
                    <a:pt x="0" y="19"/>
                    <a:pt x="20" y="265"/>
                    <a:pt x="175" y="265"/>
                  </a:cubicBezTo>
                  <a:cubicBezTo>
                    <a:pt x="181" y="265"/>
                    <a:pt x="186" y="264"/>
                    <a:pt x="192" y="264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4598984" y="3353327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1"/>
                  </a:cubicBezTo>
                  <a:cubicBezTo>
                    <a:pt x="0" y="20"/>
                    <a:pt x="22" y="266"/>
                    <a:pt x="177" y="266"/>
                  </a:cubicBezTo>
                  <a:cubicBezTo>
                    <a:pt x="182" y="266"/>
                    <a:pt x="187" y="265"/>
                    <a:pt x="193" y="265"/>
                  </a:cubicBezTo>
                  <a:cubicBezTo>
                    <a:pt x="356" y="246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4564320" y="2835068"/>
              <a:ext cx="16280" cy="12164"/>
            </a:xfrm>
            <a:custGeom>
              <a:avLst/>
              <a:gdLst/>
              <a:ahLst/>
              <a:cxnLst/>
              <a:rect l="l" t="t" r="r" b="b"/>
              <a:pathLst>
                <a:path w="356" h="266" extrusionOk="0">
                  <a:moveTo>
                    <a:pt x="179" y="0"/>
                  </a:moveTo>
                  <a:cubicBezTo>
                    <a:pt x="174" y="0"/>
                    <a:pt x="169" y="1"/>
                    <a:pt x="163" y="1"/>
                  </a:cubicBezTo>
                  <a:cubicBezTo>
                    <a:pt x="0" y="20"/>
                    <a:pt x="21" y="266"/>
                    <a:pt x="175" y="266"/>
                  </a:cubicBezTo>
                  <a:cubicBezTo>
                    <a:pt x="180" y="266"/>
                    <a:pt x="186" y="265"/>
                    <a:pt x="192" y="265"/>
                  </a:cubicBezTo>
                  <a:cubicBezTo>
                    <a:pt x="356" y="248"/>
                    <a:pt x="334" y="0"/>
                    <a:pt x="1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4622489" y="2881255"/>
              <a:ext cx="16326" cy="12210"/>
            </a:xfrm>
            <a:custGeom>
              <a:avLst/>
              <a:gdLst/>
              <a:ahLst/>
              <a:cxnLst/>
              <a:rect l="l" t="t" r="r" b="b"/>
              <a:pathLst>
                <a:path w="357" h="267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0" y="19"/>
                    <a:pt x="20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4545663" y="2860585"/>
              <a:ext cx="16326" cy="12118"/>
            </a:xfrm>
            <a:custGeom>
              <a:avLst/>
              <a:gdLst/>
              <a:ahLst/>
              <a:cxnLst/>
              <a:rect l="l" t="t" r="r" b="b"/>
              <a:pathLst>
                <a:path w="357" h="265" extrusionOk="0">
                  <a:moveTo>
                    <a:pt x="182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1" y="19"/>
                    <a:pt x="21" y="265"/>
                    <a:pt x="176" y="265"/>
                  </a:cubicBezTo>
                  <a:cubicBezTo>
                    <a:pt x="181" y="265"/>
                    <a:pt x="187" y="264"/>
                    <a:pt x="193" y="264"/>
                  </a:cubicBezTo>
                  <a:cubicBezTo>
                    <a:pt x="356" y="247"/>
                    <a:pt x="335" y="1"/>
                    <a:pt x="1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4847893" y="277607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69" y="0"/>
                    <a:pt x="164" y="1"/>
                  </a:cubicBezTo>
                  <a:cubicBezTo>
                    <a:pt x="1" y="19"/>
                    <a:pt x="22" y="265"/>
                    <a:pt x="175" y="265"/>
                  </a:cubicBezTo>
                  <a:cubicBezTo>
                    <a:pt x="181" y="265"/>
                    <a:pt x="187" y="265"/>
                    <a:pt x="193" y="264"/>
                  </a:cubicBezTo>
                  <a:cubicBezTo>
                    <a:pt x="357" y="247"/>
                    <a:pt x="336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4878852" y="2794139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1" y="19"/>
                    <a:pt x="22" y="265"/>
                    <a:pt x="175" y="265"/>
                  </a:cubicBezTo>
                  <a:cubicBezTo>
                    <a:pt x="181" y="265"/>
                    <a:pt x="187" y="264"/>
                    <a:pt x="193" y="264"/>
                  </a:cubicBezTo>
                  <a:cubicBezTo>
                    <a:pt x="356" y="247"/>
                    <a:pt x="336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4843228" y="3447073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70" y="1"/>
                    <a:pt x="164" y="2"/>
                  </a:cubicBezTo>
                  <a:cubicBezTo>
                    <a:pt x="0" y="18"/>
                    <a:pt x="20" y="264"/>
                    <a:pt x="175" y="264"/>
                  </a:cubicBezTo>
                  <a:cubicBezTo>
                    <a:pt x="181" y="264"/>
                    <a:pt x="187" y="264"/>
                    <a:pt x="193" y="263"/>
                  </a:cubicBezTo>
                  <a:cubicBezTo>
                    <a:pt x="356" y="246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4843365" y="3410444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69" y="0"/>
                    <a:pt x="164" y="1"/>
                  </a:cubicBezTo>
                  <a:cubicBezTo>
                    <a:pt x="0" y="20"/>
                    <a:pt x="22" y="265"/>
                    <a:pt x="177" y="265"/>
                  </a:cubicBezTo>
                  <a:cubicBezTo>
                    <a:pt x="182" y="265"/>
                    <a:pt x="187" y="265"/>
                    <a:pt x="193" y="264"/>
                  </a:cubicBezTo>
                  <a:cubicBezTo>
                    <a:pt x="356" y="246"/>
                    <a:pt x="335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4989107" y="3072864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2"/>
                  </a:cubicBezTo>
                  <a:cubicBezTo>
                    <a:pt x="1" y="20"/>
                    <a:pt x="22" y="266"/>
                    <a:pt x="175" y="266"/>
                  </a:cubicBezTo>
                  <a:cubicBezTo>
                    <a:pt x="181" y="266"/>
                    <a:pt x="187" y="266"/>
                    <a:pt x="193" y="265"/>
                  </a:cubicBezTo>
                  <a:cubicBezTo>
                    <a:pt x="357" y="248"/>
                    <a:pt x="336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004244" y="3020869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69" y="1"/>
                    <a:pt x="163" y="2"/>
                  </a:cubicBezTo>
                  <a:cubicBezTo>
                    <a:pt x="0" y="19"/>
                    <a:pt x="21" y="265"/>
                    <a:pt x="175" y="265"/>
                  </a:cubicBezTo>
                  <a:cubicBezTo>
                    <a:pt x="181" y="265"/>
                    <a:pt x="186" y="264"/>
                    <a:pt x="192" y="264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4767682" y="2763317"/>
              <a:ext cx="178987" cy="695370"/>
            </a:xfrm>
            <a:custGeom>
              <a:avLst/>
              <a:gdLst/>
              <a:ahLst/>
              <a:cxnLst/>
              <a:rect l="l" t="t" r="r" b="b"/>
              <a:pathLst>
                <a:path w="3914" h="15206" fill="none" extrusionOk="0">
                  <a:moveTo>
                    <a:pt x="0" y="1"/>
                  </a:moveTo>
                  <a:cubicBezTo>
                    <a:pt x="2373" y="1248"/>
                    <a:pt x="3914" y="3927"/>
                    <a:pt x="3799" y="6604"/>
                  </a:cubicBezTo>
                  <a:cubicBezTo>
                    <a:pt x="3737" y="8067"/>
                    <a:pt x="3227" y="9467"/>
                    <a:pt x="2849" y="10880"/>
                  </a:cubicBezTo>
                  <a:cubicBezTo>
                    <a:pt x="2469" y="12295"/>
                    <a:pt x="2220" y="13813"/>
                    <a:pt x="2670" y="15206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4343444" y="2814489"/>
              <a:ext cx="276941" cy="689197"/>
            </a:xfrm>
            <a:custGeom>
              <a:avLst/>
              <a:gdLst/>
              <a:ahLst/>
              <a:cxnLst/>
              <a:rect l="l" t="t" r="r" b="b"/>
              <a:pathLst>
                <a:path w="6056" h="15071" fill="none" extrusionOk="0">
                  <a:moveTo>
                    <a:pt x="6007" y="15070"/>
                  </a:moveTo>
                  <a:cubicBezTo>
                    <a:pt x="6055" y="13892"/>
                    <a:pt x="5592" y="12741"/>
                    <a:pt x="4947" y="11754"/>
                  </a:cubicBezTo>
                  <a:cubicBezTo>
                    <a:pt x="4304" y="10766"/>
                    <a:pt x="3480" y="9911"/>
                    <a:pt x="2707" y="9019"/>
                  </a:cubicBezTo>
                  <a:cubicBezTo>
                    <a:pt x="1934" y="8128"/>
                    <a:pt x="1197" y="7178"/>
                    <a:pt x="775" y="6078"/>
                  </a:cubicBezTo>
                  <a:cubicBezTo>
                    <a:pt x="1" y="4061"/>
                    <a:pt x="425" y="1633"/>
                    <a:pt x="1840" y="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4490741" y="2807767"/>
              <a:ext cx="264731" cy="712931"/>
            </a:xfrm>
            <a:custGeom>
              <a:avLst/>
              <a:gdLst/>
              <a:ahLst/>
              <a:cxnLst/>
              <a:rect l="l" t="t" r="r" b="b"/>
              <a:pathLst>
                <a:path w="5789" h="15590" fill="none" extrusionOk="0">
                  <a:moveTo>
                    <a:pt x="377" y="1"/>
                  </a:moveTo>
                  <a:cubicBezTo>
                    <a:pt x="0" y="1521"/>
                    <a:pt x="66" y="3134"/>
                    <a:pt x="449" y="4652"/>
                  </a:cubicBezTo>
                  <a:cubicBezTo>
                    <a:pt x="832" y="6171"/>
                    <a:pt x="1527" y="7600"/>
                    <a:pt x="2384" y="8910"/>
                  </a:cubicBezTo>
                  <a:cubicBezTo>
                    <a:pt x="3077" y="9972"/>
                    <a:pt x="3878" y="10961"/>
                    <a:pt x="4539" y="12042"/>
                  </a:cubicBezTo>
                  <a:cubicBezTo>
                    <a:pt x="5201" y="13123"/>
                    <a:pt x="5726" y="14323"/>
                    <a:pt x="5788" y="15589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4600401" y="2779231"/>
              <a:ext cx="145330" cy="551047"/>
            </a:xfrm>
            <a:custGeom>
              <a:avLst/>
              <a:gdLst/>
              <a:ahLst/>
              <a:cxnLst/>
              <a:rect l="l" t="t" r="r" b="b"/>
              <a:pathLst>
                <a:path w="3178" h="12050" fill="none" extrusionOk="0">
                  <a:moveTo>
                    <a:pt x="3178" y="12049"/>
                  </a:moveTo>
                  <a:cubicBezTo>
                    <a:pt x="3167" y="7850"/>
                    <a:pt x="2060" y="3659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4694285" y="2776670"/>
              <a:ext cx="157494" cy="611273"/>
            </a:xfrm>
            <a:custGeom>
              <a:avLst/>
              <a:gdLst/>
              <a:ahLst/>
              <a:cxnLst/>
              <a:rect l="l" t="t" r="r" b="b"/>
              <a:pathLst>
                <a:path w="3444" h="13367" fill="none" extrusionOk="0">
                  <a:moveTo>
                    <a:pt x="1" y="1"/>
                  </a:moveTo>
                  <a:cubicBezTo>
                    <a:pt x="1618" y="1403"/>
                    <a:pt x="2718" y="3391"/>
                    <a:pt x="3044" y="5508"/>
                  </a:cubicBezTo>
                  <a:cubicBezTo>
                    <a:pt x="3443" y="8102"/>
                    <a:pt x="2713" y="10745"/>
                    <a:pt x="2846" y="13367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4846887" y="2870463"/>
              <a:ext cx="156625" cy="307123"/>
            </a:xfrm>
            <a:custGeom>
              <a:avLst/>
              <a:gdLst/>
              <a:ahLst/>
              <a:cxnLst/>
              <a:rect l="l" t="t" r="r" b="b"/>
              <a:pathLst>
                <a:path w="3425" h="6716" extrusionOk="0">
                  <a:moveTo>
                    <a:pt x="1342" y="1"/>
                  </a:moveTo>
                  <a:cubicBezTo>
                    <a:pt x="1267" y="1"/>
                    <a:pt x="1191" y="9"/>
                    <a:pt x="1117" y="27"/>
                  </a:cubicBezTo>
                  <a:cubicBezTo>
                    <a:pt x="770" y="112"/>
                    <a:pt x="497" y="393"/>
                    <a:pt x="344" y="714"/>
                  </a:cubicBezTo>
                  <a:cubicBezTo>
                    <a:pt x="189" y="1035"/>
                    <a:pt x="138" y="1394"/>
                    <a:pt x="100" y="1748"/>
                  </a:cubicBezTo>
                  <a:cubicBezTo>
                    <a:pt x="14" y="2572"/>
                    <a:pt x="1" y="3409"/>
                    <a:pt x="130" y="4230"/>
                  </a:cubicBezTo>
                  <a:cubicBezTo>
                    <a:pt x="237" y="4919"/>
                    <a:pt x="430" y="5865"/>
                    <a:pt x="940" y="6380"/>
                  </a:cubicBezTo>
                  <a:cubicBezTo>
                    <a:pt x="1138" y="6581"/>
                    <a:pt x="1418" y="6716"/>
                    <a:pt x="1694" y="6716"/>
                  </a:cubicBezTo>
                  <a:cubicBezTo>
                    <a:pt x="1781" y="6716"/>
                    <a:pt x="1867" y="6703"/>
                    <a:pt x="1950" y="6674"/>
                  </a:cubicBezTo>
                  <a:cubicBezTo>
                    <a:pt x="2859" y="6363"/>
                    <a:pt x="3145" y="4860"/>
                    <a:pt x="3261" y="4049"/>
                  </a:cubicBezTo>
                  <a:cubicBezTo>
                    <a:pt x="3424" y="2920"/>
                    <a:pt x="3240" y="1708"/>
                    <a:pt x="2576" y="779"/>
                  </a:cubicBezTo>
                  <a:cubicBezTo>
                    <a:pt x="2407" y="543"/>
                    <a:pt x="2206" y="324"/>
                    <a:pt x="1955" y="177"/>
                  </a:cubicBezTo>
                  <a:cubicBezTo>
                    <a:pt x="1770" y="68"/>
                    <a:pt x="1556" y="1"/>
                    <a:pt x="134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4" name="Google Shape;1884;p6"/>
          <p:cNvGrpSpPr/>
          <p:nvPr/>
        </p:nvGrpSpPr>
        <p:grpSpPr>
          <a:xfrm>
            <a:off x="-126468" y="3360282"/>
            <a:ext cx="846468" cy="568648"/>
            <a:chOff x="1655277" y="1307879"/>
            <a:chExt cx="907741" cy="609876"/>
          </a:xfrm>
        </p:grpSpPr>
        <p:sp>
          <p:nvSpPr>
            <p:cNvPr id="1885" name="Google Shape;1885;p6"/>
            <p:cNvSpPr/>
            <p:nvPr/>
          </p:nvSpPr>
          <p:spPr>
            <a:xfrm>
              <a:off x="1660193" y="1307879"/>
              <a:ext cx="902825" cy="597486"/>
            </a:xfrm>
            <a:custGeom>
              <a:avLst/>
              <a:gdLst/>
              <a:ahLst/>
              <a:cxnLst/>
              <a:rect l="l" t="t" r="r" b="b"/>
              <a:pathLst>
                <a:path w="17998" h="11911" extrusionOk="0">
                  <a:moveTo>
                    <a:pt x="11105" y="0"/>
                  </a:moveTo>
                  <a:cubicBezTo>
                    <a:pt x="10057" y="0"/>
                    <a:pt x="8890" y="550"/>
                    <a:pt x="7695" y="1896"/>
                  </a:cubicBezTo>
                  <a:cubicBezTo>
                    <a:pt x="6975" y="1672"/>
                    <a:pt x="6331" y="1571"/>
                    <a:pt x="5760" y="1571"/>
                  </a:cubicBezTo>
                  <a:cubicBezTo>
                    <a:pt x="1" y="1571"/>
                    <a:pt x="1648" y="11910"/>
                    <a:pt x="7324" y="11910"/>
                  </a:cubicBezTo>
                  <a:cubicBezTo>
                    <a:pt x="8258" y="11910"/>
                    <a:pt x="9300" y="11631"/>
                    <a:pt x="10437" y="10980"/>
                  </a:cubicBezTo>
                  <a:cubicBezTo>
                    <a:pt x="17997" y="10491"/>
                    <a:pt x="15683" y="0"/>
                    <a:pt x="11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1655277" y="1320219"/>
              <a:ext cx="902775" cy="597536"/>
            </a:xfrm>
            <a:custGeom>
              <a:avLst/>
              <a:gdLst/>
              <a:ahLst/>
              <a:cxnLst/>
              <a:rect l="l" t="t" r="r" b="b"/>
              <a:pathLst>
                <a:path w="17997" h="11912" extrusionOk="0">
                  <a:moveTo>
                    <a:pt x="11104" y="1"/>
                  </a:moveTo>
                  <a:cubicBezTo>
                    <a:pt x="10056" y="1"/>
                    <a:pt x="8889" y="551"/>
                    <a:pt x="7694" y="1896"/>
                  </a:cubicBezTo>
                  <a:cubicBezTo>
                    <a:pt x="6974" y="1672"/>
                    <a:pt x="6331" y="1571"/>
                    <a:pt x="5759" y="1571"/>
                  </a:cubicBezTo>
                  <a:cubicBezTo>
                    <a:pt x="1" y="1571"/>
                    <a:pt x="1647" y="11912"/>
                    <a:pt x="7325" y="11912"/>
                  </a:cubicBezTo>
                  <a:cubicBezTo>
                    <a:pt x="8258" y="11912"/>
                    <a:pt x="9301" y="11632"/>
                    <a:pt x="10437" y="10981"/>
                  </a:cubicBezTo>
                  <a:cubicBezTo>
                    <a:pt x="17997" y="10491"/>
                    <a:pt x="15683" y="1"/>
                    <a:pt x="11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1812935" y="1472160"/>
              <a:ext cx="413489" cy="388157"/>
            </a:xfrm>
            <a:custGeom>
              <a:avLst/>
              <a:gdLst/>
              <a:ahLst/>
              <a:cxnLst/>
              <a:rect l="l" t="t" r="r" b="b"/>
              <a:pathLst>
                <a:path w="8243" h="7738" extrusionOk="0">
                  <a:moveTo>
                    <a:pt x="3035" y="1"/>
                  </a:moveTo>
                  <a:cubicBezTo>
                    <a:pt x="2811" y="1"/>
                    <a:pt x="2531" y="91"/>
                    <a:pt x="2182" y="304"/>
                  </a:cubicBezTo>
                  <a:cubicBezTo>
                    <a:pt x="1" y="1632"/>
                    <a:pt x="810" y="7737"/>
                    <a:pt x="3794" y="7737"/>
                  </a:cubicBezTo>
                  <a:cubicBezTo>
                    <a:pt x="4049" y="7737"/>
                    <a:pt x="4320" y="7692"/>
                    <a:pt x="4607" y="7596"/>
                  </a:cubicBezTo>
                  <a:cubicBezTo>
                    <a:pt x="8243" y="6375"/>
                    <a:pt x="3705" y="3231"/>
                    <a:pt x="3705" y="3231"/>
                  </a:cubicBezTo>
                  <a:cubicBezTo>
                    <a:pt x="3705" y="3231"/>
                    <a:pt x="4370" y="1"/>
                    <a:pt x="30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2058428" y="1386684"/>
              <a:ext cx="377623" cy="404410"/>
            </a:xfrm>
            <a:custGeom>
              <a:avLst/>
              <a:gdLst/>
              <a:ahLst/>
              <a:cxnLst/>
              <a:rect l="l" t="t" r="r" b="b"/>
              <a:pathLst>
                <a:path w="7528" h="8062" extrusionOk="0">
                  <a:moveTo>
                    <a:pt x="2663" y="0"/>
                  </a:moveTo>
                  <a:cubicBezTo>
                    <a:pt x="0" y="0"/>
                    <a:pt x="2656" y="3775"/>
                    <a:pt x="2656" y="3775"/>
                  </a:cubicBezTo>
                  <a:cubicBezTo>
                    <a:pt x="2656" y="3775"/>
                    <a:pt x="960" y="8061"/>
                    <a:pt x="3562" y="8061"/>
                  </a:cubicBezTo>
                  <a:cubicBezTo>
                    <a:pt x="3696" y="8061"/>
                    <a:pt x="3842" y="8050"/>
                    <a:pt x="4000" y="8026"/>
                  </a:cubicBezTo>
                  <a:cubicBezTo>
                    <a:pt x="7527" y="7488"/>
                    <a:pt x="5543" y="103"/>
                    <a:pt x="2773" y="3"/>
                  </a:cubicBezTo>
                  <a:cubicBezTo>
                    <a:pt x="2735" y="1"/>
                    <a:pt x="2698" y="0"/>
                    <a:pt x="26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2019502" y="1494030"/>
              <a:ext cx="7976" cy="110408"/>
            </a:xfrm>
            <a:custGeom>
              <a:avLst/>
              <a:gdLst/>
              <a:ahLst/>
              <a:cxnLst/>
              <a:rect l="l" t="t" r="r" b="b"/>
              <a:pathLst>
                <a:path w="159" h="2201" fill="none" extrusionOk="0">
                  <a:moveTo>
                    <a:pt x="33" y="0"/>
                  </a:moveTo>
                  <a:cubicBezTo>
                    <a:pt x="159" y="727"/>
                    <a:pt x="148" y="1477"/>
                    <a:pt x="1" y="2201"/>
                  </a:cubicBezTo>
                </a:path>
              </a:pathLst>
            </a:custGeom>
            <a:solidFill>
              <a:schemeClr val="dk1"/>
            </a:solidFill>
            <a:ln w="325" cap="rnd" cmpd="sng">
              <a:solidFill>
                <a:srgbClr val="2130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2140944" y="1592799"/>
              <a:ext cx="26285" cy="122497"/>
            </a:xfrm>
            <a:custGeom>
              <a:avLst/>
              <a:gdLst/>
              <a:ahLst/>
              <a:cxnLst/>
              <a:rect l="l" t="t" r="r" b="b"/>
              <a:pathLst>
                <a:path w="524" h="2442" fill="none" extrusionOk="0">
                  <a:moveTo>
                    <a:pt x="524" y="0"/>
                  </a:moveTo>
                  <a:cubicBezTo>
                    <a:pt x="141" y="746"/>
                    <a:pt x="0" y="1614"/>
                    <a:pt x="128" y="2442"/>
                  </a:cubicBezTo>
                </a:path>
              </a:pathLst>
            </a:custGeom>
            <a:solidFill>
              <a:schemeClr val="dk1"/>
            </a:solidFill>
            <a:ln w="325" cap="rnd" cmpd="sng">
              <a:solidFill>
                <a:srgbClr val="2130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2284758" y="1690464"/>
              <a:ext cx="36869" cy="19363"/>
            </a:xfrm>
            <a:custGeom>
              <a:avLst/>
              <a:gdLst/>
              <a:ahLst/>
              <a:cxnLst/>
              <a:rect l="l" t="t" r="r" b="b"/>
              <a:pathLst>
                <a:path w="735" h="386" extrusionOk="0">
                  <a:moveTo>
                    <a:pt x="288" y="0"/>
                  </a:moveTo>
                  <a:cubicBezTo>
                    <a:pt x="135" y="0"/>
                    <a:pt x="0" y="38"/>
                    <a:pt x="4" y="111"/>
                  </a:cubicBezTo>
                  <a:cubicBezTo>
                    <a:pt x="13" y="291"/>
                    <a:pt x="218" y="385"/>
                    <a:pt x="403" y="385"/>
                  </a:cubicBezTo>
                  <a:cubicBezTo>
                    <a:pt x="543" y="385"/>
                    <a:pt x="672" y="332"/>
                    <a:pt x="699" y="220"/>
                  </a:cubicBezTo>
                  <a:cubicBezTo>
                    <a:pt x="735" y="71"/>
                    <a:pt x="495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2198630" y="1514597"/>
              <a:ext cx="39628" cy="25934"/>
            </a:xfrm>
            <a:custGeom>
              <a:avLst/>
              <a:gdLst/>
              <a:ahLst/>
              <a:cxnLst/>
              <a:rect l="l" t="t" r="r" b="b"/>
              <a:pathLst>
                <a:path w="790" h="517" extrusionOk="0">
                  <a:moveTo>
                    <a:pt x="576" y="0"/>
                  </a:moveTo>
                  <a:cubicBezTo>
                    <a:pt x="367" y="0"/>
                    <a:pt x="0" y="351"/>
                    <a:pt x="100" y="450"/>
                  </a:cubicBezTo>
                  <a:cubicBezTo>
                    <a:pt x="148" y="497"/>
                    <a:pt x="208" y="517"/>
                    <a:pt x="272" y="517"/>
                  </a:cubicBezTo>
                  <a:cubicBezTo>
                    <a:pt x="506" y="517"/>
                    <a:pt x="789" y="246"/>
                    <a:pt x="686" y="62"/>
                  </a:cubicBezTo>
                  <a:cubicBezTo>
                    <a:pt x="663" y="18"/>
                    <a:pt x="623" y="0"/>
                    <a:pt x="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2195921" y="1439655"/>
              <a:ext cx="39628" cy="25934"/>
            </a:xfrm>
            <a:custGeom>
              <a:avLst/>
              <a:gdLst/>
              <a:ahLst/>
              <a:cxnLst/>
              <a:rect l="l" t="t" r="r" b="b"/>
              <a:pathLst>
                <a:path w="790" h="517" extrusionOk="0">
                  <a:moveTo>
                    <a:pt x="576" y="1"/>
                  </a:moveTo>
                  <a:cubicBezTo>
                    <a:pt x="367" y="1"/>
                    <a:pt x="0" y="351"/>
                    <a:pt x="100" y="449"/>
                  </a:cubicBezTo>
                  <a:cubicBezTo>
                    <a:pt x="148" y="497"/>
                    <a:pt x="208" y="517"/>
                    <a:pt x="272" y="517"/>
                  </a:cubicBezTo>
                  <a:cubicBezTo>
                    <a:pt x="507" y="517"/>
                    <a:pt x="789" y="246"/>
                    <a:pt x="688" y="63"/>
                  </a:cubicBezTo>
                  <a:cubicBezTo>
                    <a:pt x="664" y="19"/>
                    <a:pt x="624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2234696" y="1653144"/>
              <a:ext cx="23275" cy="13544"/>
            </a:xfrm>
            <a:custGeom>
              <a:avLst/>
              <a:gdLst/>
              <a:ahLst/>
              <a:cxnLst/>
              <a:rect l="l" t="t" r="r" b="b"/>
              <a:pathLst>
                <a:path w="464" h="270" extrusionOk="0">
                  <a:moveTo>
                    <a:pt x="344" y="0"/>
                  </a:moveTo>
                  <a:cubicBezTo>
                    <a:pt x="215" y="0"/>
                    <a:pt x="0" y="140"/>
                    <a:pt x="42" y="205"/>
                  </a:cubicBezTo>
                  <a:cubicBezTo>
                    <a:pt x="73" y="251"/>
                    <a:pt x="122" y="269"/>
                    <a:pt x="176" y="269"/>
                  </a:cubicBezTo>
                  <a:cubicBezTo>
                    <a:pt x="307" y="269"/>
                    <a:pt x="463" y="159"/>
                    <a:pt x="430" y="52"/>
                  </a:cubicBezTo>
                  <a:cubicBezTo>
                    <a:pt x="419" y="15"/>
                    <a:pt x="386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2265646" y="1581212"/>
              <a:ext cx="36769" cy="19262"/>
            </a:xfrm>
            <a:custGeom>
              <a:avLst/>
              <a:gdLst/>
              <a:ahLst/>
              <a:cxnLst/>
              <a:rect l="l" t="t" r="r" b="b"/>
              <a:pathLst>
                <a:path w="733" h="384" extrusionOk="0">
                  <a:moveTo>
                    <a:pt x="446" y="1"/>
                  </a:moveTo>
                  <a:cubicBezTo>
                    <a:pt x="240" y="1"/>
                    <a:pt x="0" y="81"/>
                    <a:pt x="24" y="177"/>
                  </a:cubicBezTo>
                  <a:cubicBezTo>
                    <a:pt x="58" y="320"/>
                    <a:pt x="211" y="383"/>
                    <a:pt x="365" y="383"/>
                  </a:cubicBezTo>
                  <a:cubicBezTo>
                    <a:pt x="541" y="383"/>
                    <a:pt x="720" y="300"/>
                    <a:pt x="727" y="158"/>
                  </a:cubicBezTo>
                  <a:cubicBezTo>
                    <a:pt x="732" y="44"/>
                    <a:pt x="598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2276581" y="1499949"/>
              <a:ext cx="20968" cy="13644"/>
            </a:xfrm>
            <a:custGeom>
              <a:avLst/>
              <a:gdLst/>
              <a:ahLst/>
              <a:cxnLst/>
              <a:rect l="l" t="t" r="r" b="b"/>
              <a:pathLst>
                <a:path w="418" h="272" extrusionOk="0">
                  <a:moveTo>
                    <a:pt x="305" y="1"/>
                  </a:moveTo>
                  <a:cubicBezTo>
                    <a:pt x="194" y="1"/>
                    <a:pt x="0" y="182"/>
                    <a:pt x="52" y="235"/>
                  </a:cubicBezTo>
                  <a:cubicBezTo>
                    <a:pt x="78" y="261"/>
                    <a:pt x="110" y="272"/>
                    <a:pt x="144" y="272"/>
                  </a:cubicBezTo>
                  <a:cubicBezTo>
                    <a:pt x="268" y="272"/>
                    <a:pt x="418" y="132"/>
                    <a:pt x="365" y="34"/>
                  </a:cubicBezTo>
                  <a:cubicBezTo>
                    <a:pt x="352" y="11"/>
                    <a:pt x="331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1947419" y="1773833"/>
              <a:ext cx="40933" cy="26586"/>
            </a:xfrm>
            <a:custGeom>
              <a:avLst/>
              <a:gdLst/>
              <a:ahLst/>
              <a:cxnLst/>
              <a:rect l="l" t="t" r="r" b="b"/>
              <a:pathLst>
                <a:path w="816" h="530" extrusionOk="0">
                  <a:moveTo>
                    <a:pt x="632" y="0"/>
                  </a:moveTo>
                  <a:cubicBezTo>
                    <a:pt x="444" y="0"/>
                    <a:pt x="0" y="308"/>
                    <a:pt x="152" y="472"/>
                  </a:cubicBezTo>
                  <a:cubicBezTo>
                    <a:pt x="189" y="512"/>
                    <a:pt x="239" y="529"/>
                    <a:pt x="295" y="529"/>
                  </a:cubicBezTo>
                  <a:cubicBezTo>
                    <a:pt x="514" y="529"/>
                    <a:pt x="816" y="260"/>
                    <a:pt x="705" y="35"/>
                  </a:cubicBezTo>
                  <a:cubicBezTo>
                    <a:pt x="693" y="11"/>
                    <a:pt x="667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1939945" y="1587482"/>
              <a:ext cx="36719" cy="19463"/>
            </a:xfrm>
            <a:custGeom>
              <a:avLst/>
              <a:gdLst/>
              <a:ahLst/>
              <a:cxnLst/>
              <a:rect l="l" t="t" r="r" b="b"/>
              <a:pathLst>
                <a:path w="732" h="388" extrusionOk="0">
                  <a:moveTo>
                    <a:pt x="257" y="1"/>
                  </a:moveTo>
                  <a:cubicBezTo>
                    <a:pt x="118" y="1"/>
                    <a:pt x="1" y="41"/>
                    <a:pt x="1" y="148"/>
                  </a:cubicBezTo>
                  <a:cubicBezTo>
                    <a:pt x="3" y="296"/>
                    <a:pt x="193" y="387"/>
                    <a:pt x="376" y="387"/>
                  </a:cubicBezTo>
                  <a:cubicBezTo>
                    <a:pt x="523" y="387"/>
                    <a:pt x="665" y="329"/>
                    <a:pt x="704" y="194"/>
                  </a:cubicBezTo>
                  <a:cubicBezTo>
                    <a:pt x="732" y="95"/>
                    <a:pt x="469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1905384" y="1520967"/>
              <a:ext cx="36769" cy="19413"/>
            </a:xfrm>
            <a:custGeom>
              <a:avLst/>
              <a:gdLst/>
              <a:ahLst/>
              <a:cxnLst/>
              <a:rect l="l" t="t" r="r" b="b"/>
              <a:pathLst>
                <a:path w="733" h="387" extrusionOk="0">
                  <a:moveTo>
                    <a:pt x="257" y="0"/>
                  </a:moveTo>
                  <a:cubicBezTo>
                    <a:pt x="118" y="0"/>
                    <a:pt x="1" y="41"/>
                    <a:pt x="2" y="147"/>
                  </a:cubicBezTo>
                  <a:cubicBezTo>
                    <a:pt x="3" y="295"/>
                    <a:pt x="194" y="387"/>
                    <a:pt x="377" y="387"/>
                  </a:cubicBezTo>
                  <a:cubicBezTo>
                    <a:pt x="524" y="387"/>
                    <a:pt x="666" y="329"/>
                    <a:pt x="705" y="195"/>
                  </a:cubicBezTo>
                  <a:cubicBezTo>
                    <a:pt x="732" y="94"/>
                    <a:pt x="469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1986897" y="1720009"/>
              <a:ext cx="21821" cy="11487"/>
            </a:xfrm>
            <a:custGeom>
              <a:avLst/>
              <a:gdLst/>
              <a:ahLst/>
              <a:cxnLst/>
              <a:rect l="l" t="t" r="r" b="b"/>
              <a:pathLst>
                <a:path w="435" h="229" extrusionOk="0">
                  <a:moveTo>
                    <a:pt x="255" y="1"/>
                  </a:moveTo>
                  <a:cubicBezTo>
                    <a:pt x="134" y="1"/>
                    <a:pt x="0" y="41"/>
                    <a:pt x="20" y="127"/>
                  </a:cubicBezTo>
                  <a:cubicBezTo>
                    <a:pt x="35" y="195"/>
                    <a:pt x="113" y="228"/>
                    <a:pt x="197" y="228"/>
                  </a:cubicBezTo>
                  <a:cubicBezTo>
                    <a:pt x="305" y="228"/>
                    <a:pt x="424" y="174"/>
                    <a:pt x="432" y="70"/>
                  </a:cubicBezTo>
                  <a:cubicBezTo>
                    <a:pt x="435" y="25"/>
                    <a:pt x="349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1909497" y="1671904"/>
              <a:ext cx="40030" cy="23476"/>
            </a:xfrm>
            <a:custGeom>
              <a:avLst/>
              <a:gdLst/>
              <a:ahLst/>
              <a:cxnLst/>
              <a:rect l="l" t="t" r="r" b="b"/>
              <a:pathLst>
                <a:path w="798" h="468" extrusionOk="0">
                  <a:moveTo>
                    <a:pt x="625" y="0"/>
                  </a:moveTo>
                  <a:cubicBezTo>
                    <a:pt x="417" y="0"/>
                    <a:pt x="1" y="203"/>
                    <a:pt x="113" y="381"/>
                  </a:cubicBezTo>
                  <a:cubicBezTo>
                    <a:pt x="151" y="441"/>
                    <a:pt x="220" y="467"/>
                    <a:pt x="298" y="467"/>
                  </a:cubicBezTo>
                  <a:cubicBezTo>
                    <a:pt x="511" y="467"/>
                    <a:pt x="797" y="273"/>
                    <a:pt x="734" y="52"/>
                  </a:cubicBezTo>
                  <a:cubicBezTo>
                    <a:pt x="724" y="16"/>
                    <a:pt x="68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1878246" y="1607346"/>
              <a:ext cx="19463" cy="10283"/>
            </a:xfrm>
            <a:custGeom>
              <a:avLst/>
              <a:gdLst/>
              <a:ahLst/>
              <a:cxnLst/>
              <a:rect l="l" t="t" r="r" b="b"/>
              <a:pathLst>
                <a:path w="388" h="205" extrusionOk="0">
                  <a:moveTo>
                    <a:pt x="142" y="1"/>
                  </a:moveTo>
                  <a:cubicBezTo>
                    <a:pt x="66" y="1"/>
                    <a:pt x="0" y="23"/>
                    <a:pt x="2" y="81"/>
                  </a:cubicBezTo>
                  <a:cubicBezTo>
                    <a:pt x="3" y="158"/>
                    <a:pt x="102" y="204"/>
                    <a:pt x="198" y="204"/>
                  </a:cubicBezTo>
                  <a:cubicBezTo>
                    <a:pt x="277" y="204"/>
                    <a:pt x="354" y="173"/>
                    <a:pt x="374" y="100"/>
                  </a:cubicBezTo>
                  <a:cubicBezTo>
                    <a:pt x="388" y="48"/>
                    <a:pt x="253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1783340" y="1467143"/>
              <a:ext cx="168847" cy="210432"/>
            </a:xfrm>
            <a:custGeom>
              <a:avLst/>
              <a:gdLst/>
              <a:ahLst/>
              <a:cxnLst/>
              <a:rect l="l" t="t" r="r" b="b"/>
              <a:pathLst>
                <a:path w="3366" h="4195" extrusionOk="0">
                  <a:moveTo>
                    <a:pt x="1867" y="0"/>
                  </a:moveTo>
                  <a:cubicBezTo>
                    <a:pt x="1812" y="0"/>
                    <a:pt x="1753" y="6"/>
                    <a:pt x="1691" y="18"/>
                  </a:cubicBezTo>
                  <a:cubicBezTo>
                    <a:pt x="22" y="332"/>
                    <a:pt x="0" y="3872"/>
                    <a:pt x="1102" y="4180"/>
                  </a:cubicBezTo>
                  <a:cubicBezTo>
                    <a:pt x="1136" y="4190"/>
                    <a:pt x="1170" y="4194"/>
                    <a:pt x="1205" y="4194"/>
                  </a:cubicBezTo>
                  <a:cubicBezTo>
                    <a:pt x="2245" y="4194"/>
                    <a:pt x="3366" y="0"/>
                    <a:pt x="1867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6" name="Google Shape;1906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907" name="Google Shape;1907;p7"/>
          <p:cNvSpPr/>
          <p:nvPr/>
        </p:nvSpPr>
        <p:spPr>
          <a:xfrm>
            <a:off x="473001" y="3187264"/>
            <a:ext cx="322530" cy="234471"/>
          </a:xfrm>
          <a:custGeom>
            <a:avLst/>
            <a:gdLst/>
            <a:ahLst/>
            <a:cxnLst/>
            <a:rect l="l" t="t" r="r" b="b"/>
            <a:pathLst>
              <a:path w="9706" h="7056" extrusionOk="0">
                <a:moveTo>
                  <a:pt x="6288" y="0"/>
                </a:moveTo>
                <a:cubicBezTo>
                  <a:pt x="4105" y="0"/>
                  <a:pt x="1" y="3418"/>
                  <a:pt x="1180" y="6350"/>
                </a:cubicBezTo>
                <a:cubicBezTo>
                  <a:pt x="1379" y="6845"/>
                  <a:pt x="1738" y="7055"/>
                  <a:pt x="2189" y="7055"/>
                </a:cubicBezTo>
                <a:cubicBezTo>
                  <a:pt x="4617" y="7055"/>
                  <a:pt x="9706" y="942"/>
                  <a:pt x="6755" y="63"/>
                </a:cubicBezTo>
                <a:cubicBezTo>
                  <a:pt x="6613" y="21"/>
                  <a:pt x="6456" y="0"/>
                  <a:pt x="6288" y="0"/>
                </a:cubicBezTo>
                <a:close/>
              </a:path>
            </a:pathLst>
          </a:custGeom>
          <a:solidFill>
            <a:srgbClr val="F9F7E4">
              <a:alpha val="5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7"/>
          <p:cNvSpPr/>
          <p:nvPr/>
        </p:nvSpPr>
        <p:spPr>
          <a:xfrm rot="-2852414">
            <a:off x="-444527" y="-262011"/>
            <a:ext cx="1642576" cy="1088896"/>
          </a:xfrm>
          <a:custGeom>
            <a:avLst/>
            <a:gdLst/>
            <a:ahLst/>
            <a:cxnLst/>
            <a:rect l="l" t="t" r="r" b="b"/>
            <a:pathLst>
              <a:path w="47775" h="31671" extrusionOk="0">
                <a:moveTo>
                  <a:pt x="23216" y="0"/>
                </a:moveTo>
                <a:cubicBezTo>
                  <a:pt x="18900" y="0"/>
                  <a:pt x="14583" y="410"/>
                  <a:pt x="10344" y="1228"/>
                </a:cubicBezTo>
                <a:cubicBezTo>
                  <a:pt x="7491" y="1778"/>
                  <a:pt x="4490" y="2619"/>
                  <a:pt x="2579" y="4808"/>
                </a:cubicBezTo>
                <a:cubicBezTo>
                  <a:pt x="656" y="7009"/>
                  <a:pt x="234" y="10123"/>
                  <a:pt x="122" y="13044"/>
                </a:cubicBezTo>
                <a:cubicBezTo>
                  <a:pt x="0" y="16200"/>
                  <a:pt x="145" y="19366"/>
                  <a:pt x="552" y="22498"/>
                </a:cubicBezTo>
                <a:cubicBezTo>
                  <a:pt x="812" y="24506"/>
                  <a:pt x="850" y="27776"/>
                  <a:pt x="2288" y="29394"/>
                </a:cubicBezTo>
                <a:cubicBezTo>
                  <a:pt x="3734" y="31022"/>
                  <a:pt x="6065" y="31670"/>
                  <a:pt x="8493" y="31670"/>
                </a:cubicBezTo>
                <a:cubicBezTo>
                  <a:pt x="11339" y="31670"/>
                  <a:pt x="14319" y="30779"/>
                  <a:pt x="16166" y="29531"/>
                </a:cubicBezTo>
                <a:cubicBezTo>
                  <a:pt x="19240" y="27454"/>
                  <a:pt x="21686" y="23876"/>
                  <a:pt x="25389" y="23662"/>
                </a:cubicBezTo>
                <a:cubicBezTo>
                  <a:pt x="25503" y="23656"/>
                  <a:pt x="25616" y="23652"/>
                  <a:pt x="25729" y="23652"/>
                </a:cubicBezTo>
                <a:cubicBezTo>
                  <a:pt x="27792" y="23652"/>
                  <a:pt x="29730" y="24703"/>
                  <a:pt x="31746" y="25220"/>
                </a:cubicBezTo>
                <a:cubicBezTo>
                  <a:pt x="32652" y="25453"/>
                  <a:pt x="33582" y="25564"/>
                  <a:pt x="34512" y="25564"/>
                </a:cubicBezTo>
                <a:cubicBezTo>
                  <a:pt x="38849" y="25564"/>
                  <a:pt x="43195" y="23141"/>
                  <a:pt x="45263" y="19297"/>
                </a:cubicBezTo>
                <a:cubicBezTo>
                  <a:pt x="47775" y="14629"/>
                  <a:pt x="46686" y="8311"/>
                  <a:pt x="42757" y="4754"/>
                </a:cubicBezTo>
                <a:cubicBezTo>
                  <a:pt x="39643" y="1934"/>
                  <a:pt x="35300" y="951"/>
                  <a:pt x="31127" y="462"/>
                </a:cubicBezTo>
                <a:cubicBezTo>
                  <a:pt x="28502" y="154"/>
                  <a:pt x="25859" y="0"/>
                  <a:pt x="2321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7"/>
          <p:cNvSpPr/>
          <p:nvPr/>
        </p:nvSpPr>
        <p:spPr>
          <a:xfrm rot="6825364">
            <a:off x="7583920" y="4133593"/>
            <a:ext cx="2041643" cy="1385500"/>
          </a:xfrm>
          <a:custGeom>
            <a:avLst/>
            <a:gdLst/>
            <a:ahLst/>
            <a:cxnLst/>
            <a:rect l="l" t="t" r="r" b="b"/>
            <a:pathLst>
              <a:path w="65561" h="44491" extrusionOk="0">
                <a:moveTo>
                  <a:pt x="28079" y="0"/>
                </a:moveTo>
                <a:cubicBezTo>
                  <a:pt x="19327" y="0"/>
                  <a:pt x="10579" y="1962"/>
                  <a:pt x="2669" y="5709"/>
                </a:cubicBezTo>
                <a:lnTo>
                  <a:pt x="1146" y="1334"/>
                </a:lnTo>
                <a:cubicBezTo>
                  <a:pt x="574" y="5126"/>
                  <a:pt x="1" y="8983"/>
                  <a:pt x="534" y="12781"/>
                </a:cubicBezTo>
                <a:cubicBezTo>
                  <a:pt x="1067" y="16579"/>
                  <a:pt x="2876" y="20379"/>
                  <a:pt x="6119" y="22425"/>
                </a:cubicBezTo>
                <a:cubicBezTo>
                  <a:pt x="11539" y="25844"/>
                  <a:pt x="19050" y="23482"/>
                  <a:pt x="24721" y="26465"/>
                </a:cubicBezTo>
                <a:cubicBezTo>
                  <a:pt x="28814" y="28617"/>
                  <a:pt x="31058" y="33058"/>
                  <a:pt x="34146" y="36500"/>
                </a:cubicBezTo>
                <a:cubicBezTo>
                  <a:pt x="37649" y="40408"/>
                  <a:pt x="42455" y="43129"/>
                  <a:pt x="47607" y="44125"/>
                </a:cubicBezTo>
                <a:cubicBezTo>
                  <a:pt x="48804" y="44356"/>
                  <a:pt x="50038" y="44491"/>
                  <a:pt x="51264" y="44491"/>
                </a:cubicBezTo>
                <a:cubicBezTo>
                  <a:pt x="53477" y="44491"/>
                  <a:pt x="55666" y="44053"/>
                  <a:pt x="57572" y="42957"/>
                </a:cubicBezTo>
                <a:cubicBezTo>
                  <a:pt x="60136" y="41482"/>
                  <a:pt x="61954" y="38942"/>
                  <a:pt x="63087" y="36210"/>
                </a:cubicBezTo>
                <a:cubicBezTo>
                  <a:pt x="65561" y="30251"/>
                  <a:pt x="64970" y="23236"/>
                  <a:pt x="62074" y="17471"/>
                </a:cubicBezTo>
                <a:cubicBezTo>
                  <a:pt x="59176" y="11705"/>
                  <a:pt x="54127" y="7167"/>
                  <a:pt x="48343" y="4306"/>
                </a:cubicBezTo>
                <a:cubicBezTo>
                  <a:pt x="42560" y="1445"/>
                  <a:pt x="36072" y="190"/>
                  <a:pt x="29622" y="21"/>
                </a:cubicBezTo>
                <a:cubicBezTo>
                  <a:pt x="29108" y="7"/>
                  <a:pt x="28594" y="0"/>
                  <a:pt x="2807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Google Shape;1910;p7"/>
          <p:cNvSpPr/>
          <p:nvPr/>
        </p:nvSpPr>
        <p:spPr>
          <a:xfrm>
            <a:off x="8638265" y="3731612"/>
            <a:ext cx="318742" cy="293001"/>
          </a:xfrm>
          <a:custGeom>
            <a:avLst/>
            <a:gdLst/>
            <a:ahLst/>
            <a:cxnLst/>
            <a:rect l="l" t="t" r="r" b="b"/>
            <a:pathLst>
              <a:path w="12011" h="11041" extrusionOk="0">
                <a:moveTo>
                  <a:pt x="3597" y="0"/>
                </a:moveTo>
                <a:lnTo>
                  <a:pt x="3597" y="0"/>
                </a:lnTo>
                <a:cubicBezTo>
                  <a:pt x="0" y="7230"/>
                  <a:pt x="8201" y="11040"/>
                  <a:pt x="8201" y="11040"/>
                </a:cubicBezTo>
                <a:cubicBezTo>
                  <a:pt x="12011" y="2840"/>
                  <a:pt x="3597" y="0"/>
                  <a:pt x="35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7"/>
          <p:cNvSpPr/>
          <p:nvPr/>
        </p:nvSpPr>
        <p:spPr>
          <a:xfrm>
            <a:off x="8964149" y="3861011"/>
            <a:ext cx="113713" cy="110768"/>
          </a:xfrm>
          <a:custGeom>
            <a:avLst/>
            <a:gdLst/>
            <a:ahLst/>
            <a:cxnLst/>
            <a:rect l="l" t="t" r="r" b="b"/>
            <a:pathLst>
              <a:path w="4285" h="4174" extrusionOk="0">
                <a:moveTo>
                  <a:pt x="3728" y="0"/>
                </a:moveTo>
                <a:cubicBezTo>
                  <a:pt x="1" y="0"/>
                  <a:pt x="112" y="4173"/>
                  <a:pt x="112" y="4173"/>
                </a:cubicBezTo>
                <a:cubicBezTo>
                  <a:pt x="4285" y="4062"/>
                  <a:pt x="3728" y="0"/>
                  <a:pt x="37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2" name="Google Shape;1912;p7"/>
          <p:cNvSpPr/>
          <p:nvPr/>
        </p:nvSpPr>
        <p:spPr>
          <a:xfrm>
            <a:off x="7559457" y="4736326"/>
            <a:ext cx="183613" cy="180057"/>
          </a:xfrm>
          <a:custGeom>
            <a:avLst/>
            <a:gdLst/>
            <a:ahLst/>
            <a:cxnLst/>
            <a:rect l="l" t="t" r="r" b="b"/>
            <a:pathLst>
              <a:path w="6919" h="6785" extrusionOk="0">
                <a:moveTo>
                  <a:pt x="3460" y="0"/>
                </a:moveTo>
                <a:cubicBezTo>
                  <a:pt x="3328" y="0"/>
                  <a:pt x="3195" y="67"/>
                  <a:pt x="3122" y="200"/>
                </a:cubicBezTo>
                <a:lnTo>
                  <a:pt x="2167" y="1947"/>
                </a:lnTo>
                <a:cubicBezTo>
                  <a:pt x="2132" y="2012"/>
                  <a:pt x="2079" y="2065"/>
                  <a:pt x="2014" y="2100"/>
                </a:cubicBezTo>
                <a:lnTo>
                  <a:pt x="267" y="3055"/>
                </a:lnTo>
                <a:cubicBezTo>
                  <a:pt x="0" y="3201"/>
                  <a:pt x="0" y="3583"/>
                  <a:pt x="267" y="3729"/>
                </a:cubicBezTo>
                <a:lnTo>
                  <a:pt x="2014" y="4684"/>
                </a:lnTo>
                <a:cubicBezTo>
                  <a:pt x="2079" y="4720"/>
                  <a:pt x="2132" y="4773"/>
                  <a:pt x="2167" y="4837"/>
                </a:cubicBezTo>
                <a:lnTo>
                  <a:pt x="3122" y="6584"/>
                </a:lnTo>
                <a:cubicBezTo>
                  <a:pt x="3195" y="6718"/>
                  <a:pt x="3328" y="6784"/>
                  <a:pt x="3460" y="6784"/>
                </a:cubicBezTo>
                <a:cubicBezTo>
                  <a:pt x="3592" y="6784"/>
                  <a:pt x="3724" y="6718"/>
                  <a:pt x="3796" y="6584"/>
                </a:cubicBezTo>
                <a:lnTo>
                  <a:pt x="4751" y="4837"/>
                </a:lnTo>
                <a:cubicBezTo>
                  <a:pt x="4787" y="4773"/>
                  <a:pt x="4840" y="4720"/>
                  <a:pt x="4904" y="4684"/>
                </a:cubicBezTo>
                <a:lnTo>
                  <a:pt x="6651" y="3729"/>
                </a:lnTo>
                <a:cubicBezTo>
                  <a:pt x="6918" y="3583"/>
                  <a:pt x="6918" y="3201"/>
                  <a:pt x="6651" y="3055"/>
                </a:cubicBezTo>
                <a:lnTo>
                  <a:pt x="4904" y="2100"/>
                </a:lnTo>
                <a:cubicBezTo>
                  <a:pt x="4840" y="2065"/>
                  <a:pt x="4787" y="2012"/>
                  <a:pt x="4751" y="1947"/>
                </a:cubicBezTo>
                <a:lnTo>
                  <a:pt x="3796" y="200"/>
                </a:lnTo>
                <a:cubicBezTo>
                  <a:pt x="3724" y="67"/>
                  <a:pt x="3592" y="0"/>
                  <a:pt x="34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3" name="Google Shape;1913;p7"/>
          <p:cNvGrpSpPr/>
          <p:nvPr/>
        </p:nvGrpSpPr>
        <p:grpSpPr>
          <a:xfrm>
            <a:off x="473005" y="344652"/>
            <a:ext cx="220845" cy="194838"/>
            <a:chOff x="4375233" y="4495850"/>
            <a:chExt cx="276540" cy="243975"/>
          </a:xfrm>
        </p:grpSpPr>
        <p:sp>
          <p:nvSpPr>
            <p:cNvPr id="1914" name="Google Shape;1914;p7"/>
            <p:cNvSpPr/>
            <p:nvPr/>
          </p:nvSpPr>
          <p:spPr>
            <a:xfrm>
              <a:off x="4505158" y="4495850"/>
              <a:ext cx="18443" cy="243975"/>
            </a:xfrm>
            <a:custGeom>
              <a:avLst/>
              <a:gdLst/>
              <a:ahLst/>
              <a:cxnLst/>
              <a:rect l="l" t="t" r="r" b="b"/>
              <a:pathLst>
                <a:path w="555" h="7342" extrusionOk="0">
                  <a:moveTo>
                    <a:pt x="128" y="0"/>
                  </a:moveTo>
                  <a:cubicBezTo>
                    <a:pt x="123" y="0"/>
                    <a:pt x="117" y="1"/>
                    <a:pt x="111" y="2"/>
                  </a:cubicBezTo>
                  <a:cubicBezTo>
                    <a:pt x="49" y="4"/>
                    <a:pt x="1" y="57"/>
                    <a:pt x="4" y="120"/>
                  </a:cubicBezTo>
                  <a:lnTo>
                    <a:pt x="326" y="7233"/>
                  </a:lnTo>
                  <a:cubicBezTo>
                    <a:pt x="328" y="7294"/>
                    <a:pt x="379" y="7341"/>
                    <a:pt x="439" y="7341"/>
                  </a:cubicBezTo>
                  <a:lnTo>
                    <a:pt x="444" y="7341"/>
                  </a:lnTo>
                  <a:cubicBezTo>
                    <a:pt x="507" y="7338"/>
                    <a:pt x="555" y="7285"/>
                    <a:pt x="553" y="7222"/>
                  </a:cubicBezTo>
                  <a:lnTo>
                    <a:pt x="231" y="109"/>
                  </a:lnTo>
                  <a:cubicBezTo>
                    <a:pt x="228" y="53"/>
                    <a:pt x="188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7"/>
            <p:cNvSpPr/>
            <p:nvPr/>
          </p:nvSpPr>
          <p:spPr>
            <a:xfrm>
              <a:off x="4375233" y="4594241"/>
              <a:ext cx="276540" cy="20902"/>
            </a:xfrm>
            <a:custGeom>
              <a:avLst/>
              <a:gdLst/>
              <a:ahLst/>
              <a:cxnLst/>
              <a:rect l="l" t="t" r="r" b="b"/>
              <a:pathLst>
                <a:path w="8322" h="629" extrusionOk="0">
                  <a:moveTo>
                    <a:pt x="6337" y="0"/>
                  </a:moveTo>
                  <a:cubicBezTo>
                    <a:pt x="4254" y="0"/>
                    <a:pt x="2166" y="135"/>
                    <a:pt x="107" y="402"/>
                  </a:cubicBezTo>
                  <a:cubicBezTo>
                    <a:pt x="45" y="411"/>
                    <a:pt x="1" y="467"/>
                    <a:pt x="10" y="529"/>
                  </a:cubicBezTo>
                  <a:cubicBezTo>
                    <a:pt x="16" y="587"/>
                    <a:pt x="65" y="629"/>
                    <a:pt x="122" y="629"/>
                  </a:cubicBezTo>
                  <a:lnTo>
                    <a:pt x="122" y="629"/>
                  </a:lnTo>
                  <a:cubicBezTo>
                    <a:pt x="127" y="629"/>
                    <a:pt x="132" y="629"/>
                    <a:pt x="137" y="628"/>
                  </a:cubicBezTo>
                  <a:cubicBezTo>
                    <a:pt x="2189" y="362"/>
                    <a:pt x="4270" y="228"/>
                    <a:pt x="6346" y="228"/>
                  </a:cubicBezTo>
                  <a:cubicBezTo>
                    <a:pt x="6966" y="228"/>
                    <a:pt x="7584" y="240"/>
                    <a:pt x="8202" y="263"/>
                  </a:cubicBezTo>
                  <a:lnTo>
                    <a:pt x="8207" y="263"/>
                  </a:lnTo>
                  <a:cubicBezTo>
                    <a:pt x="8267" y="263"/>
                    <a:pt x="8317" y="216"/>
                    <a:pt x="8319" y="154"/>
                  </a:cubicBezTo>
                  <a:cubicBezTo>
                    <a:pt x="8322" y="92"/>
                    <a:pt x="8273" y="39"/>
                    <a:pt x="8211" y="37"/>
                  </a:cubicBezTo>
                  <a:cubicBezTo>
                    <a:pt x="7587" y="12"/>
                    <a:pt x="6962" y="0"/>
                    <a:pt x="6337" y="0"/>
                  </a:cubicBezTo>
                  <a:close/>
                  <a:moveTo>
                    <a:pt x="122" y="629"/>
                  </a:moveTo>
                  <a:cubicBezTo>
                    <a:pt x="122" y="629"/>
                    <a:pt x="122" y="629"/>
                    <a:pt x="121" y="629"/>
                  </a:cubicBezTo>
                  <a:lnTo>
                    <a:pt x="122" y="629"/>
                  </a:lnTo>
                  <a:cubicBezTo>
                    <a:pt x="122" y="629"/>
                    <a:pt x="122" y="629"/>
                    <a:pt x="122" y="629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7"/>
            <p:cNvSpPr/>
            <p:nvPr/>
          </p:nvSpPr>
          <p:spPr>
            <a:xfrm>
              <a:off x="4431091" y="4519310"/>
              <a:ext cx="163193" cy="164754"/>
            </a:xfrm>
            <a:custGeom>
              <a:avLst/>
              <a:gdLst/>
              <a:ahLst/>
              <a:cxnLst/>
              <a:rect l="l" t="t" r="r" b="b"/>
              <a:pathLst>
                <a:path w="4911" h="4958" extrusionOk="0">
                  <a:moveTo>
                    <a:pt x="4786" y="1"/>
                  </a:moveTo>
                  <a:cubicBezTo>
                    <a:pt x="4758" y="1"/>
                    <a:pt x="4729" y="12"/>
                    <a:pt x="4706" y="33"/>
                  </a:cubicBezTo>
                  <a:cubicBezTo>
                    <a:pt x="3987" y="729"/>
                    <a:pt x="3167" y="1579"/>
                    <a:pt x="2374" y="2400"/>
                  </a:cubicBezTo>
                  <a:cubicBezTo>
                    <a:pt x="1583" y="3220"/>
                    <a:pt x="764" y="4068"/>
                    <a:pt x="47" y="4762"/>
                  </a:cubicBezTo>
                  <a:cubicBezTo>
                    <a:pt x="2" y="4806"/>
                    <a:pt x="1" y="4878"/>
                    <a:pt x="45" y="4922"/>
                  </a:cubicBezTo>
                  <a:cubicBezTo>
                    <a:pt x="67" y="4945"/>
                    <a:pt x="97" y="4958"/>
                    <a:pt x="127" y="4958"/>
                  </a:cubicBezTo>
                  <a:cubicBezTo>
                    <a:pt x="155" y="4958"/>
                    <a:pt x="183" y="4947"/>
                    <a:pt x="205" y="4925"/>
                  </a:cubicBezTo>
                  <a:cubicBezTo>
                    <a:pt x="925" y="4229"/>
                    <a:pt x="1745" y="3379"/>
                    <a:pt x="2537" y="2558"/>
                  </a:cubicBezTo>
                  <a:cubicBezTo>
                    <a:pt x="3330" y="1738"/>
                    <a:pt x="4147" y="889"/>
                    <a:pt x="4864" y="197"/>
                  </a:cubicBezTo>
                  <a:cubicBezTo>
                    <a:pt x="4910" y="152"/>
                    <a:pt x="4911" y="80"/>
                    <a:pt x="4868" y="35"/>
                  </a:cubicBezTo>
                  <a:cubicBezTo>
                    <a:pt x="4845" y="12"/>
                    <a:pt x="4816" y="1"/>
                    <a:pt x="47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7"/>
            <p:cNvSpPr/>
            <p:nvPr/>
          </p:nvSpPr>
          <p:spPr>
            <a:xfrm>
              <a:off x="4442621" y="4519542"/>
              <a:ext cx="178811" cy="170304"/>
            </a:xfrm>
            <a:custGeom>
              <a:avLst/>
              <a:gdLst/>
              <a:ahLst/>
              <a:cxnLst/>
              <a:rect l="l" t="t" r="r" b="b"/>
              <a:pathLst>
                <a:path w="5381" h="5125" extrusionOk="0">
                  <a:moveTo>
                    <a:pt x="130" y="1"/>
                  </a:moveTo>
                  <a:cubicBezTo>
                    <a:pt x="106" y="1"/>
                    <a:pt x="82" y="8"/>
                    <a:pt x="62" y="24"/>
                  </a:cubicBezTo>
                  <a:cubicBezTo>
                    <a:pt x="11" y="60"/>
                    <a:pt x="0" y="131"/>
                    <a:pt x="38" y="182"/>
                  </a:cubicBezTo>
                  <a:cubicBezTo>
                    <a:pt x="1462" y="2112"/>
                    <a:pt x="3194" y="3769"/>
                    <a:pt x="5188" y="5104"/>
                  </a:cubicBezTo>
                  <a:cubicBezTo>
                    <a:pt x="5208" y="5118"/>
                    <a:pt x="5230" y="5124"/>
                    <a:pt x="5251" y="5124"/>
                  </a:cubicBezTo>
                  <a:lnTo>
                    <a:pt x="5251" y="5123"/>
                  </a:lnTo>
                  <a:cubicBezTo>
                    <a:pt x="5288" y="5123"/>
                    <a:pt x="5323" y="5106"/>
                    <a:pt x="5345" y="5073"/>
                  </a:cubicBezTo>
                  <a:cubicBezTo>
                    <a:pt x="5381" y="5021"/>
                    <a:pt x="5366" y="4951"/>
                    <a:pt x="5314" y="4915"/>
                  </a:cubicBezTo>
                  <a:cubicBezTo>
                    <a:pt x="3342" y="3595"/>
                    <a:pt x="1629" y="1956"/>
                    <a:pt x="220" y="47"/>
                  </a:cubicBezTo>
                  <a:cubicBezTo>
                    <a:pt x="199" y="17"/>
                    <a:pt x="165" y="1"/>
                    <a:pt x="13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8" name="Google Shape;1918;p7"/>
          <p:cNvGrpSpPr/>
          <p:nvPr/>
        </p:nvGrpSpPr>
        <p:grpSpPr>
          <a:xfrm rot="1148844">
            <a:off x="7778953" y="4717958"/>
            <a:ext cx="763992" cy="710087"/>
            <a:chOff x="5879807" y="1309936"/>
            <a:chExt cx="1080591" cy="1004347"/>
          </a:xfrm>
        </p:grpSpPr>
        <p:sp>
          <p:nvSpPr>
            <p:cNvPr id="1919" name="Google Shape;1919;p7"/>
            <p:cNvSpPr/>
            <p:nvPr/>
          </p:nvSpPr>
          <p:spPr>
            <a:xfrm>
              <a:off x="6178872" y="1435140"/>
              <a:ext cx="343613" cy="564830"/>
            </a:xfrm>
            <a:custGeom>
              <a:avLst/>
              <a:gdLst/>
              <a:ahLst/>
              <a:cxnLst/>
              <a:rect l="l" t="t" r="r" b="b"/>
              <a:pathLst>
                <a:path w="6850" h="11260" extrusionOk="0">
                  <a:moveTo>
                    <a:pt x="4962" y="0"/>
                  </a:moveTo>
                  <a:cubicBezTo>
                    <a:pt x="4612" y="0"/>
                    <a:pt x="4259" y="153"/>
                    <a:pt x="4042" y="430"/>
                  </a:cubicBezTo>
                  <a:cubicBezTo>
                    <a:pt x="3360" y="1301"/>
                    <a:pt x="2444" y="1971"/>
                    <a:pt x="1776" y="2853"/>
                  </a:cubicBezTo>
                  <a:cubicBezTo>
                    <a:pt x="1111" y="3736"/>
                    <a:pt x="561" y="4719"/>
                    <a:pt x="266" y="5786"/>
                  </a:cubicBezTo>
                  <a:cubicBezTo>
                    <a:pt x="86" y="6436"/>
                    <a:pt x="1" y="7119"/>
                    <a:pt x="79" y="7790"/>
                  </a:cubicBezTo>
                  <a:cubicBezTo>
                    <a:pt x="130" y="8238"/>
                    <a:pt x="253" y="8676"/>
                    <a:pt x="375" y="9112"/>
                  </a:cubicBezTo>
                  <a:cubicBezTo>
                    <a:pt x="555" y="9753"/>
                    <a:pt x="735" y="10395"/>
                    <a:pt x="916" y="11037"/>
                  </a:cubicBezTo>
                  <a:lnTo>
                    <a:pt x="911" y="10705"/>
                  </a:lnTo>
                  <a:lnTo>
                    <a:pt x="911" y="10705"/>
                  </a:lnTo>
                  <a:cubicBezTo>
                    <a:pt x="1238" y="11038"/>
                    <a:pt x="1690" y="11259"/>
                    <a:pt x="2157" y="11259"/>
                  </a:cubicBezTo>
                  <a:cubicBezTo>
                    <a:pt x="2162" y="11259"/>
                    <a:pt x="2167" y="11259"/>
                    <a:pt x="2172" y="11259"/>
                  </a:cubicBezTo>
                  <a:cubicBezTo>
                    <a:pt x="2643" y="11254"/>
                    <a:pt x="3118" y="11005"/>
                    <a:pt x="3348" y="10593"/>
                  </a:cubicBezTo>
                  <a:cubicBezTo>
                    <a:pt x="3578" y="10181"/>
                    <a:pt x="3526" y="9616"/>
                    <a:pt x="3191" y="9284"/>
                  </a:cubicBezTo>
                  <a:lnTo>
                    <a:pt x="3191" y="9284"/>
                  </a:lnTo>
                  <a:cubicBezTo>
                    <a:pt x="3263" y="9336"/>
                    <a:pt x="3350" y="9362"/>
                    <a:pt x="3439" y="9362"/>
                  </a:cubicBezTo>
                  <a:cubicBezTo>
                    <a:pt x="3556" y="9362"/>
                    <a:pt x="3674" y="9317"/>
                    <a:pt x="3755" y="9231"/>
                  </a:cubicBezTo>
                  <a:cubicBezTo>
                    <a:pt x="3897" y="9081"/>
                    <a:pt x="3906" y="8824"/>
                    <a:pt x="3776" y="8665"/>
                  </a:cubicBezTo>
                  <a:lnTo>
                    <a:pt x="3776" y="8665"/>
                  </a:lnTo>
                  <a:cubicBezTo>
                    <a:pt x="3805" y="8669"/>
                    <a:pt x="3834" y="8671"/>
                    <a:pt x="3863" y="8671"/>
                  </a:cubicBezTo>
                  <a:cubicBezTo>
                    <a:pt x="4166" y="8671"/>
                    <a:pt x="4443" y="8435"/>
                    <a:pt x="4599" y="8165"/>
                  </a:cubicBezTo>
                  <a:cubicBezTo>
                    <a:pt x="4834" y="7761"/>
                    <a:pt x="4882" y="7251"/>
                    <a:pt x="4729" y="6809"/>
                  </a:cubicBezTo>
                  <a:cubicBezTo>
                    <a:pt x="4574" y="6367"/>
                    <a:pt x="4219" y="6000"/>
                    <a:pt x="3782" y="5829"/>
                  </a:cubicBezTo>
                  <a:cubicBezTo>
                    <a:pt x="4044" y="5751"/>
                    <a:pt x="4245" y="5540"/>
                    <a:pt x="4317" y="5278"/>
                  </a:cubicBezTo>
                  <a:cubicBezTo>
                    <a:pt x="4390" y="5016"/>
                    <a:pt x="4320" y="4718"/>
                    <a:pt x="4138" y="4516"/>
                  </a:cubicBezTo>
                  <a:lnTo>
                    <a:pt x="4138" y="4516"/>
                  </a:lnTo>
                  <a:cubicBezTo>
                    <a:pt x="4304" y="4544"/>
                    <a:pt x="4473" y="4559"/>
                    <a:pt x="4642" y="4559"/>
                  </a:cubicBezTo>
                  <a:cubicBezTo>
                    <a:pt x="5051" y="4559"/>
                    <a:pt x="5458" y="4474"/>
                    <a:pt x="5816" y="4282"/>
                  </a:cubicBezTo>
                  <a:cubicBezTo>
                    <a:pt x="6322" y="4009"/>
                    <a:pt x="6717" y="3504"/>
                    <a:pt x="6782" y="2932"/>
                  </a:cubicBezTo>
                  <a:cubicBezTo>
                    <a:pt x="6849" y="2361"/>
                    <a:pt x="6547" y="1744"/>
                    <a:pt x="6022" y="1510"/>
                  </a:cubicBezTo>
                  <a:cubicBezTo>
                    <a:pt x="6198" y="1004"/>
                    <a:pt x="5960" y="387"/>
                    <a:pt x="5490" y="130"/>
                  </a:cubicBezTo>
                  <a:cubicBezTo>
                    <a:pt x="5328" y="42"/>
                    <a:pt x="5145" y="0"/>
                    <a:pt x="4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7"/>
            <p:cNvSpPr/>
            <p:nvPr/>
          </p:nvSpPr>
          <p:spPr>
            <a:xfrm>
              <a:off x="6240672" y="1571781"/>
              <a:ext cx="464655" cy="337794"/>
            </a:xfrm>
            <a:custGeom>
              <a:avLst/>
              <a:gdLst/>
              <a:ahLst/>
              <a:cxnLst/>
              <a:rect l="l" t="t" r="r" b="b"/>
              <a:pathLst>
                <a:path w="9263" h="6734" extrusionOk="0">
                  <a:moveTo>
                    <a:pt x="2093" y="1"/>
                  </a:moveTo>
                  <a:lnTo>
                    <a:pt x="1549" y="668"/>
                  </a:lnTo>
                  <a:cubicBezTo>
                    <a:pt x="2863" y="2016"/>
                    <a:pt x="4385" y="2666"/>
                    <a:pt x="4385" y="2666"/>
                  </a:cubicBezTo>
                  <a:cubicBezTo>
                    <a:pt x="4344" y="2667"/>
                    <a:pt x="4303" y="2668"/>
                    <a:pt x="4262" y="2668"/>
                  </a:cubicBezTo>
                  <a:cubicBezTo>
                    <a:pt x="2579" y="2668"/>
                    <a:pt x="522" y="1515"/>
                    <a:pt x="522" y="1515"/>
                  </a:cubicBezTo>
                  <a:lnTo>
                    <a:pt x="0" y="2380"/>
                  </a:lnTo>
                  <a:cubicBezTo>
                    <a:pt x="849" y="2940"/>
                    <a:pt x="3297" y="3759"/>
                    <a:pt x="3297" y="3759"/>
                  </a:cubicBezTo>
                  <a:cubicBezTo>
                    <a:pt x="2863" y="3689"/>
                    <a:pt x="2477" y="3663"/>
                    <a:pt x="2142" y="3663"/>
                  </a:cubicBezTo>
                  <a:cubicBezTo>
                    <a:pt x="1119" y="3663"/>
                    <a:pt x="572" y="3910"/>
                    <a:pt x="572" y="3910"/>
                  </a:cubicBezTo>
                  <a:lnTo>
                    <a:pt x="802" y="4824"/>
                  </a:lnTo>
                  <a:cubicBezTo>
                    <a:pt x="1208" y="4671"/>
                    <a:pt x="1635" y="4605"/>
                    <a:pt x="2067" y="4605"/>
                  </a:cubicBezTo>
                  <a:cubicBezTo>
                    <a:pt x="4181" y="4605"/>
                    <a:pt x="6420" y="6175"/>
                    <a:pt x="7059" y="6656"/>
                  </a:cubicBezTo>
                  <a:cubicBezTo>
                    <a:pt x="7127" y="6708"/>
                    <a:pt x="7208" y="6734"/>
                    <a:pt x="7290" y="6734"/>
                  </a:cubicBezTo>
                  <a:cubicBezTo>
                    <a:pt x="7352" y="6734"/>
                    <a:pt x="7414" y="6719"/>
                    <a:pt x="7471" y="6689"/>
                  </a:cubicBezTo>
                  <a:cubicBezTo>
                    <a:pt x="9021" y="5883"/>
                    <a:pt x="9262" y="3759"/>
                    <a:pt x="9100" y="2924"/>
                  </a:cubicBezTo>
                  <a:cubicBezTo>
                    <a:pt x="9068" y="2765"/>
                    <a:pt x="8938" y="2642"/>
                    <a:pt x="8777" y="2621"/>
                  </a:cubicBezTo>
                  <a:cubicBezTo>
                    <a:pt x="3778" y="1998"/>
                    <a:pt x="2093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7"/>
            <p:cNvSpPr/>
            <p:nvPr/>
          </p:nvSpPr>
          <p:spPr>
            <a:xfrm>
              <a:off x="5879807" y="1309936"/>
              <a:ext cx="593422" cy="704081"/>
            </a:xfrm>
            <a:custGeom>
              <a:avLst/>
              <a:gdLst/>
              <a:ahLst/>
              <a:cxnLst/>
              <a:rect l="l" t="t" r="r" b="b"/>
              <a:pathLst>
                <a:path w="11830" h="14036" extrusionOk="0">
                  <a:moveTo>
                    <a:pt x="6828" y="1"/>
                  </a:moveTo>
                  <a:cubicBezTo>
                    <a:pt x="6636" y="1"/>
                    <a:pt x="6444" y="28"/>
                    <a:pt x="6260" y="81"/>
                  </a:cubicBezTo>
                  <a:cubicBezTo>
                    <a:pt x="5671" y="250"/>
                    <a:pt x="5171" y="670"/>
                    <a:pt x="4845" y="1189"/>
                  </a:cubicBezTo>
                  <a:cubicBezTo>
                    <a:pt x="4520" y="1708"/>
                    <a:pt x="4358" y="2320"/>
                    <a:pt x="4320" y="2931"/>
                  </a:cubicBezTo>
                  <a:cubicBezTo>
                    <a:pt x="4148" y="2824"/>
                    <a:pt x="3951" y="2775"/>
                    <a:pt x="3751" y="2775"/>
                  </a:cubicBezTo>
                  <a:cubicBezTo>
                    <a:pt x="3364" y="2775"/>
                    <a:pt x="2968" y="2961"/>
                    <a:pt x="2731" y="3275"/>
                  </a:cubicBezTo>
                  <a:cubicBezTo>
                    <a:pt x="2374" y="3749"/>
                    <a:pt x="2388" y="4413"/>
                    <a:pt x="2671" y="4937"/>
                  </a:cubicBezTo>
                  <a:cubicBezTo>
                    <a:pt x="2604" y="4930"/>
                    <a:pt x="2537" y="4927"/>
                    <a:pt x="2470" y="4927"/>
                  </a:cubicBezTo>
                  <a:cubicBezTo>
                    <a:pt x="1670" y="4927"/>
                    <a:pt x="877" y="5359"/>
                    <a:pt x="456" y="6042"/>
                  </a:cubicBezTo>
                  <a:cubicBezTo>
                    <a:pt x="1" y="6782"/>
                    <a:pt x="6" y="7780"/>
                    <a:pt x="466" y="8516"/>
                  </a:cubicBezTo>
                  <a:cubicBezTo>
                    <a:pt x="888" y="9191"/>
                    <a:pt x="1677" y="9616"/>
                    <a:pt x="2471" y="9616"/>
                  </a:cubicBezTo>
                  <a:cubicBezTo>
                    <a:pt x="2544" y="9616"/>
                    <a:pt x="2616" y="9613"/>
                    <a:pt x="2688" y="9605"/>
                  </a:cubicBezTo>
                  <a:lnTo>
                    <a:pt x="2688" y="9605"/>
                  </a:lnTo>
                  <a:cubicBezTo>
                    <a:pt x="2262" y="9989"/>
                    <a:pt x="2233" y="10713"/>
                    <a:pt x="2588" y="11164"/>
                  </a:cubicBezTo>
                  <a:cubicBezTo>
                    <a:pt x="2841" y="11486"/>
                    <a:pt x="3289" y="11660"/>
                    <a:pt x="3720" y="11660"/>
                  </a:cubicBezTo>
                  <a:cubicBezTo>
                    <a:pt x="3892" y="11660"/>
                    <a:pt x="4060" y="11632"/>
                    <a:pt x="4213" y="11576"/>
                  </a:cubicBezTo>
                  <a:lnTo>
                    <a:pt x="4213" y="11576"/>
                  </a:lnTo>
                  <a:cubicBezTo>
                    <a:pt x="3876" y="11992"/>
                    <a:pt x="3950" y="12637"/>
                    <a:pt x="4270" y="13067"/>
                  </a:cubicBezTo>
                  <a:cubicBezTo>
                    <a:pt x="4590" y="13497"/>
                    <a:pt x="5102" y="13742"/>
                    <a:pt x="5616" y="13891"/>
                  </a:cubicBezTo>
                  <a:cubicBezTo>
                    <a:pt x="5917" y="13977"/>
                    <a:pt x="6234" y="14036"/>
                    <a:pt x="6546" y="14036"/>
                  </a:cubicBezTo>
                  <a:cubicBezTo>
                    <a:pt x="6810" y="14036"/>
                    <a:pt x="7071" y="13994"/>
                    <a:pt x="7315" y="13892"/>
                  </a:cubicBezTo>
                  <a:cubicBezTo>
                    <a:pt x="7849" y="13671"/>
                    <a:pt x="8265" y="13101"/>
                    <a:pt x="8160" y="12534"/>
                  </a:cubicBezTo>
                  <a:cubicBezTo>
                    <a:pt x="8679" y="12414"/>
                    <a:pt x="9092" y="11930"/>
                    <a:pt x="9126" y="11398"/>
                  </a:cubicBezTo>
                  <a:cubicBezTo>
                    <a:pt x="9161" y="10868"/>
                    <a:pt x="8835" y="10294"/>
                    <a:pt x="8337" y="10110"/>
                  </a:cubicBezTo>
                  <a:cubicBezTo>
                    <a:pt x="8673" y="9829"/>
                    <a:pt x="8879" y="9399"/>
                    <a:pt x="8888" y="8962"/>
                  </a:cubicBezTo>
                  <a:cubicBezTo>
                    <a:pt x="8899" y="8524"/>
                    <a:pt x="8711" y="8085"/>
                    <a:pt x="8388" y="7790"/>
                  </a:cubicBezTo>
                  <a:lnTo>
                    <a:pt x="8388" y="7790"/>
                  </a:lnTo>
                  <a:cubicBezTo>
                    <a:pt x="8426" y="7796"/>
                    <a:pt x="8464" y="7799"/>
                    <a:pt x="8502" y="7799"/>
                  </a:cubicBezTo>
                  <a:cubicBezTo>
                    <a:pt x="8906" y="7799"/>
                    <a:pt x="9359" y="7476"/>
                    <a:pt x="9560" y="7134"/>
                  </a:cubicBezTo>
                  <a:cubicBezTo>
                    <a:pt x="9779" y="6758"/>
                    <a:pt x="9742" y="6249"/>
                    <a:pt x="9471" y="5909"/>
                  </a:cubicBezTo>
                  <a:lnTo>
                    <a:pt x="9471" y="5909"/>
                  </a:lnTo>
                  <a:cubicBezTo>
                    <a:pt x="9680" y="5952"/>
                    <a:pt x="9896" y="5978"/>
                    <a:pt x="10109" y="5978"/>
                  </a:cubicBezTo>
                  <a:cubicBezTo>
                    <a:pt x="10361" y="5978"/>
                    <a:pt x="10611" y="5942"/>
                    <a:pt x="10847" y="5855"/>
                  </a:cubicBezTo>
                  <a:cubicBezTo>
                    <a:pt x="11283" y="5692"/>
                    <a:pt x="11662" y="5329"/>
                    <a:pt x="11757" y="4874"/>
                  </a:cubicBezTo>
                  <a:cubicBezTo>
                    <a:pt x="11829" y="4526"/>
                    <a:pt x="11727" y="4146"/>
                    <a:pt x="11488" y="3883"/>
                  </a:cubicBezTo>
                  <a:cubicBezTo>
                    <a:pt x="11276" y="3647"/>
                    <a:pt x="10960" y="3511"/>
                    <a:pt x="10643" y="3511"/>
                  </a:cubicBezTo>
                  <a:cubicBezTo>
                    <a:pt x="10604" y="3511"/>
                    <a:pt x="10565" y="3513"/>
                    <a:pt x="10526" y="3517"/>
                  </a:cubicBezTo>
                  <a:cubicBezTo>
                    <a:pt x="10807" y="3078"/>
                    <a:pt x="10694" y="2435"/>
                    <a:pt x="10282" y="2119"/>
                  </a:cubicBezTo>
                  <a:cubicBezTo>
                    <a:pt x="10088" y="1970"/>
                    <a:pt x="9829" y="1893"/>
                    <a:pt x="9573" y="1893"/>
                  </a:cubicBezTo>
                  <a:cubicBezTo>
                    <a:pt x="9284" y="1893"/>
                    <a:pt x="8998" y="1991"/>
                    <a:pt x="8811" y="2194"/>
                  </a:cubicBezTo>
                  <a:cubicBezTo>
                    <a:pt x="8759" y="1520"/>
                    <a:pt x="8527" y="819"/>
                    <a:pt x="8000" y="396"/>
                  </a:cubicBezTo>
                  <a:cubicBezTo>
                    <a:pt x="7672" y="131"/>
                    <a:pt x="7251" y="1"/>
                    <a:pt x="68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7"/>
            <p:cNvSpPr/>
            <p:nvPr/>
          </p:nvSpPr>
          <p:spPr>
            <a:xfrm>
              <a:off x="6091440" y="1844511"/>
              <a:ext cx="46400" cy="49009"/>
            </a:xfrm>
            <a:custGeom>
              <a:avLst/>
              <a:gdLst/>
              <a:ahLst/>
              <a:cxnLst/>
              <a:rect l="l" t="t" r="r" b="b"/>
              <a:pathLst>
                <a:path w="925" h="977" fill="none" extrusionOk="0">
                  <a:moveTo>
                    <a:pt x="925" y="936"/>
                  </a:moveTo>
                  <a:cubicBezTo>
                    <a:pt x="748" y="976"/>
                    <a:pt x="558" y="967"/>
                    <a:pt x="393" y="892"/>
                  </a:cubicBezTo>
                  <a:cubicBezTo>
                    <a:pt x="229" y="816"/>
                    <a:pt x="93" y="671"/>
                    <a:pt x="47" y="497"/>
                  </a:cubicBezTo>
                  <a:cubicBezTo>
                    <a:pt x="0" y="322"/>
                    <a:pt x="50" y="120"/>
                    <a:pt x="187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7"/>
            <p:cNvSpPr/>
            <p:nvPr/>
          </p:nvSpPr>
          <p:spPr>
            <a:xfrm>
              <a:off x="6084468" y="1774836"/>
              <a:ext cx="55129" cy="79558"/>
            </a:xfrm>
            <a:custGeom>
              <a:avLst/>
              <a:gdLst/>
              <a:ahLst/>
              <a:cxnLst/>
              <a:rect l="l" t="t" r="r" b="b"/>
              <a:pathLst>
                <a:path w="1099" h="1586" fill="none" extrusionOk="0">
                  <a:moveTo>
                    <a:pt x="1099" y="1382"/>
                  </a:moveTo>
                  <a:cubicBezTo>
                    <a:pt x="947" y="1538"/>
                    <a:pt x="701" y="1586"/>
                    <a:pt x="497" y="1516"/>
                  </a:cubicBezTo>
                  <a:cubicBezTo>
                    <a:pt x="291" y="1444"/>
                    <a:pt x="131" y="1265"/>
                    <a:pt x="66" y="1057"/>
                  </a:cubicBezTo>
                  <a:cubicBezTo>
                    <a:pt x="0" y="850"/>
                    <a:pt x="26" y="620"/>
                    <a:pt x="117" y="424"/>
                  </a:cubicBezTo>
                  <a:cubicBezTo>
                    <a:pt x="206" y="232"/>
                    <a:pt x="365" y="66"/>
                    <a:pt x="566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7"/>
            <p:cNvSpPr/>
            <p:nvPr/>
          </p:nvSpPr>
          <p:spPr>
            <a:xfrm>
              <a:off x="6088481" y="1492676"/>
              <a:ext cx="28693" cy="37622"/>
            </a:xfrm>
            <a:custGeom>
              <a:avLst/>
              <a:gdLst/>
              <a:ahLst/>
              <a:cxnLst/>
              <a:rect l="l" t="t" r="r" b="b"/>
              <a:pathLst>
                <a:path w="572" h="750" fill="none" extrusionOk="0">
                  <a:moveTo>
                    <a:pt x="117" y="749"/>
                  </a:moveTo>
                  <a:cubicBezTo>
                    <a:pt x="40" y="661"/>
                    <a:pt x="0" y="543"/>
                    <a:pt x="7" y="427"/>
                  </a:cubicBezTo>
                  <a:cubicBezTo>
                    <a:pt x="11" y="310"/>
                    <a:pt x="63" y="197"/>
                    <a:pt x="147" y="115"/>
                  </a:cubicBezTo>
                  <a:cubicBezTo>
                    <a:pt x="203" y="61"/>
                    <a:pt x="275" y="21"/>
                    <a:pt x="353" y="10"/>
                  </a:cubicBezTo>
                  <a:cubicBezTo>
                    <a:pt x="431" y="0"/>
                    <a:pt x="514" y="23"/>
                    <a:pt x="572" y="7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7"/>
            <p:cNvSpPr/>
            <p:nvPr/>
          </p:nvSpPr>
          <p:spPr>
            <a:xfrm>
              <a:off x="6113361" y="1465438"/>
              <a:ext cx="72084" cy="59643"/>
            </a:xfrm>
            <a:custGeom>
              <a:avLst/>
              <a:gdLst/>
              <a:ahLst/>
              <a:cxnLst/>
              <a:rect l="l" t="t" r="r" b="b"/>
              <a:pathLst>
                <a:path w="1437" h="1189" fill="none" extrusionOk="0">
                  <a:moveTo>
                    <a:pt x="38" y="1188"/>
                  </a:moveTo>
                  <a:cubicBezTo>
                    <a:pt x="1" y="925"/>
                    <a:pt x="34" y="646"/>
                    <a:pt x="172" y="419"/>
                  </a:cubicBezTo>
                  <a:cubicBezTo>
                    <a:pt x="307" y="190"/>
                    <a:pt x="553" y="21"/>
                    <a:pt x="818" y="12"/>
                  </a:cubicBezTo>
                  <a:cubicBezTo>
                    <a:pt x="1083" y="0"/>
                    <a:pt x="1356" y="168"/>
                    <a:pt x="1436" y="42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7"/>
            <p:cNvSpPr/>
            <p:nvPr/>
          </p:nvSpPr>
          <p:spPr>
            <a:xfrm>
              <a:off x="6243029" y="1601176"/>
              <a:ext cx="39980" cy="55028"/>
            </a:xfrm>
            <a:custGeom>
              <a:avLst/>
              <a:gdLst/>
              <a:ahLst/>
              <a:cxnLst/>
              <a:rect l="l" t="t" r="r" b="b"/>
              <a:pathLst>
                <a:path w="797" h="1097" fill="none" extrusionOk="0">
                  <a:moveTo>
                    <a:pt x="1" y="1031"/>
                  </a:moveTo>
                  <a:cubicBezTo>
                    <a:pt x="260" y="1096"/>
                    <a:pt x="555" y="962"/>
                    <a:pt x="676" y="726"/>
                  </a:cubicBezTo>
                  <a:cubicBezTo>
                    <a:pt x="796" y="488"/>
                    <a:pt x="732" y="172"/>
                    <a:pt x="528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7"/>
            <p:cNvSpPr/>
            <p:nvPr/>
          </p:nvSpPr>
          <p:spPr>
            <a:xfrm>
              <a:off x="6235605" y="1640202"/>
              <a:ext cx="68622" cy="98971"/>
            </a:xfrm>
            <a:custGeom>
              <a:avLst/>
              <a:gdLst/>
              <a:ahLst/>
              <a:cxnLst/>
              <a:rect l="l" t="t" r="r" b="b"/>
              <a:pathLst>
                <a:path w="1368" h="1973" fill="none" extrusionOk="0">
                  <a:moveTo>
                    <a:pt x="776" y="0"/>
                  </a:moveTo>
                  <a:cubicBezTo>
                    <a:pt x="1069" y="173"/>
                    <a:pt x="1284" y="481"/>
                    <a:pt x="1326" y="818"/>
                  </a:cubicBezTo>
                  <a:cubicBezTo>
                    <a:pt x="1367" y="1156"/>
                    <a:pt x="1230" y="1514"/>
                    <a:pt x="960" y="1723"/>
                  </a:cubicBezTo>
                  <a:cubicBezTo>
                    <a:pt x="692" y="1931"/>
                    <a:pt x="299" y="1972"/>
                    <a:pt x="0" y="1808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7"/>
            <p:cNvSpPr/>
            <p:nvPr/>
          </p:nvSpPr>
          <p:spPr>
            <a:xfrm>
              <a:off x="6213735" y="1709074"/>
              <a:ext cx="27038" cy="29696"/>
            </a:xfrm>
            <a:custGeom>
              <a:avLst/>
              <a:gdLst/>
              <a:ahLst/>
              <a:cxnLst/>
              <a:rect l="l" t="t" r="r" b="b"/>
              <a:pathLst>
                <a:path w="539" h="592" fill="none" extrusionOk="0">
                  <a:moveTo>
                    <a:pt x="513" y="1"/>
                  </a:moveTo>
                  <a:cubicBezTo>
                    <a:pt x="539" y="149"/>
                    <a:pt x="511" y="314"/>
                    <a:pt x="411" y="429"/>
                  </a:cubicBezTo>
                  <a:cubicBezTo>
                    <a:pt x="312" y="543"/>
                    <a:pt x="133" y="591"/>
                    <a:pt x="1" y="518"/>
                  </a:cubicBezTo>
                </a:path>
              </a:pathLst>
            </a:custGeom>
            <a:solidFill>
              <a:schemeClr val="dk1"/>
            </a:solidFill>
            <a:ln w="275" cap="flat" cmpd="sng">
              <a:solidFill>
                <a:srgbClr val="21300A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7"/>
            <p:cNvSpPr/>
            <p:nvPr/>
          </p:nvSpPr>
          <p:spPr>
            <a:xfrm>
              <a:off x="6296251" y="1426111"/>
              <a:ext cx="42136" cy="27038"/>
            </a:xfrm>
            <a:custGeom>
              <a:avLst/>
              <a:gdLst/>
              <a:ahLst/>
              <a:cxnLst/>
              <a:rect l="l" t="t" r="r" b="b"/>
              <a:pathLst>
                <a:path w="840" h="539" fill="none" extrusionOk="0">
                  <a:moveTo>
                    <a:pt x="0" y="331"/>
                  </a:moveTo>
                  <a:cubicBezTo>
                    <a:pt x="37" y="192"/>
                    <a:pt x="152" y="77"/>
                    <a:pt x="291" y="39"/>
                  </a:cubicBezTo>
                  <a:cubicBezTo>
                    <a:pt x="431" y="0"/>
                    <a:pt x="588" y="40"/>
                    <a:pt x="691" y="141"/>
                  </a:cubicBezTo>
                  <a:cubicBezTo>
                    <a:pt x="795" y="242"/>
                    <a:pt x="840" y="400"/>
                    <a:pt x="805" y="53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7"/>
            <p:cNvSpPr/>
            <p:nvPr/>
          </p:nvSpPr>
          <p:spPr>
            <a:xfrm>
              <a:off x="6422007" y="1554425"/>
              <a:ext cx="15450" cy="12089"/>
            </a:xfrm>
            <a:custGeom>
              <a:avLst/>
              <a:gdLst/>
              <a:ahLst/>
              <a:cxnLst/>
              <a:rect l="l" t="t" r="r" b="b"/>
              <a:pathLst>
                <a:path w="308" h="241" extrusionOk="0">
                  <a:moveTo>
                    <a:pt x="147" y="0"/>
                  </a:moveTo>
                  <a:cubicBezTo>
                    <a:pt x="105" y="0"/>
                    <a:pt x="63" y="22"/>
                    <a:pt x="41" y="72"/>
                  </a:cubicBezTo>
                  <a:cubicBezTo>
                    <a:pt x="1" y="167"/>
                    <a:pt x="82" y="240"/>
                    <a:pt x="161" y="240"/>
                  </a:cubicBezTo>
                  <a:cubicBezTo>
                    <a:pt x="203" y="240"/>
                    <a:pt x="245" y="219"/>
                    <a:pt x="267" y="168"/>
                  </a:cubicBezTo>
                  <a:cubicBezTo>
                    <a:pt x="307" y="74"/>
                    <a:pt x="226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7"/>
            <p:cNvSpPr/>
            <p:nvPr/>
          </p:nvSpPr>
          <p:spPr>
            <a:xfrm>
              <a:off x="6383232" y="1547653"/>
              <a:ext cx="15350" cy="12139"/>
            </a:xfrm>
            <a:custGeom>
              <a:avLst/>
              <a:gdLst/>
              <a:ahLst/>
              <a:cxnLst/>
              <a:rect l="l" t="t" r="r" b="b"/>
              <a:pathLst>
                <a:path w="306" h="242" extrusionOk="0">
                  <a:moveTo>
                    <a:pt x="146" y="1"/>
                  </a:moveTo>
                  <a:cubicBezTo>
                    <a:pt x="104" y="1"/>
                    <a:pt x="62" y="22"/>
                    <a:pt x="40" y="73"/>
                  </a:cubicBezTo>
                  <a:cubicBezTo>
                    <a:pt x="1" y="168"/>
                    <a:pt x="82" y="241"/>
                    <a:pt x="160" y="241"/>
                  </a:cubicBezTo>
                  <a:cubicBezTo>
                    <a:pt x="203" y="241"/>
                    <a:pt x="244" y="220"/>
                    <a:pt x="265" y="169"/>
                  </a:cubicBezTo>
                  <a:cubicBezTo>
                    <a:pt x="306" y="74"/>
                    <a:pt x="225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7"/>
            <p:cNvSpPr/>
            <p:nvPr/>
          </p:nvSpPr>
          <p:spPr>
            <a:xfrm>
              <a:off x="6153641" y="1382069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6" y="0"/>
                  </a:moveTo>
                  <a:cubicBezTo>
                    <a:pt x="104" y="0"/>
                    <a:pt x="63" y="22"/>
                    <a:pt x="41" y="72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3" y="241"/>
                    <a:pt x="244" y="220"/>
                    <a:pt x="266" y="170"/>
                  </a:cubicBezTo>
                  <a:cubicBezTo>
                    <a:pt x="307" y="75"/>
                    <a:pt x="225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7"/>
            <p:cNvSpPr/>
            <p:nvPr/>
          </p:nvSpPr>
          <p:spPr>
            <a:xfrm>
              <a:off x="6199037" y="1346905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0"/>
                  </a:moveTo>
                  <a:cubicBezTo>
                    <a:pt x="105" y="0"/>
                    <a:pt x="63" y="21"/>
                    <a:pt x="41" y="72"/>
                  </a:cubicBezTo>
                  <a:cubicBezTo>
                    <a:pt x="1" y="167"/>
                    <a:pt x="82" y="240"/>
                    <a:pt x="160" y="240"/>
                  </a:cubicBezTo>
                  <a:cubicBezTo>
                    <a:pt x="203" y="240"/>
                    <a:pt x="245" y="219"/>
                    <a:pt x="266" y="168"/>
                  </a:cubicBezTo>
                  <a:cubicBezTo>
                    <a:pt x="307" y="74"/>
                    <a:pt x="226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7"/>
            <p:cNvSpPr/>
            <p:nvPr/>
          </p:nvSpPr>
          <p:spPr>
            <a:xfrm>
              <a:off x="6191764" y="1386985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1"/>
                  </a:moveTo>
                  <a:cubicBezTo>
                    <a:pt x="104" y="1"/>
                    <a:pt x="63" y="22"/>
                    <a:pt x="41" y="73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3" y="241"/>
                    <a:pt x="244" y="220"/>
                    <a:pt x="266" y="169"/>
                  </a:cubicBezTo>
                  <a:cubicBezTo>
                    <a:pt x="307" y="75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7"/>
            <p:cNvSpPr/>
            <p:nvPr/>
          </p:nvSpPr>
          <p:spPr>
            <a:xfrm>
              <a:off x="5991869" y="1705763"/>
              <a:ext cx="15350" cy="12089"/>
            </a:xfrm>
            <a:custGeom>
              <a:avLst/>
              <a:gdLst/>
              <a:ahLst/>
              <a:cxnLst/>
              <a:rect l="l" t="t" r="r" b="b"/>
              <a:pathLst>
                <a:path w="306" h="241" extrusionOk="0">
                  <a:moveTo>
                    <a:pt x="145" y="1"/>
                  </a:moveTo>
                  <a:cubicBezTo>
                    <a:pt x="103" y="1"/>
                    <a:pt x="62" y="22"/>
                    <a:pt x="41" y="73"/>
                  </a:cubicBezTo>
                  <a:cubicBezTo>
                    <a:pt x="0" y="167"/>
                    <a:pt x="81" y="241"/>
                    <a:pt x="160" y="241"/>
                  </a:cubicBezTo>
                  <a:cubicBezTo>
                    <a:pt x="202" y="241"/>
                    <a:pt x="244" y="220"/>
                    <a:pt x="266" y="169"/>
                  </a:cubicBezTo>
                  <a:cubicBezTo>
                    <a:pt x="305" y="74"/>
                    <a:pt x="224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7"/>
            <p:cNvSpPr/>
            <p:nvPr/>
          </p:nvSpPr>
          <p:spPr>
            <a:xfrm>
              <a:off x="5943463" y="1696483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1"/>
                  </a:moveTo>
                  <a:cubicBezTo>
                    <a:pt x="105" y="1"/>
                    <a:pt x="63" y="22"/>
                    <a:pt x="41" y="73"/>
                  </a:cubicBezTo>
                  <a:cubicBezTo>
                    <a:pt x="1" y="167"/>
                    <a:pt x="82" y="241"/>
                    <a:pt x="160" y="241"/>
                  </a:cubicBezTo>
                  <a:cubicBezTo>
                    <a:pt x="203" y="241"/>
                    <a:pt x="245" y="219"/>
                    <a:pt x="266" y="169"/>
                  </a:cubicBezTo>
                  <a:cubicBezTo>
                    <a:pt x="307" y="74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7"/>
            <p:cNvSpPr/>
            <p:nvPr/>
          </p:nvSpPr>
          <p:spPr>
            <a:xfrm>
              <a:off x="5964029" y="1648378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5" y="0"/>
                  </a:moveTo>
                  <a:cubicBezTo>
                    <a:pt x="103" y="0"/>
                    <a:pt x="62" y="22"/>
                    <a:pt x="40" y="72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4" y="241"/>
                    <a:pt x="245" y="220"/>
                    <a:pt x="267" y="170"/>
                  </a:cubicBezTo>
                  <a:cubicBezTo>
                    <a:pt x="306" y="75"/>
                    <a:pt x="22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7"/>
            <p:cNvSpPr/>
            <p:nvPr/>
          </p:nvSpPr>
          <p:spPr>
            <a:xfrm>
              <a:off x="6205609" y="1915440"/>
              <a:ext cx="15350" cy="12089"/>
            </a:xfrm>
            <a:custGeom>
              <a:avLst/>
              <a:gdLst/>
              <a:ahLst/>
              <a:cxnLst/>
              <a:rect l="l" t="t" r="r" b="b"/>
              <a:pathLst>
                <a:path w="306" h="241" extrusionOk="0">
                  <a:moveTo>
                    <a:pt x="145" y="0"/>
                  </a:moveTo>
                  <a:cubicBezTo>
                    <a:pt x="103" y="0"/>
                    <a:pt x="61" y="21"/>
                    <a:pt x="40" y="72"/>
                  </a:cubicBezTo>
                  <a:cubicBezTo>
                    <a:pt x="0" y="166"/>
                    <a:pt x="82" y="241"/>
                    <a:pt x="161" y="241"/>
                  </a:cubicBezTo>
                  <a:cubicBezTo>
                    <a:pt x="203" y="241"/>
                    <a:pt x="245" y="219"/>
                    <a:pt x="266" y="169"/>
                  </a:cubicBezTo>
                  <a:cubicBezTo>
                    <a:pt x="306" y="74"/>
                    <a:pt x="22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7"/>
            <p:cNvSpPr/>
            <p:nvPr/>
          </p:nvSpPr>
          <p:spPr>
            <a:xfrm>
              <a:off x="6234903" y="1919603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6" y="1"/>
                  </a:moveTo>
                  <a:cubicBezTo>
                    <a:pt x="104" y="1"/>
                    <a:pt x="62" y="22"/>
                    <a:pt x="40" y="73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4" y="241"/>
                    <a:pt x="245" y="220"/>
                    <a:pt x="267" y="169"/>
                  </a:cubicBezTo>
                  <a:cubicBezTo>
                    <a:pt x="306" y="74"/>
                    <a:pt x="225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7"/>
            <p:cNvSpPr/>
            <p:nvPr/>
          </p:nvSpPr>
          <p:spPr>
            <a:xfrm>
              <a:off x="6155296" y="1628514"/>
              <a:ext cx="15450" cy="12089"/>
            </a:xfrm>
            <a:custGeom>
              <a:avLst/>
              <a:gdLst/>
              <a:ahLst/>
              <a:cxnLst/>
              <a:rect l="l" t="t" r="r" b="b"/>
              <a:pathLst>
                <a:path w="308" h="241" extrusionOk="0">
                  <a:moveTo>
                    <a:pt x="146" y="0"/>
                  </a:moveTo>
                  <a:cubicBezTo>
                    <a:pt x="104" y="0"/>
                    <a:pt x="63" y="22"/>
                    <a:pt x="41" y="72"/>
                  </a:cubicBezTo>
                  <a:cubicBezTo>
                    <a:pt x="1" y="167"/>
                    <a:pt x="82" y="240"/>
                    <a:pt x="161" y="240"/>
                  </a:cubicBezTo>
                  <a:cubicBezTo>
                    <a:pt x="203" y="240"/>
                    <a:pt x="245" y="219"/>
                    <a:pt x="267" y="168"/>
                  </a:cubicBezTo>
                  <a:cubicBezTo>
                    <a:pt x="307" y="74"/>
                    <a:pt x="225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7"/>
            <p:cNvSpPr/>
            <p:nvPr/>
          </p:nvSpPr>
          <p:spPr>
            <a:xfrm>
              <a:off x="6180728" y="1583218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7" y="1"/>
                  </a:moveTo>
                  <a:cubicBezTo>
                    <a:pt x="104" y="1"/>
                    <a:pt x="62" y="22"/>
                    <a:pt x="41" y="73"/>
                  </a:cubicBezTo>
                  <a:cubicBezTo>
                    <a:pt x="0" y="167"/>
                    <a:pt x="81" y="241"/>
                    <a:pt x="160" y="241"/>
                  </a:cubicBezTo>
                  <a:cubicBezTo>
                    <a:pt x="202" y="241"/>
                    <a:pt x="244" y="220"/>
                    <a:pt x="266" y="169"/>
                  </a:cubicBezTo>
                  <a:cubicBezTo>
                    <a:pt x="306" y="74"/>
                    <a:pt x="225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7"/>
            <p:cNvSpPr/>
            <p:nvPr/>
          </p:nvSpPr>
          <p:spPr>
            <a:xfrm>
              <a:off x="5901327" y="1674763"/>
              <a:ext cx="125858" cy="87634"/>
            </a:xfrm>
            <a:custGeom>
              <a:avLst/>
              <a:gdLst/>
              <a:ahLst/>
              <a:cxnLst/>
              <a:rect l="l" t="t" r="r" b="b"/>
              <a:pathLst>
                <a:path w="2509" h="1747" extrusionOk="0">
                  <a:moveTo>
                    <a:pt x="498" y="0"/>
                  </a:moveTo>
                  <a:cubicBezTo>
                    <a:pt x="323" y="0"/>
                    <a:pt x="191" y="88"/>
                    <a:pt x="140" y="301"/>
                  </a:cubicBezTo>
                  <a:cubicBezTo>
                    <a:pt x="1" y="891"/>
                    <a:pt x="1176" y="1746"/>
                    <a:pt x="1831" y="1746"/>
                  </a:cubicBezTo>
                  <a:cubicBezTo>
                    <a:pt x="1949" y="1746"/>
                    <a:pt x="2050" y="1719"/>
                    <a:pt x="2123" y="1657"/>
                  </a:cubicBezTo>
                  <a:cubicBezTo>
                    <a:pt x="2509" y="1333"/>
                    <a:pt x="1180" y="0"/>
                    <a:pt x="498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7"/>
            <p:cNvSpPr/>
            <p:nvPr/>
          </p:nvSpPr>
          <p:spPr>
            <a:xfrm>
              <a:off x="6111204" y="1936408"/>
              <a:ext cx="92399" cy="45598"/>
            </a:xfrm>
            <a:custGeom>
              <a:avLst/>
              <a:gdLst/>
              <a:ahLst/>
              <a:cxnLst/>
              <a:rect l="l" t="t" r="r" b="b"/>
              <a:pathLst>
                <a:path w="1842" h="909" extrusionOk="0">
                  <a:moveTo>
                    <a:pt x="412" y="1"/>
                  </a:moveTo>
                  <a:cubicBezTo>
                    <a:pt x="213" y="1"/>
                    <a:pt x="68" y="51"/>
                    <a:pt x="52" y="171"/>
                  </a:cubicBezTo>
                  <a:cubicBezTo>
                    <a:pt x="0" y="563"/>
                    <a:pt x="787" y="908"/>
                    <a:pt x="1307" y="908"/>
                  </a:cubicBezTo>
                  <a:cubicBezTo>
                    <a:pt x="1525" y="908"/>
                    <a:pt x="1696" y="848"/>
                    <a:pt x="1738" y="704"/>
                  </a:cubicBezTo>
                  <a:cubicBezTo>
                    <a:pt x="1841" y="352"/>
                    <a:pt x="938" y="1"/>
                    <a:pt x="41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7"/>
            <p:cNvSpPr/>
            <p:nvPr/>
          </p:nvSpPr>
          <p:spPr>
            <a:xfrm>
              <a:off x="6114465" y="1332459"/>
              <a:ext cx="119587" cy="90644"/>
            </a:xfrm>
            <a:custGeom>
              <a:avLst/>
              <a:gdLst/>
              <a:ahLst/>
              <a:cxnLst/>
              <a:rect l="l" t="t" r="r" b="b"/>
              <a:pathLst>
                <a:path w="2384" h="1807" extrusionOk="0">
                  <a:moveTo>
                    <a:pt x="1756" y="0"/>
                  </a:moveTo>
                  <a:cubicBezTo>
                    <a:pt x="1093" y="0"/>
                    <a:pt x="1" y="1363"/>
                    <a:pt x="431" y="1743"/>
                  </a:cubicBezTo>
                  <a:cubicBezTo>
                    <a:pt x="480" y="1787"/>
                    <a:pt x="541" y="1806"/>
                    <a:pt x="610" y="1806"/>
                  </a:cubicBezTo>
                  <a:cubicBezTo>
                    <a:pt x="1204" y="1806"/>
                    <a:pt x="2383" y="323"/>
                    <a:pt x="1964" y="57"/>
                  </a:cubicBezTo>
                  <a:cubicBezTo>
                    <a:pt x="1902" y="18"/>
                    <a:pt x="1832" y="0"/>
                    <a:pt x="1756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7"/>
            <p:cNvSpPr/>
            <p:nvPr/>
          </p:nvSpPr>
          <p:spPr>
            <a:xfrm>
              <a:off x="6444730" y="1905358"/>
              <a:ext cx="10484" cy="8728"/>
            </a:xfrm>
            <a:custGeom>
              <a:avLst/>
              <a:gdLst/>
              <a:ahLst/>
              <a:cxnLst/>
              <a:rect l="l" t="t" r="r" b="b"/>
              <a:pathLst>
                <a:path w="209" h="174" extrusionOk="0">
                  <a:moveTo>
                    <a:pt x="109" y="0"/>
                  </a:moveTo>
                  <a:cubicBezTo>
                    <a:pt x="56" y="0"/>
                    <a:pt x="1" y="43"/>
                    <a:pt x="18" y="110"/>
                  </a:cubicBezTo>
                  <a:cubicBezTo>
                    <a:pt x="30" y="154"/>
                    <a:pt x="65" y="174"/>
                    <a:pt x="101" y="174"/>
                  </a:cubicBezTo>
                  <a:cubicBezTo>
                    <a:pt x="154" y="174"/>
                    <a:pt x="209" y="130"/>
                    <a:pt x="190" y="63"/>
                  </a:cubicBezTo>
                  <a:cubicBezTo>
                    <a:pt x="179" y="19"/>
                    <a:pt x="145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46" name="Google Shape;1946;p7"/>
            <p:cNvGrpSpPr/>
            <p:nvPr/>
          </p:nvGrpSpPr>
          <p:grpSpPr>
            <a:xfrm>
              <a:off x="6388800" y="1848875"/>
              <a:ext cx="571599" cy="465408"/>
              <a:chOff x="6388800" y="1848875"/>
              <a:chExt cx="571599" cy="465408"/>
            </a:xfrm>
          </p:grpSpPr>
          <p:sp>
            <p:nvSpPr>
              <p:cNvPr id="1947" name="Google Shape;1947;p7"/>
              <p:cNvSpPr/>
              <p:nvPr/>
            </p:nvSpPr>
            <p:spPr>
              <a:xfrm>
                <a:off x="6585785" y="1848875"/>
                <a:ext cx="223273" cy="417803"/>
              </a:xfrm>
              <a:custGeom>
                <a:avLst/>
                <a:gdLst/>
                <a:ahLst/>
                <a:cxnLst/>
                <a:rect l="l" t="t" r="r" b="b"/>
                <a:pathLst>
                  <a:path w="4451" h="8329" extrusionOk="0">
                    <a:moveTo>
                      <a:pt x="1045" y="1"/>
                    </a:moveTo>
                    <a:cubicBezTo>
                      <a:pt x="1004" y="1"/>
                      <a:pt x="963" y="4"/>
                      <a:pt x="921" y="11"/>
                    </a:cubicBezTo>
                    <a:cubicBezTo>
                      <a:pt x="537" y="75"/>
                      <a:pt x="225" y="442"/>
                      <a:pt x="225" y="833"/>
                    </a:cubicBezTo>
                    <a:cubicBezTo>
                      <a:pt x="225" y="1640"/>
                      <a:pt x="0" y="2436"/>
                      <a:pt x="15" y="3243"/>
                    </a:cubicBezTo>
                    <a:cubicBezTo>
                      <a:pt x="27" y="4049"/>
                      <a:pt x="155" y="4862"/>
                      <a:pt x="465" y="5606"/>
                    </a:cubicBezTo>
                    <a:cubicBezTo>
                      <a:pt x="655" y="6061"/>
                      <a:pt x="913" y="6490"/>
                      <a:pt x="1258" y="6842"/>
                    </a:cubicBezTo>
                    <a:cubicBezTo>
                      <a:pt x="1490" y="7076"/>
                      <a:pt x="1758" y="7271"/>
                      <a:pt x="2023" y="7466"/>
                    </a:cubicBezTo>
                    <a:cubicBezTo>
                      <a:pt x="2416" y="7753"/>
                      <a:pt x="2809" y="8041"/>
                      <a:pt x="3200" y="8328"/>
                    </a:cubicBezTo>
                    <a:lnTo>
                      <a:pt x="3048" y="8141"/>
                    </a:lnTo>
                    <a:lnTo>
                      <a:pt x="3048" y="8141"/>
                    </a:lnTo>
                    <a:cubicBezTo>
                      <a:pt x="3109" y="8149"/>
                      <a:pt x="3170" y="8153"/>
                      <a:pt x="3232" y="8153"/>
                    </a:cubicBezTo>
                    <a:cubicBezTo>
                      <a:pt x="3515" y="8153"/>
                      <a:pt x="3800" y="8068"/>
                      <a:pt x="4021" y="7891"/>
                    </a:cubicBezTo>
                    <a:cubicBezTo>
                      <a:pt x="4290" y="7677"/>
                      <a:pt x="4450" y="7321"/>
                      <a:pt x="4397" y="6981"/>
                    </a:cubicBezTo>
                    <a:cubicBezTo>
                      <a:pt x="4343" y="6640"/>
                      <a:pt x="4059" y="6339"/>
                      <a:pt x="3717" y="6300"/>
                    </a:cubicBezTo>
                    <a:cubicBezTo>
                      <a:pt x="3869" y="6294"/>
                      <a:pt x="4005" y="6165"/>
                      <a:pt x="4017" y="6016"/>
                    </a:cubicBezTo>
                    <a:cubicBezTo>
                      <a:pt x="4032" y="5866"/>
                      <a:pt x="3922" y="5714"/>
                      <a:pt x="3775" y="5681"/>
                    </a:cubicBezTo>
                    <a:cubicBezTo>
                      <a:pt x="3992" y="5558"/>
                      <a:pt x="4057" y="5270"/>
                      <a:pt x="4024" y="5025"/>
                    </a:cubicBezTo>
                    <a:cubicBezTo>
                      <a:pt x="3976" y="4686"/>
                      <a:pt x="3775" y="4372"/>
                      <a:pt x="3487" y="4188"/>
                    </a:cubicBezTo>
                    <a:cubicBezTo>
                      <a:pt x="3296" y="4064"/>
                      <a:pt x="3068" y="4001"/>
                      <a:pt x="2840" y="4001"/>
                    </a:cubicBezTo>
                    <a:cubicBezTo>
                      <a:pt x="2727" y="4001"/>
                      <a:pt x="2613" y="4017"/>
                      <a:pt x="2504" y="4049"/>
                    </a:cubicBezTo>
                    <a:cubicBezTo>
                      <a:pt x="2619" y="3888"/>
                      <a:pt x="2639" y="3675"/>
                      <a:pt x="2563" y="3493"/>
                    </a:cubicBezTo>
                    <a:cubicBezTo>
                      <a:pt x="2488" y="3310"/>
                      <a:pt x="2314" y="3169"/>
                      <a:pt x="2117" y="3136"/>
                    </a:cubicBezTo>
                    <a:cubicBezTo>
                      <a:pt x="2486" y="2935"/>
                      <a:pt x="2807" y="2631"/>
                      <a:pt x="2975" y="2246"/>
                    </a:cubicBezTo>
                    <a:cubicBezTo>
                      <a:pt x="3144" y="1862"/>
                      <a:pt x="3142" y="1395"/>
                      <a:pt x="2924" y="1038"/>
                    </a:cubicBezTo>
                    <a:cubicBezTo>
                      <a:pt x="2741" y="739"/>
                      <a:pt x="2398" y="539"/>
                      <a:pt x="2053" y="539"/>
                    </a:cubicBezTo>
                    <a:cubicBezTo>
                      <a:pt x="1984" y="539"/>
                      <a:pt x="1915" y="547"/>
                      <a:pt x="1848" y="563"/>
                    </a:cubicBezTo>
                    <a:cubicBezTo>
                      <a:pt x="1735" y="232"/>
                      <a:pt x="1393" y="1"/>
                      <a:pt x="10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7"/>
              <p:cNvSpPr/>
              <p:nvPr/>
            </p:nvSpPr>
            <p:spPr>
              <a:xfrm>
                <a:off x="6616986" y="1895676"/>
                <a:ext cx="343412" cy="245295"/>
              </a:xfrm>
              <a:custGeom>
                <a:avLst/>
                <a:gdLst/>
                <a:ahLst/>
                <a:cxnLst/>
                <a:rect l="l" t="t" r="r" b="b"/>
                <a:pathLst>
                  <a:path w="6846" h="4890" extrusionOk="0">
                    <a:moveTo>
                      <a:pt x="5378" y="1"/>
                    </a:moveTo>
                    <a:cubicBezTo>
                      <a:pt x="5330" y="1"/>
                      <a:pt x="5281" y="13"/>
                      <a:pt x="5238" y="39"/>
                    </a:cubicBezTo>
                    <a:cubicBezTo>
                      <a:pt x="3007" y="1378"/>
                      <a:pt x="1422" y="1573"/>
                      <a:pt x="686" y="1573"/>
                    </a:cubicBezTo>
                    <a:cubicBezTo>
                      <a:pt x="383" y="1573"/>
                      <a:pt x="224" y="1540"/>
                      <a:pt x="224" y="1540"/>
                    </a:cubicBezTo>
                    <a:lnTo>
                      <a:pt x="210" y="2168"/>
                    </a:lnTo>
                    <a:cubicBezTo>
                      <a:pt x="520" y="2209"/>
                      <a:pt x="820" y="2226"/>
                      <a:pt x="1098" y="2226"/>
                    </a:cubicBezTo>
                    <a:cubicBezTo>
                      <a:pt x="2041" y="2226"/>
                      <a:pt x="2736" y="2040"/>
                      <a:pt x="2736" y="2040"/>
                    </a:cubicBezTo>
                    <a:lnTo>
                      <a:pt x="2736" y="2040"/>
                    </a:lnTo>
                    <a:cubicBezTo>
                      <a:pt x="1784" y="2840"/>
                      <a:pt x="1" y="3116"/>
                      <a:pt x="1" y="3116"/>
                    </a:cubicBezTo>
                    <a:lnTo>
                      <a:pt x="92" y="3847"/>
                    </a:lnTo>
                    <a:cubicBezTo>
                      <a:pt x="831" y="3787"/>
                      <a:pt x="2603" y="3156"/>
                      <a:pt x="2603" y="3156"/>
                    </a:cubicBezTo>
                    <a:lnTo>
                      <a:pt x="2603" y="3156"/>
                    </a:lnTo>
                    <a:cubicBezTo>
                      <a:pt x="1465" y="3785"/>
                      <a:pt x="1107" y="4468"/>
                      <a:pt x="1107" y="4468"/>
                    </a:cubicBezTo>
                    <a:lnTo>
                      <a:pt x="1650" y="4890"/>
                    </a:lnTo>
                    <a:cubicBezTo>
                      <a:pt x="2619" y="3292"/>
                      <a:pt x="5364" y="3140"/>
                      <a:pt x="6067" y="3129"/>
                    </a:cubicBezTo>
                    <a:cubicBezTo>
                      <a:pt x="6175" y="3127"/>
                      <a:pt x="6273" y="3062"/>
                      <a:pt x="6317" y="2961"/>
                    </a:cubicBezTo>
                    <a:cubicBezTo>
                      <a:pt x="6846" y="1802"/>
                      <a:pt x="6030" y="473"/>
                      <a:pt x="5561" y="68"/>
                    </a:cubicBezTo>
                    <a:cubicBezTo>
                      <a:pt x="5509" y="24"/>
                      <a:pt x="5444" y="1"/>
                      <a:pt x="53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7"/>
              <p:cNvSpPr/>
              <p:nvPr/>
            </p:nvSpPr>
            <p:spPr>
              <a:xfrm>
                <a:off x="6388800" y="1861115"/>
                <a:ext cx="388609" cy="453168"/>
              </a:xfrm>
              <a:custGeom>
                <a:avLst/>
                <a:gdLst/>
                <a:ahLst/>
                <a:cxnLst/>
                <a:rect l="l" t="t" r="r" b="b"/>
                <a:pathLst>
                  <a:path w="7747" h="9034" extrusionOk="0">
                    <a:moveTo>
                      <a:pt x="3954" y="0"/>
                    </a:moveTo>
                    <a:cubicBezTo>
                      <a:pt x="3952" y="0"/>
                      <a:pt x="3950" y="0"/>
                      <a:pt x="3948" y="0"/>
                    </a:cubicBezTo>
                    <a:cubicBezTo>
                      <a:pt x="3569" y="5"/>
                      <a:pt x="3167" y="326"/>
                      <a:pt x="3138" y="704"/>
                    </a:cubicBezTo>
                    <a:cubicBezTo>
                      <a:pt x="2805" y="342"/>
                      <a:pt x="2358" y="43"/>
                      <a:pt x="1864" y="37"/>
                    </a:cubicBezTo>
                    <a:cubicBezTo>
                      <a:pt x="1859" y="37"/>
                      <a:pt x="1853" y="37"/>
                      <a:pt x="1847" y="37"/>
                    </a:cubicBezTo>
                    <a:cubicBezTo>
                      <a:pt x="1406" y="37"/>
                      <a:pt x="981" y="281"/>
                      <a:pt x="723" y="639"/>
                    </a:cubicBezTo>
                    <a:cubicBezTo>
                      <a:pt x="462" y="1001"/>
                      <a:pt x="363" y="1467"/>
                      <a:pt x="410" y="1911"/>
                    </a:cubicBezTo>
                    <a:cubicBezTo>
                      <a:pt x="456" y="2357"/>
                      <a:pt x="638" y="2780"/>
                      <a:pt x="892" y="3149"/>
                    </a:cubicBezTo>
                    <a:cubicBezTo>
                      <a:pt x="461" y="3193"/>
                      <a:pt x="125" y="3625"/>
                      <a:pt x="133" y="4059"/>
                    </a:cubicBezTo>
                    <a:cubicBezTo>
                      <a:pt x="141" y="4492"/>
                      <a:pt x="448" y="4868"/>
                      <a:pt x="846" y="5041"/>
                    </a:cubicBezTo>
                    <a:cubicBezTo>
                      <a:pt x="312" y="5384"/>
                      <a:pt x="1" y="6042"/>
                      <a:pt x="73" y="6671"/>
                    </a:cubicBezTo>
                    <a:cubicBezTo>
                      <a:pt x="143" y="7302"/>
                      <a:pt x="595" y="7872"/>
                      <a:pt x="1190" y="8087"/>
                    </a:cubicBezTo>
                    <a:cubicBezTo>
                      <a:pt x="1372" y="8153"/>
                      <a:pt x="1564" y="8185"/>
                      <a:pt x="1756" y="8185"/>
                    </a:cubicBezTo>
                    <a:cubicBezTo>
                      <a:pt x="2196" y="8185"/>
                      <a:pt x="2637" y="8019"/>
                      <a:pt x="2955" y="7714"/>
                    </a:cubicBezTo>
                    <a:lnTo>
                      <a:pt x="2955" y="7714"/>
                    </a:lnTo>
                    <a:cubicBezTo>
                      <a:pt x="2883" y="8126"/>
                      <a:pt x="3193" y="8554"/>
                      <a:pt x="3598" y="8653"/>
                    </a:cubicBezTo>
                    <a:cubicBezTo>
                      <a:pt x="3661" y="8668"/>
                      <a:pt x="3726" y="8675"/>
                      <a:pt x="3792" y="8675"/>
                    </a:cubicBezTo>
                    <a:cubicBezTo>
                      <a:pt x="4151" y="8675"/>
                      <a:pt x="4533" y="8460"/>
                      <a:pt x="4718" y="8159"/>
                    </a:cubicBezTo>
                    <a:lnTo>
                      <a:pt x="4718" y="8159"/>
                    </a:lnTo>
                    <a:cubicBezTo>
                      <a:pt x="4710" y="8550"/>
                      <a:pt x="5043" y="8887"/>
                      <a:pt x="5420" y="8989"/>
                    </a:cubicBezTo>
                    <a:cubicBezTo>
                      <a:pt x="5532" y="9020"/>
                      <a:pt x="5647" y="9033"/>
                      <a:pt x="5763" y="9033"/>
                    </a:cubicBezTo>
                    <a:cubicBezTo>
                      <a:pt x="6034" y="9033"/>
                      <a:pt x="6309" y="8959"/>
                      <a:pt x="6563" y="8857"/>
                    </a:cubicBezTo>
                    <a:cubicBezTo>
                      <a:pt x="6954" y="8699"/>
                      <a:pt x="7333" y="8461"/>
                      <a:pt x="7539" y="8094"/>
                    </a:cubicBezTo>
                    <a:cubicBezTo>
                      <a:pt x="7746" y="7728"/>
                      <a:pt x="7729" y="7212"/>
                      <a:pt x="7413" y="6935"/>
                    </a:cubicBezTo>
                    <a:cubicBezTo>
                      <a:pt x="7657" y="6633"/>
                      <a:pt x="7676" y="6168"/>
                      <a:pt x="7457" y="5849"/>
                    </a:cubicBezTo>
                    <a:cubicBezTo>
                      <a:pt x="7284" y="5594"/>
                      <a:pt x="6968" y="5426"/>
                      <a:pt x="6661" y="5426"/>
                    </a:cubicBezTo>
                    <a:cubicBezTo>
                      <a:pt x="6581" y="5426"/>
                      <a:pt x="6501" y="5438"/>
                      <a:pt x="6424" y="5462"/>
                    </a:cubicBezTo>
                    <a:cubicBezTo>
                      <a:pt x="6491" y="5151"/>
                      <a:pt x="6416" y="4811"/>
                      <a:pt x="6225" y="4555"/>
                    </a:cubicBezTo>
                    <a:cubicBezTo>
                      <a:pt x="6035" y="4300"/>
                      <a:pt x="5730" y="4132"/>
                      <a:pt x="5412" y="4108"/>
                    </a:cubicBezTo>
                    <a:cubicBezTo>
                      <a:pt x="5690" y="3955"/>
                      <a:pt x="5832" y="3519"/>
                      <a:pt x="5789" y="3205"/>
                    </a:cubicBezTo>
                    <a:cubicBezTo>
                      <a:pt x="5747" y="2890"/>
                      <a:pt x="5497" y="2614"/>
                      <a:pt x="5189" y="2540"/>
                    </a:cubicBezTo>
                    <a:cubicBezTo>
                      <a:pt x="5492" y="2390"/>
                      <a:pt x="5776" y="2180"/>
                      <a:pt x="5953" y="1891"/>
                    </a:cubicBezTo>
                    <a:cubicBezTo>
                      <a:pt x="6131" y="1602"/>
                      <a:pt x="6185" y="1223"/>
                      <a:pt x="6035" y="920"/>
                    </a:cubicBezTo>
                    <a:cubicBezTo>
                      <a:pt x="5920" y="687"/>
                      <a:pt x="5690" y="514"/>
                      <a:pt x="5434" y="471"/>
                    </a:cubicBezTo>
                    <a:cubicBezTo>
                      <a:pt x="5389" y="463"/>
                      <a:pt x="5344" y="459"/>
                      <a:pt x="5298" y="459"/>
                    </a:cubicBezTo>
                    <a:cubicBezTo>
                      <a:pt x="5085" y="459"/>
                      <a:pt x="4871" y="543"/>
                      <a:pt x="4718" y="693"/>
                    </a:cubicBezTo>
                    <a:cubicBezTo>
                      <a:pt x="4683" y="318"/>
                      <a:pt x="4331" y="0"/>
                      <a:pt x="39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7"/>
              <p:cNvSpPr/>
              <p:nvPr/>
            </p:nvSpPr>
            <p:spPr>
              <a:xfrm>
                <a:off x="6609010" y="2239636"/>
                <a:ext cx="43591" cy="22523"/>
              </a:xfrm>
              <a:custGeom>
                <a:avLst/>
                <a:gdLst/>
                <a:ahLst/>
                <a:cxnLst/>
                <a:rect l="l" t="t" r="r" b="b"/>
                <a:pathLst>
                  <a:path w="869" h="449" fill="none" extrusionOk="0">
                    <a:moveTo>
                      <a:pt x="869" y="204"/>
                    </a:moveTo>
                    <a:cubicBezTo>
                      <a:pt x="786" y="307"/>
                      <a:pt x="672" y="386"/>
                      <a:pt x="543" y="418"/>
                    </a:cubicBezTo>
                    <a:cubicBezTo>
                      <a:pt x="415" y="449"/>
                      <a:pt x="272" y="426"/>
                      <a:pt x="166" y="348"/>
                    </a:cubicBezTo>
                    <a:cubicBezTo>
                      <a:pt x="61" y="268"/>
                      <a:pt x="0" y="129"/>
                      <a:pt x="26" y="0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7"/>
              <p:cNvSpPr/>
              <p:nvPr/>
            </p:nvSpPr>
            <p:spPr>
              <a:xfrm>
                <a:off x="6580619" y="2194190"/>
                <a:ext cx="51718" cy="478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953" fill="none" extrusionOk="0">
                    <a:moveTo>
                      <a:pt x="1031" y="553"/>
                    </a:moveTo>
                    <a:cubicBezTo>
                      <a:pt x="1015" y="711"/>
                      <a:pt x="895" y="849"/>
                      <a:pt x="745" y="901"/>
                    </a:cubicBezTo>
                    <a:cubicBezTo>
                      <a:pt x="595" y="952"/>
                      <a:pt x="422" y="922"/>
                      <a:pt x="292" y="833"/>
                    </a:cubicBezTo>
                    <a:cubicBezTo>
                      <a:pt x="161" y="742"/>
                      <a:pt x="73" y="598"/>
                      <a:pt x="36" y="445"/>
                    </a:cubicBezTo>
                    <a:cubicBezTo>
                      <a:pt x="1" y="295"/>
                      <a:pt x="17" y="128"/>
                      <a:pt x="103" y="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7"/>
              <p:cNvSpPr/>
              <p:nvPr/>
            </p:nvSpPr>
            <p:spPr>
              <a:xfrm>
                <a:off x="6451151" y="2032167"/>
                <a:ext cx="14046" cy="29947"/>
              </a:xfrm>
              <a:custGeom>
                <a:avLst/>
                <a:gdLst/>
                <a:ahLst/>
                <a:cxnLst/>
                <a:rect l="l" t="t" r="r" b="b"/>
                <a:pathLst>
                  <a:path w="280" h="597" fill="none" extrusionOk="0">
                    <a:moveTo>
                      <a:pt x="280" y="596"/>
                    </a:moveTo>
                    <a:cubicBezTo>
                      <a:pt x="197" y="580"/>
                      <a:pt x="120" y="531"/>
                      <a:pt x="72" y="460"/>
                    </a:cubicBezTo>
                    <a:cubicBezTo>
                      <a:pt x="22" y="392"/>
                      <a:pt x="0" y="302"/>
                      <a:pt x="13" y="219"/>
                    </a:cubicBezTo>
                    <a:cubicBezTo>
                      <a:pt x="21" y="162"/>
                      <a:pt x="43" y="106"/>
                      <a:pt x="83" y="66"/>
                    </a:cubicBezTo>
                    <a:cubicBezTo>
                      <a:pt x="125" y="25"/>
                      <a:pt x="182" y="1"/>
                      <a:pt x="240" y="7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7"/>
              <p:cNvSpPr/>
              <p:nvPr/>
            </p:nvSpPr>
            <p:spPr>
              <a:xfrm>
                <a:off x="6460080" y="1990532"/>
                <a:ext cx="37772" cy="59142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179" fill="none" extrusionOk="0">
                    <a:moveTo>
                      <a:pt x="295" y="1179"/>
                    </a:moveTo>
                    <a:cubicBezTo>
                      <a:pt x="154" y="1045"/>
                      <a:pt x="49" y="869"/>
                      <a:pt x="25" y="677"/>
                    </a:cubicBezTo>
                    <a:cubicBezTo>
                      <a:pt x="1" y="484"/>
                      <a:pt x="65" y="278"/>
                      <a:pt x="213" y="152"/>
                    </a:cubicBezTo>
                    <a:cubicBezTo>
                      <a:pt x="362" y="27"/>
                      <a:pt x="593" y="0"/>
                      <a:pt x="753" y="11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7"/>
              <p:cNvSpPr/>
              <p:nvPr/>
            </p:nvSpPr>
            <p:spPr>
              <a:xfrm>
                <a:off x="6597623" y="2023990"/>
                <a:ext cx="22573" cy="4163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830" fill="none" extrusionOk="0">
                    <a:moveTo>
                      <a:pt x="162" y="829"/>
                    </a:moveTo>
                    <a:cubicBezTo>
                      <a:pt x="339" y="750"/>
                      <a:pt x="449" y="542"/>
                      <a:pt x="412" y="350"/>
                    </a:cubicBezTo>
                    <a:cubicBezTo>
                      <a:pt x="374" y="160"/>
                      <a:pt x="195" y="7"/>
                      <a:pt x="0" y="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7"/>
              <p:cNvSpPr/>
              <p:nvPr/>
            </p:nvSpPr>
            <p:spPr>
              <a:xfrm>
                <a:off x="6618140" y="2042500"/>
                <a:ext cx="47203" cy="7133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422" fill="none" extrusionOk="0">
                    <a:moveTo>
                      <a:pt x="0" y="34"/>
                    </a:moveTo>
                    <a:cubicBezTo>
                      <a:pt x="246" y="1"/>
                      <a:pt x="506" y="82"/>
                      <a:pt x="682" y="256"/>
                    </a:cubicBezTo>
                    <a:cubicBezTo>
                      <a:pt x="859" y="432"/>
                      <a:pt x="941" y="700"/>
                      <a:pt x="880" y="939"/>
                    </a:cubicBezTo>
                    <a:cubicBezTo>
                      <a:pt x="819" y="1181"/>
                      <a:pt x="612" y="1380"/>
                      <a:pt x="367" y="1422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7"/>
              <p:cNvSpPr/>
              <p:nvPr/>
            </p:nvSpPr>
            <p:spPr>
              <a:xfrm>
                <a:off x="6625814" y="2099434"/>
                <a:ext cx="10133" cy="26486"/>
              </a:xfrm>
              <a:custGeom>
                <a:avLst/>
                <a:gdLst/>
                <a:ahLst/>
                <a:cxnLst/>
                <a:rect l="l" t="t" r="r" b="b"/>
                <a:pathLst>
                  <a:path w="202" h="528" fill="none" extrusionOk="0">
                    <a:moveTo>
                      <a:pt x="61" y="1"/>
                    </a:moveTo>
                    <a:cubicBezTo>
                      <a:pt x="144" y="76"/>
                      <a:pt x="202" y="181"/>
                      <a:pt x="195" y="293"/>
                    </a:cubicBezTo>
                    <a:cubicBezTo>
                      <a:pt x="191" y="403"/>
                      <a:pt x="109" y="512"/>
                      <a:pt x="0" y="528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7"/>
              <p:cNvSpPr/>
              <p:nvPr/>
            </p:nvSpPr>
            <p:spPr>
              <a:xfrm>
                <a:off x="6539636" y="1899388"/>
                <a:ext cx="29997" cy="2167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432" fill="none" extrusionOk="0">
                    <a:moveTo>
                      <a:pt x="42" y="431"/>
                    </a:moveTo>
                    <a:cubicBezTo>
                      <a:pt x="0" y="336"/>
                      <a:pt x="15" y="217"/>
                      <a:pt x="77" y="133"/>
                    </a:cubicBezTo>
                    <a:cubicBezTo>
                      <a:pt x="141" y="48"/>
                      <a:pt x="250" y="0"/>
                      <a:pt x="353" y="11"/>
                    </a:cubicBezTo>
                    <a:cubicBezTo>
                      <a:pt x="459" y="23"/>
                      <a:pt x="555" y="93"/>
                      <a:pt x="598" y="189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7"/>
              <p:cNvSpPr/>
              <p:nvPr/>
            </p:nvSpPr>
            <p:spPr>
              <a:xfrm>
                <a:off x="6666094" y="1924218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8" y="110"/>
                    </a:cubicBezTo>
                    <a:cubicBezTo>
                      <a:pt x="30" y="155"/>
                      <a:pt x="65" y="175"/>
                      <a:pt x="100" y="175"/>
                    </a:cubicBezTo>
                    <a:cubicBezTo>
                      <a:pt x="154" y="175"/>
                      <a:pt x="209" y="131"/>
                      <a:pt x="191" y="64"/>
                    </a:cubicBezTo>
                    <a:cubicBezTo>
                      <a:pt x="178" y="20"/>
                      <a:pt x="143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7"/>
              <p:cNvSpPr/>
              <p:nvPr/>
            </p:nvSpPr>
            <p:spPr>
              <a:xfrm>
                <a:off x="6640763" y="1937812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0"/>
                    </a:moveTo>
                    <a:cubicBezTo>
                      <a:pt x="55" y="0"/>
                      <a:pt x="0" y="44"/>
                      <a:pt x="19" y="111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2"/>
                      <a:pt x="191" y="65"/>
                    </a:cubicBezTo>
                    <a:cubicBezTo>
                      <a:pt x="179" y="20"/>
                      <a:pt x="144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7"/>
              <p:cNvSpPr/>
              <p:nvPr/>
            </p:nvSpPr>
            <p:spPr>
              <a:xfrm>
                <a:off x="6434497" y="1945989"/>
                <a:ext cx="10484" cy="872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4" extrusionOk="0">
                    <a:moveTo>
                      <a:pt x="109" y="0"/>
                    </a:moveTo>
                    <a:cubicBezTo>
                      <a:pt x="56" y="0"/>
                      <a:pt x="1" y="44"/>
                      <a:pt x="19" y="111"/>
                    </a:cubicBezTo>
                    <a:cubicBezTo>
                      <a:pt x="31" y="155"/>
                      <a:pt x="65" y="174"/>
                      <a:pt x="100" y="174"/>
                    </a:cubicBezTo>
                    <a:cubicBezTo>
                      <a:pt x="154" y="174"/>
                      <a:pt x="209" y="131"/>
                      <a:pt x="192" y="64"/>
                    </a:cubicBezTo>
                    <a:cubicBezTo>
                      <a:pt x="179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7"/>
              <p:cNvSpPr/>
              <p:nvPr/>
            </p:nvSpPr>
            <p:spPr>
              <a:xfrm>
                <a:off x="6458575" y="1931642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9" y="0"/>
                    </a:moveTo>
                    <a:cubicBezTo>
                      <a:pt x="56" y="0"/>
                      <a:pt x="1" y="44"/>
                      <a:pt x="18" y="111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2"/>
                      <a:pt x="191" y="65"/>
                    </a:cubicBezTo>
                    <a:cubicBezTo>
                      <a:pt x="179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7"/>
              <p:cNvSpPr/>
              <p:nvPr/>
            </p:nvSpPr>
            <p:spPr>
              <a:xfrm>
                <a:off x="6487117" y="2204573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10" y="1"/>
                    </a:moveTo>
                    <a:cubicBezTo>
                      <a:pt x="57" y="1"/>
                      <a:pt x="1" y="44"/>
                      <a:pt x="19" y="110"/>
                    </a:cubicBezTo>
                    <a:cubicBezTo>
                      <a:pt x="31" y="155"/>
                      <a:pt x="66" y="174"/>
                      <a:pt x="101" y="174"/>
                    </a:cubicBezTo>
                    <a:cubicBezTo>
                      <a:pt x="155" y="174"/>
                      <a:pt x="210" y="131"/>
                      <a:pt x="192" y="64"/>
                    </a:cubicBezTo>
                    <a:cubicBezTo>
                      <a:pt x="180" y="20"/>
                      <a:pt x="146" y="1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7"/>
              <p:cNvSpPr/>
              <p:nvPr/>
            </p:nvSpPr>
            <p:spPr>
              <a:xfrm>
                <a:off x="6455164" y="2220976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9" y="0"/>
                    </a:moveTo>
                    <a:cubicBezTo>
                      <a:pt x="56" y="0"/>
                      <a:pt x="1" y="43"/>
                      <a:pt x="19" y="110"/>
                    </a:cubicBezTo>
                    <a:cubicBezTo>
                      <a:pt x="31" y="155"/>
                      <a:pt x="66" y="174"/>
                      <a:pt x="102" y="174"/>
                    </a:cubicBezTo>
                    <a:cubicBezTo>
                      <a:pt x="155" y="174"/>
                      <a:pt x="210" y="131"/>
                      <a:pt x="192" y="64"/>
                    </a:cubicBezTo>
                    <a:cubicBezTo>
                      <a:pt x="180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7"/>
              <p:cNvSpPr/>
              <p:nvPr/>
            </p:nvSpPr>
            <p:spPr>
              <a:xfrm>
                <a:off x="6445382" y="2184107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9" y="1"/>
                    </a:moveTo>
                    <a:cubicBezTo>
                      <a:pt x="55" y="1"/>
                      <a:pt x="1" y="44"/>
                      <a:pt x="18" y="111"/>
                    </a:cubicBezTo>
                    <a:cubicBezTo>
                      <a:pt x="30" y="155"/>
                      <a:pt x="65" y="175"/>
                      <a:pt x="101" y="175"/>
                    </a:cubicBezTo>
                    <a:cubicBezTo>
                      <a:pt x="154" y="175"/>
                      <a:pt x="209" y="131"/>
                      <a:pt x="192" y="64"/>
                    </a:cubicBezTo>
                    <a:cubicBezTo>
                      <a:pt x="180" y="20"/>
                      <a:pt x="145" y="1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7"/>
              <p:cNvSpPr/>
              <p:nvPr/>
            </p:nvSpPr>
            <p:spPr>
              <a:xfrm>
                <a:off x="6704117" y="2228801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9" y="0"/>
                    </a:moveTo>
                    <a:cubicBezTo>
                      <a:pt x="56" y="0"/>
                      <a:pt x="0" y="44"/>
                      <a:pt x="19" y="111"/>
                    </a:cubicBezTo>
                    <a:cubicBezTo>
                      <a:pt x="31" y="155"/>
                      <a:pt x="66" y="175"/>
                      <a:pt x="101" y="175"/>
                    </a:cubicBezTo>
                    <a:cubicBezTo>
                      <a:pt x="155" y="175"/>
                      <a:pt x="209" y="131"/>
                      <a:pt x="191" y="64"/>
                    </a:cubicBezTo>
                    <a:cubicBezTo>
                      <a:pt x="180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7"/>
              <p:cNvSpPr/>
              <p:nvPr/>
            </p:nvSpPr>
            <p:spPr>
              <a:xfrm>
                <a:off x="6722878" y="2218067"/>
                <a:ext cx="10434" cy="8728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74" extrusionOk="0">
                    <a:moveTo>
                      <a:pt x="108" y="0"/>
                    </a:moveTo>
                    <a:cubicBezTo>
                      <a:pt x="55" y="0"/>
                      <a:pt x="0" y="43"/>
                      <a:pt x="18" y="109"/>
                    </a:cubicBezTo>
                    <a:cubicBezTo>
                      <a:pt x="30" y="154"/>
                      <a:pt x="65" y="173"/>
                      <a:pt x="100" y="173"/>
                    </a:cubicBezTo>
                    <a:cubicBezTo>
                      <a:pt x="153" y="173"/>
                      <a:pt x="208" y="130"/>
                      <a:pt x="191" y="64"/>
                    </a:cubicBezTo>
                    <a:cubicBezTo>
                      <a:pt x="179" y="20"/>
                      <a:pt x="143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7"/>
              <p:cNvSpPr/>
              <p:nvPr/>
            </p:nvSpPr>
            <p:spPr>
              <a:xfrm>
                <a:off x="6546258" y="2086693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9" y="111"/>
                    </a:cubicBezTo>
                    <a:cubicBezTo>
                      <a:pt x="30" y="155"/>
                      <a:pt x="65" y="175"/>
                      <a:pt x="101" y="175"/>
                    </a:cubicBezTo>
                    <a:cubicBezTo>
                      <a:pt x="154" y="175"/>
                      <a:pt x="209" y="132"/>
                      <a:pt x="191" y="65"/>
                    </a:cubicBezTo>
                    <a:cubicBezTo>
                      <a:pt x="179" y="20"/>
                      <a:pt x="144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7"/>
              <p:cNvSpPr/>
              <p:nvPr/>
            </p:nvSpPr>
            <p:spPr>
              <a:xfrm>
                <a:off x="6540489" y="2049272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9" y="110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1"/>
                      <a:pt x="191" y="65"/>
                    </a:cubicBezTo>
                    <a:cubicBezTo>
                      <a:pt x="179" y="20"/>
                      <a:pt x="144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7"/>
              <p:cNvSpPr/>
              <p:nvPr/>
            </p:nvSpPr>
            <p:spPr>
              <a:xfrm>
                <a:off x="6422007" y="2212599"/>
                <a:ext cx="98318" cy="39628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790" extrusionOk="0">
                    <a:moveTo>
                      <a:pt x="928" y="0"/>
                    </a:moveTo>
                    <a:cubicBezTo>
                      <a:pt x="446" y="0"/>
                      <a:pt x="1" y="143"/>
                      <a:pt x="163" y="494"/>
                    </a:cubicBezTo>
                    <a:cubicBezTo>
                      <a:pt x="258" y="699"/>
                      <a:pt x="580" y="789"/>
                      <a:pt x="924" y="789"/>
                    </a:cubicBezTo>
                    <a:cubicBezTo>
                      <a:pt x="1373" y="789"/>
                      <a:pt x="1858" y="635"/>
                      <a:pt x="1911" y="379"/>
                    </a:cubicBezTo>
                    <a:cubicBezTo>
                      <a:pt x="1960" y="151"/>
                      <a:pt x="1425" y="0"/>
                      <a:pt x="928" y="0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7"/>
              <p:cNvSpPr/>
              <p:nvPr/>
            </p:nvSpPr>
            <p:spPr>
              <a:xfrm>
                <a:off x="6656564" y="2263062"/>
                <a:ext cx="72084" cy="34712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692" extrusionOk="0">
                    <a:moveTo>
                      <a:pt x="1088" y="1"/>
                    </a:moveTo>
                    <a:cubicBezTo>
                      <a:pt x="694" y="1"/>
                      <a:pt x="1" y="353"/>
                      <a:pt x="125" y="565"/>
                    </a:cubicBezTo>
                    <a:cubicBezTo>
                      <a:pt x="178" y="654"/>
                      <a:pt x="291" y="692"/>
                      <a:pt x="428" y="692"/>
                    </a:cubicBezTo>
                    <a:cubicBezTo>
                      <a:pt x="829" y="692"/>
                      <a:pt x="1436" y="369"/>
                      <a:pt x="1334" y="114"/>
                    </a:cubicBezTo>
                    <a:cubicBezTo>
                      <a:pt x="1302" y="34"/>
                      <a:pt x="1209" y="1"/>
                      <a:pt x="1088" y="1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7"/>
              <p:cNvSpPr/>
              <p:nvPr/>
            </p:nvSpPr>
            <p:spPr>
              <a:xfrm>
                <a:off x="6416138" y="1896780"/>
                <a:ext cx="49460" cy="83169"/>
              </a:xfrm>
              <a:custGeom>
                <a:avLst/>
                <a:gdLst/>
                <a:ahLst/>
                <a:cxnLst/>
                <a:rect l="l" t="t" r="r" b="b"/>
                <a:pathLst>
                  <a:path w="986" h="1658" extrusionOk="0">
                    <a:moveTo>
                      <a:pt x="602" y="1"/>
                    </a:moveTo>
                    <a:cubicBezTo>
                      <a:pt x="597" y="1"/>
                      <a:pt x="593" y="1"/>
                      <a:pt x="588" y="1"/>
                    </a:cubicBezTo>
                    <a:cubicBezTo>
                      <a:pt x="72" y="52"/>
                      <a:pt x="0" y="1631"/>
                      <a:pt x="467" y="1657"/>
                    </a:cubicBezTo>
                    <a:cubicBezTo>
                      <a:pt x="470" y="1657"/>
                      <a:pt x="474" y="1657"/>
                      <a:pt x="477" y="1657"/>
                    </a:cubicBezTo>
                    <a:cubicBezTo>
                      <a:pt x="927" y="1657"/>
                      <a:pt x="986" y="1"/>
                      <a:pt x="602" y="1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72" name="Google Shape;1972;p7"/>
          <p:cNvGrpSpPr/>
          <p:nvPr/>
        </p:nvGrpSpPr>
        <p:grpSpPr>
          <a:xfrm rot="1567374">
            <a:off x="719953" y="-391021"/>
            <a:ext cx="997754" cy="745068"/>
            <a:chOff x="2494785" y="587053"/>
            <a:chExt cx="1411208" cy="1053812"/>
          </a:xfrm>
        </p:grpSpPr>
        <p:sp>
          <p:nvSpPr>
            <p:cNvPr id="1973" name="Google Shape;1973;p7"/>
            <p:cNvSpPr/>
            <p:nvPr/>
          </p:nvSpPr>
          <p:spPr>
            <a:xfrm>
              <a:off x="3545375" y="853012"/>
              <a:ext cx="360618" cy="322996"/>
            </a:xfrm>
            <a:custGeom>
              <a:avLst/>
              <a:gdLst/>
              <a:ahLst/>
              <a:cxnLst/>
              <a:rect l="l" t="t" r="r" b="b"/>
              <a:pathLst>
                <a:path w="7189" h="6439" extrusionOk="0">
                  <a:moveTo>
                    <a:pt x="2080" y="0"/>
                  </a:moveTo>
                  <a:cubicBezTo>
                    <a:pt x="1875" y="0"/>
                    <a:pt x="1692" y="88"/>
                    <a:pt x="1543" y="285"/>
                  </a:cubicBezTo>
                  <a:cubicBezTo>
                    <a:pt x="0" y="2323"/>
                    <a:pt x="1707" y="5401"/>
                    <a:pt x="4009" y="6262"/>
                  </a:cubicBezTo>
                  <a:cubicBezTo>
                    <a:pt x="4334" y="6383"/>
                    <a:pt x="4603" y="6439"/>
                    <a:pt x="4823" y="6439"/>
                  </a:cubicBezTo>
                  <a:cubicBezTo>
                    <a:pt x="7188" y="6439"/>
                    <a:pt x="3832" y="0"/>
                    <a:pt x="20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7"/>
            <p:cNvSpPr/>
            <p:nvPr/>
          </p:nvSpPr>
          <p:spPr>
            <a:xfrm>
              <a:off x="2811558" y="897455"/>
              <a:ext cx="984088" cy="717775"/>
            </a:xfrm>
            <a:custGeom>
              <a:avLst/>
              <a:gdLst/>
              <a:ahLst/>
              <a:cxnLst/>
              <a:rect l="l" t="t" r="r" b="b"/>
              <a:pathLst>
                <a:path w="19618" h="14309" extrusionOk="0">
                  <a:moveTo>
                    <a:pt x="11258" y="1"/>
                  </a:moveTo>
                  <a:cubicBezTo>
                    <a:pt x="9900" y="1"/>
                    <a:pt x="8592" y="499"/>
                    <a:pt x="7340" y="1033"/>
                  </a:cubicBezTo>
                  <a:cubicBezTo>
                    <a:pt x="5578" y="1782"/>
                    <a:pt x="3820" y="2634"/>
                    <a:pt x="2419" y="3940"/>
                  </a:cubicBezTo>
                  <a:cubicBezTo>
                    <a:pt x="1017" y="5246"/>
                    <a:pt x="0" y="7079"/>
                    <a:pt x="74" y="8994"/>
                  </a:cubicBezTo>
                  <a:cubicBezTo>
                    <a:pt x="131" y="10532"/>
                    <a:pt x="871" y="11965"/>
                    <a:pt x="1760" y="13222"/>
                  </a:cubicBezTo>
                  <a:cubicBezTo>
                    <a:pt x="2134" y="13750"/>
                    <a:pt x="2660" y="14308"/>
                    <a:pt x="3279" y="14308"/>
                  </a:cubicBezTo>
                  <a:cubicBezTo>
                    <a:pt x="3340" y="14308"/>
                    <a:pt x="3401" y="14303"/>
                    <a:pt x="3464" y="14292"/>
                  </a:cubicBezTo>
                  <a:cubicBezTo>
                    <a:pt x="4246" y="14150"/>
                    <a:pt x="4728" y="13119"/>
                    <a:pt x="5490" y="13119"/>
                  </a:cubicBezTo>
                  <a:cubicBezTo>
                    <a:pt x="5525" y="13119"/>
                    <a:pt x="5561" y="13121"/>
                    <a:pt x="5598" y="13126"/>
                  </a:cubicBezTo>
                  <a:cubicBezTo>
                    <a:pt x="6191" y="13203"/>
                    <a:pt x="6574" y="13910"/>
                    <a:pt x="7171" y="13928"/>
                  </a:cubicBezTo>
                  <a:cubicBezTo>
                    <a:pt x="7179" y="13928"/>
                    <a:pt x="7187" y="13928"/>
                    <a:pt x="7195" y="13928"/>
                  </a:cubicBezTo>
                  <a:cubicBezTo>
                    <a:pt x="7576" y="13928"/>
                    <a:pt x="7899" y="13637"/>
                    <a:pt x="8123" y="13324"/>
                  </a:cubicBezTo>
                  <a:cubicBezTo>
                    <a:pt x="8349" y="13006"/>
                    <a:pt x="8523" y="12641"/>
                    <a:pt x="8824" y="12388"/>
                  </a:cubicBezTo>
                  <a:cubicBezTo>
                    <a:pt x="9131" y="12133"/>
                    <a:pt x="9527" y="12034"/>
                    <a:pt x="9932" y="12034"/>
                  </a:cubicBezTo>
                  <a:cubicBezTo>
                    <a:pt x="10162" y="12034"/>
                    <a:pt x="10396" y="12066"/>
                    <a:pt x="10617" y="12120"/>
                  </a:cubicBezTo>
                  <a:cubicBezTo>
                    <a:pt x="11227" y="12270"/>
                    <a:pt x="11795" y="12559"/>
                    <a:pt x="12403" y="12709"/>
                  </a:cubicBezTo>
                  <a:cubicBezTo>
                    <a:pt x="12628" y="12765"/>
                    <a:pt x="12864" y="12798"/>
                    <a:pt x="13098" y="12798"/>
                  </a:cubicBezTo>
                  <a:cubicBezTo>
                    <a:pt x="13500" y="12798"/>
                    <a:pt x="13893" y="12699"/>
                    <a:pt x="14198" y="12446"/>
                  </a:cubicBezTo>
                  <a:cubicBezTo>
                    <a:pt x="14744" y="11994"/>
                    <a:pt x="14846" y="11213"/>
                    <a:pt x="14937" y="10511"/>
                  </a:cubicBezTo>
                  <a:cubicBezTo>
                    <a:pt x="15028" y="9808"/>
                    <a:pt x="15207" y="9019"/>
                    <a:pt x="15819" y="8662"/>
                  </a:cubicBezTo>
                  <a:cubicBezTo>
                    <a:pt x="16258" y="8403"/>
                    <a:pt x="16804" y="8443"/>
                    <a:pt x="17299" y="8326"/>
                  </a:cubicBezTo>
                  <a:cubicBezTo>
                    <a:pt x="18089" y="8138"/>
                    <a:pt x="18758" y="7506"/>
                    <a:pt x="18991" y="6728"/>
                  </a:cubicBezTo>
                  <a:cubicBezTo>
                    <a:pt x="19617" y="4630"/>
                    <a:pt x="16853" y="2548"/>
                    <a:pt x="15404" y="1504"/>
                  </a:cubicBezTo>
                  <a:cubicBezTo>
                    <a:pt x="14214" y="646"/>
                    <a:pt x="12807" y="24"/>
                    <a:pt x="11340" y="1"/>
                  </a:cubicBezTo>
                  <a:cubicBezTo>
                    <a:pt x="11313" y="1"/>
                    <a:pt x="11285" y="1"/>
                    <a:pt x="11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7"/>
            <p:cNvSpPr/>
            <p:nvPr/>
          </p:nvSpPr>
          <p:spPr>
            <a:xfrm>
              <a:off x="3128380" y="1029632"/>
              <a:ext cx="328865" cy="401350"/>
            </a:xfrm>
            <a:custGeom>
              <a:avLst/>
              <a:gdLst/>
              <a:ahLst/>
              <a:cxnLst/>
              <a:rect l="l" t="t" r="r" b="b"/>
              <a:pathLst>
                <a:path w="6556" h="8001" fill="none" extrusionOk="0">
                  <a:moveTo>
                    <a:pt x="6555" y="8000"/>
                  </a:moveTo>
                  <a:cubicBezTo>
                    <a:pt x="3965" y="5704"/>
                    <a:pt x="1744" y="2993"/>
                    <a:pt x="1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7"/>
            <p:cNvSpPr/>
            <p:nvPr/>
          </p:nvSpPr>
          <p:spPr>
            <a:xfrm>
              <a:off x="3048723" y="1078439"/>
              <a:ext cx="143615" cy="418757"/>
            </a:xfrm>
            <a:custGeom>
              <a:avLst/>
              <a:gdLst/>
              <a:ahLst/>
              <a:cxnLst/>
              <a:rect l="l" t="t" r="r" b="b"/>
              <a:pathLst>
                <a:path w="2863" h="8348" fill="none" extrusionOk="0">
                  <a:moveTo>
                    <a:pt x="2863" y="8348"/>
                  </a:moveTo>
                  <a:cubicBezTo>
                    <a:pt x="1436" y="5760"/>
                    <a:pt x="463" y="2921"/>
                    <a:pt x="0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7"/>
            <p:cNvSpPr/>
            <p:nvPr/>
          </p:nvSpPr>
          <p:spPr>
            <a:xfrm>
              <a:off x="2995200" y="1218892"/>
              <a:ext cx="34010" cy="308901"/>
            </a:xfrm>
            <a:custGeom>
              <a:avLst/>
              <a:gdLst/>
              <a:ahLst/>
              <a:cxnLst/>
              <a:rect l="l" t="t" r="r" b="b"/>
              <a:pathLst>
                <a:path w="678" h="6158" fill="none" extrusionOk="0">
                  <a:moveTo>
                    <a:pt x="1" y="6158"/>
                  </a:moveTo>
                  <a:cubicBezTo>
                    <a:pt x="9" y="4090"/>
                    <a:pt x="235" y="2022"/>
                    <a:pt x="678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7"/>
            <p:cNvSpPr/>
            <p:nvPr/>
          </p:nvSpPr>
          <p:spPr>
            <a:xfrm>
              <a:off x="2494785" y="697410"/>
              <a:ext cx="634857" cy="943456"/>
            </a:xfrm>
            <a:custGeom>
              <a:avLst/>
              <a:gdLst/>
              <a:ahLst/>
              <a:cxnLst/>
              <a:rect l="l" t="t" r="r" b="b"/>
              <a:pathLst>
                <a:path w="12656" h="18808" extrusionOk="0">
                  <a:moveTo>
                    <a:pt x="7510" y="1"/>
                  </a:moveTo>
                  <a:cubicBezTo>
                    <a:pt x="6438" y="1"/>
                    <a:pt x="5301" y="349"/>
                    <a:pt x="4506" y="1026"/>
                  </a:cubicBezTo>
                  <a:cubicBezTo>
                    <a:pt x="3261" y="2088"/>
                    <a:pt x="2498" y="2972"/>
                    <a:pt x="1714" y="4277"/>
                  </a:cubicBezTo>
                  <a:cubicBezTo>
                    <a:pt x="1276" y="5002"/>
                    <a:pt x="930" y="5781"/>
                    <a:pt x="689" y="6592"/>
                  </a:cubicBezTo>
                  <a:cubicBezTo>
                    <a:pt x="0" y="8904"/>
                    <a:pt x="173" y="11463"/>
                    <a:pt x="1166" y="13662"/>
                  </a:cubicBezTo>
                  <a:cubicBezTo>
                    <a:pt x="1845" y="15166"/>
                    <a:pt x="2882" y="16485"/>
                    <a:pt x="4045" y="17657"/>
                  </a:cubicBezTo>
                  <a:cubicBezTo>
                    <a:pt x="4449" y="18064"/>
                    <a:pt x="4883" y="18465"/>
                    <a:pt x="5418" y="18674"/>
                  </a:cubicBezTo>
                  <a:cubicBezTo>
                    <a:pt x="5637" y="18760"/>
                    <a:pt x="5878" y="18808"/>
                    <a:pt x="6115" y="18808"/>
                  </a:cubicBezTo>
                  <a:cubicBezTo>
                    <a:pt x="6455" y="18808"/>
                    <a:pt x="6789" y="18710"/>
                    <a:pt x="7043" y="18487"/>
                  </a:cubicBezTo>
                  <a:cubicBezTo>
                    <a:pt x="7538" y="18058"/>
                    <a:pt x="7634" y="17275"/>
                    <a:pt x="8167" y="16892"/>
                  </a:cubicBezTo>
                  <a:cubicBezTo>
                    <a:pt x="8602" y="16579"/>
                    <a:pt x="9212" y="16622"/>
                    <a:pt x="9667" y="16338"/>
                  </a:cubicBezTo>
                  <a:cubicBezTo>
                    <a:pt x="10237" y="15980"/>
                    <a:pt x="10398" y="15211"/>
                    <a:pt x="10328" y="14542"/>
                  </a:cubicBezTo>
                  <a:cubicBezTo>
                    <a:pt x="10267" y="13980"/>
                    <a:pt x="10095" y="13367"/>
                    <a:pt x="10393" y="12888"/>
                  </a:cubicBezTo>
                  <a:cubicBezTo>
                    <a:pt x="10745" y="12321"/>
                    <a:pt x="11559" y="12265"/>
                    <a:pt x="12059" y="11823"/>
                  </a:cubicBezTo>
                  <a:cubicBezTo>
                    <a:pt x="12635" y="11313"/>
                    <a:pt x="12656" y="10390"/>
                    <a:pt x="12344" y="9686"/>
                  </a:cubicBezTo>
                  <a:cubicBezTo>
                    <a:pt x="12033" y="8984"/>
                    <a:pt x="11463" y="8435"/>
                    <a:pt x="10954" y="7860"/>
                  </a:cubicBezTo>
                  <a:cubicBezTo>
                    <a:pt x="10443" y="7285"/>
                    <a:pt x="9962" y="6619"/>
                    <a:pt x="9901" y="5853"/>
                  </a:cubicBezTo>
                  <a:cubicBezTo>
                    <a:pt x="9804" y="4644"/>
                    <a:pt x="10770" y="3537"/>
                    <a:pt x="10671" y="2329"/>
                  </a:cubicBezTo>
                  <a:cubicBezTo>
                    <a:pt x="10575" y="1155"/>
                    <a:pt x="9456" y="267"/>
                    <a:pt x="8295" y="66"/>
                  </a:cubicBezTo>
                  <a:cubicBezTo>
                    <a:pt x="8042" y="23"/>
                    <a:pt x="7778" y="1"/>
                    <a:pt x="7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7"/>
            <p:cNvSpPr/>
            <p:nvPr/>
          </p:nvSpPr>
          <p:spPr>
            <a:xfrm>
              <a:off x="2562554" y="869364"/>
              <a:ext cx="194881" cy="685420"/>
            </a:xfrm>
            <a:custGeom>
              <a:avLst/>
              <a:gdLst/>
              <a:ahLst/>
              <a:cxnLst/>
              <a:rect l="l" t="t" r="r" b="b"/>
              <a:pathLst>
                <a:path w="3885" h="13664" fill="none" extrusionOk="0">
                  <a:moveTo>
                    <a:pt x="2191" y="1"/>
                  </a:moveTo>
                  <a:cubicBezTo>
                    <a:pt x="527" y="1882"/>
                    <a:pt x="0" y="4596"/>
                    <a:pt x="447" y="7066"/>
                  </a:cubicBezTo>
                  <a:cubicBezTo>
                    <a:pt x="896" y="9536"/>
                    <a:pt x="2229" y="11778"/>
                    <a:pt x="3885" y="13664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7"/>
            <p:cNvSpPr/>
            <p:nvPr/>
          </p:nvSpPr>
          <p:spPr>
            <a:xfrm>
              <a:off x="2665235" y="918473"/>
              <a:ext cx="249508" cy="472029"/>
            </a:xfrm>
            <a:custGeom>
              <a:avLst/>
              <a:gdLst/>
              <a:ahLst/>
              <a:cxnLst/>
              <a:rect l="l" t="t" r="r" b="b"/>
              <a:pathLst>
                <a:path w="4974" h="9410" fill="none" extrusionOk="0">
                  <a:moveTo>
                    <a:pt x="66" y="1"/>
                  </a:moveTo>
                  <a:cubicBezTo>
                    <a:pt x="0" y="1824"/>
                    <a:pt x="575" y="3633"/>
                    <a:pt x="1487" y="5214"/>
                  </a:cubicBezTo>
                  <a:cubicBezTo>
                    <a:pt x="2400" y="6795"/>
                    <a:pt x="3641" y="8165"/>
                    <a:pt x="4974" y="9410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7"/>
            <p:cNvSpPr/>
            <p:nvPr/>
          </p:nvSpPr>
          <p:spPr>
            <a:xfrm>
              <a:off x="2621494" y="587053"/>
              <a:ext cx="1252859" cy="755648"/>
            </a:xfrm>
            <a:custGeom>
              <a:avLst/>
              <a:gdLst/>
              <a:ahLst/>
              <a:cxnLst/>
              <a:rect l="l" t="t" r="r" b="b"/>
              <a:pathLst>
                <a:path w="24976" h="15064" extrusionOk="0">
                  <a:moveTo>
                    <a:pt x="12252" y="1"/>
                  </a:moveTo>
                  <a:cubicBezTo>
                    <a:pt x="8935" y="1"/>
                    <a:pt x="5350" y="936"/>
                    <a:pt x="2605" y="2763"/>
                  </a:cubicBezTo>
                  <a:cubicBezTo>
                    <a:pt x="1595" y="3435"/>
                    <a:pt x="714" y="4363"/>
                    <a:pt x="320" y="5509"/>
                  </a:cubicBezTo>
                  <a:cubicBezTo>
                    <a:pt x="0" y="6437"/>
                    <a:pt x="55" y="7478"/>
                    <a:pt x="515" y="8348"/>
                  </a:cubicBezTo>
                  <a:cubicBezTo>
                    <a:pt x="689" y="8677"/>
                    <a:pt x="855" y="9049"/>
                    <a:pt x="1113" y="9319"/>
                  </a:cubicBezTo>
                  <a:cubicBezTo>
                    <a:pt x="1522" y="9742"/>
                    <a:pt x="2022" y="10042"/>
                    <a:pt x="2340" y="10553"/>
                  </a:cubicBezTo>
                  <a:cubicBezTo>
                    <a:pt x="2838" y="11351"/>
                    <a:pt x="2965" y="12567"/>
                    <a:pt x="3876" y="12801"/>
                  </a:cubicBezTo>
                  <a:cubicBezTo>
                    <a:pt x="3968" y="12825"/>
                    <a:pt x="4060" y="12835"/>
                    <a:pt x="4150" y="12835"/>
                  </a:cubicBezTo>
                  <a:cubicBezTo>
                    <a:pt x="4837" y="12835"/>
                    <a:pt x="5484" y="12234"/>
                    <a:pt x="6204" y="12167"/>
                  </a:cubicBezTo>
                  <a:cubicBezTo>
                    <a:pt x="6249" y="12163"/>
                    <a:pt x="6294" y="12161"/>
                    <a:pt x="6338" y="12161"/>
                  </a:cubicBezTo>
                  <a:cubicBezTo>
                    <a:pt x="7137" y="12161"/>
                    <a:pt x="7812" y="12806"/>
                    <a:pt x="8340" y="13429"/>
                  </a:cubicBezTo>
                  <a:cubicBezTo>
                    <a:pt x="8896" y="14085"/>
                    <a:pt x="9509" y="14826"/>
                    <a:pt x="10365" y="14926"/>
                  </a:cubicBezTo>
                  <a:cubicBezTo>
                    <a:pt x="10433" y="14935"/>
                    <a:pt x="10500" y="14938"/>
                    <a:pt x="10567" y="14938"/>
                  </a:cubicBezTo>
                  <a:cubicBezTo>
                    <a:pt x="11707" y="14938"/>
                    <a:pt x="12654" y="13815"/>
                    <a:pt x="13818" y="13676"/>
                  </a:cubicBezTo>
                  <a:cubicBezTo>
                    <a:pt x="13904" y="13666"/>
                    <a:pt x="13990" y="13661"/>
                    <a:pt x="14075" y="13661"/>
                  </a:cubicBezTo>
                  <a:cubicBezTo>
                    <a:pt x="14876" y="13661"/>
                    <a:pt x="15634" y="14095"/>
                    <a:pt x="16355" y="14475"/>
                  </a:cubicBezTo>
                  <a:cubicBezTo>
                    <a:pt x="16938" y="14781"/>
                    <a:pt x="17597" y="15064"/>
                    <a:pt x="18237" y="15064"/>
                  </a:cubicBezTo>
                  <a:cubicBezTo>
                    <a:pt x="18472" y="15064"/>
                    <a:pt x="18705" y="15025"/>
                    <a:pt x="18931" y="14936"/>
                  </a:cubicBezTo>
                  <a:cubicBezTo>
                    <a:pt x="20029" y="14502"/>
                    <a:pt x="20451" y="13052"/>
                    <a:pt x="21545" y="12610"/>
                  </a:cubicBezTo>
                  <a:cubicBezTo>
                    <a:pt x="22364" y="12278"/>
                    <a:pt x="23373" y="12600"/>
                    <a:pt x="24131" y="12148"/>
                  </a:cubicBezTo>
                  <a:cubicBezTo>
                    <a:pt x="24709" y="11805"/>
                    <a:pt x="24976" y="11085"/>
                    <a:pt x="24953" y="10413"/>
                  </a:cubicBezTo>
                  <a:cubicBezTo>
                    <a:pt x="24933" y="9740"/>
                    <a:pt x="24672" y="9102"/>
                    <a:pt x="24406" y="8485"/>
                  </a:cubicBezTo>
                  <a:cubicBezTo>
                    <a:pt x="23727" y="6908"/>
                    <a:pt x="22977" y="5337"/>
                    <a:pt x="21867" y="4027"/>
                  </a:cubicBezTo>
                  <a:cubicBezTo>
                    <a:pt x="19691" y="1460"/>
                    <a:pt x="16280" y="143"/>
                    <a:pt x="12916" y="13"/>
                  </a:cubicBezTo>
                  <a:cubicBezTo>
                    <a:pt x="12696" y="5"/>
                    <a:pt x="12475" y="1"/>
                    <a:pt x="12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7"/>
            <p:cNvSpPr/>
            <p:nvPr/>
          </p:nvSpPr>
          <p:spPr>
            <a:xfrm>
              <a:off x="2934340" y="661747"/>
              <a:ext cx="703429" cy="511507"/>
            </a:xfrm>
            <a:custGeom>
              <a:avLst/>
              <a:gdLst/>
              <a:ahLst/>
              <a:cxnLst/>
              <a:rect l="l" t="t" r="r" b="b"/>
              <a:pathLst>
                <a:path w="14023" h="10197" extrusionOk="0">
                  <a:moveTo>
                    <a:pt x="1742" y="1"/>
                  </a:moveTo>
                  <a:cubicBezTo>
                    <a:pt x="1242" y="1"/>
                    <a:pt x="762" y="136"/>
                    <a:pt x="366" y="479"/>
                  </a:cubicBezTo>
                  <a:cubicBezTo>
                    <a:pt x="200" y="623"/>
                    <a:pt x="51" y="806"/>
                    <a:pt x="24" y="1023"/>
                  </a:cubicBezTo>
                  <a:cubicBezTo>
                    <a:pt x="0" y="1224"/>
                    <a:pt x="85" y="1427"/>
                    <a:pt x="212" y="1585"/>
                  </a:cubicBezTo>
                  <a:cubicBezTo>
                    <a:pt x="612" y="2079"/>
                    <a:pt x="1423" y="2227"/>
                    <a:pt x="1999" y="2412"/>
                  </a:cubicBezTo>
                  <a:cubicBezTo>
                    <a:pt x="2045" y="2427"/>
                    <a:pt x="2092" y="2444"/>
                    <a:pt x="2136" y="2459"/>
                  </a:cubicBezTo>
                  <a:cubicBezTo>
                    <a:pt x="1610" y="3750"/>
                    <a:pt x="1654" y="5270"/>
                    <a:pt x="2280" y="6521"/>
                  </a:cubicBezTo>
                  <a:cubicBezTo>
                    <a:pt x="2331" y="6621"/>
                    <a:pt x="2406" y="6735"/>
                    <a:pt x="2520" y="6739"/>
                  </a:cubicBezTo>
                  <a:cubicBezTo>
                    <a:pt x="2522" y="6740"/>
                    <a:pt x="2525" y="6740"/>
                    <a:pt x="2527" y="6740"/>
                  </a:cubicBezTo>
                  <a:cubicBezTo>
                    <a:pt x="2631" y="6740"/>
                    <a:pt x="2713" y="6640"/>
                    <a:pt x="2732" y="6537"/>
                  </a:cubicBezTo>
                  <a:cubicBezTo>
                    <a:pt x="2751" y="6431"/>
                    <a:pt x="2719" y="6324"/>
                    <a:pt x="2694" y="6221"/>
                  </a:cubicBezTo>
                  <a:cubicBezTo>
                    <a:pt x="2402" y="5092"/>
                    <a:pt x="2585" y="3853"/>
                    <a:pt x="3176" y="2848"/>
                  </a:cubicBezTo>
                  <a:cubicBezTo>
                    <a:pt x="4771" y="3516"/>
                    <a:pt x="6246" y="4469"/>
                    <a:pt x="7521" y="5643"/>
                  </a:cubicBezTo>
                  <a:cubicBezTo>
                    <a:pt x="6669" y="6549"/>
                    <a:pt x="6234" y="7836"/>
                    <a:pt x="6377" y="9072"/>
                  </a:cubicBezTo>
                  <a:cubicBezTo>
                    <a:pt x="6387" y="9163"/>
                    <a:pt x="6401" y="9256"/>
                    <a:pt x="6448" y="9336"/>
                  </a:cubicBezTo>
                  <a:cubicBezTo>
                    <a:pt x="6491" y="9409"/>
                    <a:pt x="6570" y="9469"/>
                    <a:pt x="6655" y="9469"/>
                  </a:cubicBezTo>
                  <a:cubicBezTo>
                    <a:pt x="6661" y="9469"/>
                    <a:pt x="6666" y="9469"/>
                    <a:pt x="6671" y="9468"/>
                  </a:cubicBezTo>
                  <a:cubicBezTo>
                    <a:pt x="6844" y="9454"/>
                    <a:pt x="6903" y="9233"/>
                    <a:pt x="6928" y="9063"/>
                  </a:cubicBezTo>
                  <a:cubicBezTo>
                    <a:pt x="7072" y="8062"/>
                    <a:pt x="7567" y="7115"/>
                    <a:pt x="8298" y="6419"/>
                  </a:cubicBezTo>
                  <a:cubicBezTo>
                    <a:pt x="9221" y="7402"/>
                    <a:pt x="10013" y="8507"/>
                    <a:pt x="10632" y="9708"/>
                  </a:cubicBezTo>
                  <a:cubicBezTo>
                    <a:pt x="10748" y="9932"/>
                    <a:pt x="10938" y="10196"/>
                    <a:pt x="11166" y="10196"/>
                  </a:cubicBezTo>
                  <a:cubicBezTo>
                    <a:pt x="11223" y="10196"/>
                    <a:pt x="11281" y="10180"/>
                    <a:pt x="11341" y="10144"/>
                  </a:cubicBezTo>
                  <a:cubicBezTo>
                    <a:pt x="11506" y="10045"/>
                    <a:pt x="11573" y="9834"/>
                    <a:pt x="11514" y="9652"/>
                  </a:cubicBezTo>
                  <a:cubicBezTo>
                    <a:pt x="11295" y="8970"/>
                    <a:pt x="11000" y="8327"/>
                    <a:pt x="10648" y="7715"/>
                  </a:cubicBezTo>
                  <a:cubicBezTo>
                    <a:pt x="10816" y="7662"/>
                    <a:pt x="10992" y="7639"/>
                    <a:pt x="11170" y="7639"/>
                  </a:cubicBezTo>
                  <a:cubicBezTo>
                    <a:pt x="11450" y="7639"/>
                    <a:pt x="11736" y="7695"/>
                    <a:pt x="12004" y="7777"/>
                  </a:cubicBezTo>
                  <a:cubicBezTo>
                    <a:pt x="12512" y="7934"/>
                    <a:pt x="12994" y="8176"/>
                    <a:pt x="13513" y="8285"/>
                  </a:cubicBezTo>
                  <a:cubicBezTo>
                    <a:pt x="13564" y="8296"/>
                    <a:pt x="13620" y="8303"/>
                    <a:pt x="13675" y="8303"/>
                  </a:cubicBezTo>
                  <a:cubicBezTo>
                    <a:pt x="13798" y="8303"/>
                    <a:pt x="13916" y="8267"/>
                    <a:pt x="13962" y="8159"/>
                  </a:cubicBezTo>
                  <a:cubicBezTo>
                    <a:pt x="14022" y="8018"/>
                    <a:pt x="13906" y="7867"/>
                    <a:pt x="13796" y="7761"/>
                  </a:cubicBezTo>
                  <a:cubicBezTo>
                    <a:pt x="12897" y="6909"/>
                    <a:pt x="11675" y="6364"/>
                    <a:pt x="10449" y="6364"/>
                  </a:cubicBezTo>
                  <a:cubicBezTo>
                    <a:pt x="10230" y="6364"/>
                    <a:pt x="10011" y="6381"/>
                    <a:pt x="9794" y="6417"/>
                  </a:cubicBezTo>
                  <a:cubicBezTo>
                    <a:pt x="8841" y="5130"/>
                    <a:pt x="7677" y="3971"/>
                    <a:pt x="6526" y="2848"/>
                  </a:cubicBezTo>
                  <a:cubicBezTo>
                    <a:pt x="6291" y="2618"/>
                    <a:pt x="6055" y="2388"/>
                    <a:pt x="5814" y="2165"/>
                  </a:cubicBezTo>
                  <a:cubicBezTo>
                    <a:pt x="5955" y="2153"/>
                    <a:pt x="6098" y="2147"/>
                    <a:pt x="6240" y="2147"/>
                  </a:cubicBezTo>
                  <a:cubicBezTo>
                    <a:pt x="6901" y="2147"/>
                    <a:pt x="7561" y="2275"/>
                    <a:pt x="8172" y="2524"/>
                  </a:cubicBezTo>
                  <a:cubicBezTo>
                    <a:pt x="8686" y="2733"/>
                    <a:pt x="9187" y="3030"/>
                    <a:pt x="9742" y="3045"/>
                  </a:cubicBezTo>
                  <a:cubicBezTo>
                    <a:pt x="9747" y="3045"/>
                    <a:pt x="9753" y="3045"/>
                    <a:pt x="9759" y="3045"/>
                  </a:cubicBezTo>
                  <a:cubicBezTo>
                    <a:pt x="9922" y="3045"/>
                    <a:pt x="10117" y="2981"/>
                    <a:pt x="10133" y="2821"/>
                  </a:cubicBezTo>
                  <a:cubicBezTo>
                    <a:pt x="10144" y="2706"/>
                    <a:pt x="10051" y="2610"/>
                    <a:pt x="9957" y="2542"/>
                  </a:cubicBezTo>
                  <a:cubicBezTo>
                    <a:pt x="9745" y="2385"/>
                    <a:pt x="9500" y="2280"/>
                    <a:pt x="9258" y="2175"/>
                  </a:cubicBezTo>
                  <a:cubicBezTo>
                    <a:pt x="8509" y="1854"/>
                    <a:pt x="7755" y="1529"/>
                    <a:pt x="6963" y="1331"/>
                  </a:cubicBezTo>
                  <a:cubicBezTo>
                    <a:pt x="6496" y="1215"/>
                    <a:pt x="6013" y="1144"/>
                    <a:pt x="5532" y="1144"/>
                  </a:cubicBezTo>
                  <a:cubicBezTo>
                    <a:pt x="5257" y="1144"/>
                    <a:pt x="4983" y="1167"/>
                    <a:pt x="4714" y="1218"/>
                  </a:cubicBezTo>
                  <a:cubicBezTo>
                    <a:pt x="4532" y="1079"/>
                    <a:pt x="4346" y="947"/>
                    <a:pt x="4156" y="821"/>
                  </a:cubicBezTo>
                  <a:cubicBezTo>
                    <a:pt x="3502" y="392"/>
                    <a:pt x="2593" y="1"/>
                    <a:pt x="174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7"/>
            <p:cNvSpPr/>
            <p:nvPr/>
          </p:nvSpPr>
          <p:spPr>
            <a:xfrm>
              <a:off x="3449666" y="777970"/>
              <a:ext cx="413189" cy="344265"/>
            </a:xfrm>
            <a:custGeom>
              <a:avLst/>
              <a:gdLst/>
              <a:ahLst/>
              <a:cxnLst/>
              <a:rect l="l" t="t" r="r" b="b"/>
              <a:pathLst>
                <a:path w="8237" h="6863" extrusionOk="0">
                  <a:moveTo>
                    <a:pt x="2680" y="1"/>
                  </a:moveTo>
                  <a:cubicBezTo>
                    <a:pt x="2625" y="1"/>
                    <a:pt x="2570" y="4"/>
                    <a:pt x="2515" y="9"/>
                  </a:cubicBezTo>
                  <a:cubicBezTo>
                    <a:pt x="0" y="259"/>
                    <a:pt x="4327" y="6863"/>
                    <a:pt x="6501" y="6863"/>
                  </a:cubicBezTo>
                  <a:cubicBezTo>
                    <a:pt x="6646" y="6863"/>
                    <a:pt x="6781" y="6833"/>
                    <a:pt x="6904" y="6771"/>
                  </a:cubicBezTo>
                  <a:cubicBezTo>
                    <a:pt x="8237" y="6094"/>
                    <a:pt x="5323" y="1"/>
                    <a:pt x="2680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7"/>
            <p:cNvSpPr/>
            <p:nvPr/>
          </p:nvSpPr>
          <p:spPr>
            <a:xfrm>
              <a:off x="2822493" y="1111696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2" y="379"/>
                  </a:cubicBezTo>
                  <a:cubicBezTo>
                    <a:pt x="299" y="379"/>
                    <a:pt x="328" y="373"/>
                    <a:pt x="357" y="358"/>
                  </a:cubicBezTo>
                  <a:cubicBezTo>
                    <a:pt x="543" y="263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7"/>
            <p:cNvSpPr/>
            <p:nvPr/>
          </p:nvSpPr>
          <p:spPr>
            <a:xfrm>
              <a:off x="2840601" y="1055565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2" y="379"/>
                  </a:cubicBezTo>
                  <a:cubicBezTo>
                    <a:pt x="299" y="379"/>
                    <a:pt x="327" y="372"/>
                    <a:pt x="357" y="357"/>
                  </a:cubicBezTo>
                  <a:cubicBezTo>
                    <a:pt x="543" y="262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7"/>
            <p:cNvSpPr/>
            <p:nvPr/>
          </p:nvSpPr>
          <p:spPr>
            <a:xfrm>
              <a:off x="2764104" y="1046988"/>
              <a:ext cx="27288" cy="19062"/>
            </a:xfrm>
            <a:custGeom>
              <a:avLst/>
              <a:gdLst/>
              <a:ahLst/>
              <a:cxnLst/>
              <a:rect l="l" t="t" r="r" b="b"/>
              <a:pathLst>
                <a:path w="544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3" y="379"/>
                  </a:cubicBezTo>
                  <a:cubicBezTo>
                    <a:pt x="300" y="379"/>
                    <a:pt x="329" y="373"/>
                    <a:pt x="359" y="357"/>
                  </a:cubicBezTo>
                  <a:cubicBezTo>
                    <a:pt x="543" y="262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7"/>
            <p:cNvSpPr/>
            <p:nvPr/>
          </p:nvSpPr>
          <p:spPr>
            <a:xfrm>
              <a:off x="3182203" y="1071567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2" y="380"/>
                    <a:pt x="271" y="380"/>
                  </a:cubicBezTo>
                  <a:cubicBezTo>
                    <a:pt x="298" y="380"/>
                    <a:pt x="327" y="373"/>
                    <a:pt x="357" y="358"/>
                  </a:cubicBezTo>
                  <a:cubicBezTo>
                    <a:pt x="543" y="263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7"/>
            <p:cNvSpPr/>
            <p:nvPr/>
          </p:nvSpPr>
          <p:spPr>
            <a:xfrm>
              <a:off x="3231262" y="991458"/>
              <a:ext cx="27288" cy="19062"/>
            </a:xfrm>
            <a:custGeom>
              <a:avLst/>
              <a:gdLst/>
              <a:ahLst/>
              <a:cxnLst/>
              <a:rect l="l" t="t" r="r" b="b"/>
              <a:pathLst>
                <a:path w="544" h="380" extrusionOk="0">
                  <a:moveTo>
                    <a:pt x="272" y="1"/>
                  </a:moveTo>
                  <a:cubicBezTo>
                    <a:pt x="245" y="1"/>
                    <a:pt x="216" y="7"/>
                    <a:pt x="187" y="23"/>
                  </a:cubicBezTo>
                  <a:cubicBezTo>
                    <a:pt x="1" y="118"/>
                    <a:pt x="102" y="380"/>
                    <a:pt x="272" y="380"/>
                  </a:cubicBezTo>
                  <a:cubicBezTo>
                    <a:pt x="299" y="380"/>
                    <a:pt x="328" y="373"/>
                    <a:pt x="358" y="358"/>
                  </a:cubicBezTo>
                  <a:cubicBezTo>
                    <a:pt x="543" y="263"/>
                    <a:pt x="441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7"/>
            <p:cNvSpPr/>
            <p:nvPr/>
          </p:nvSpPr>
          <p:spPr>
            <a:xfrm>
              <a:off x="3140067" y="1021104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8"/>
                    <a:pt x="272" y="378"/>
                  </a:cubicBezTo>
                  <a:cubicBezTo>
                    <a:pt x="300" y="378"/>
                    <a:pt x="329" y="371"/>
                    <a:pt x="359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7"/>
            <p:cNvSpPr/>
            <p:nvPr/>
          </p:nvSpPr>
          <p:spPr>
            <a:xfrm>
              <a:off x="3485031" y="86780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1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7"/>
            <p:cNvSpPr/>
            <p:nvPr/>
          </p:nvSpPr>
          <p:spPr>
            <a:xfrm>
              <a:off x="3580489" y="874782"/>
              <a:ext cx="27238" cy="18961"/>
            </a:xfrm>
            <a:custGeom>
              <a:avLst/>
              <a:gdLst/>
              <a:ahLst/>
              <a:cxnLst/>
              <a:rect l="l" t="t" r="r" b="b"/>
              <a:pathLst>
                <a:path w="543" h="378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1" y="117"/>
                    <a:pt x="102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7"/>
            <p:cNvSpPr/>
            <p:nvPr/>
          </p:nvSpPr>
          <p:spPr>
            <a:xfrm>
              <a:off x="3531230" y="929709"/>
              <a:ext cx="27188" cy="19062"/>
            </a:xfrm>
            <a:custGeom>
              <a:avLst/>
              <a:gdLst/>
              <a:ahLst/>
              <a:cxnLst/>
              <a:rect l="l" t="t" r="r" b="b"/>
              <a:pathLst>
                <a:path w="542" h="380" extrusionOk="0">
                  <a:moveTo>
                    <a:pt x="271" y="1"/>
                  </a:moveTo>
                  <a:cubicBezTo>
                    <a:pt x="243" y="1"/>
                    <a:pt x="215" y="7"/>
                    <a:pt x="185" y="23"/>
                  </a:cubicBezTo>
                  <a:cubicBezTo>
                    <a:pt x="0" y="118"/>
                    <a:pt x="102" y="380"/>
                    <a:pt x="271" y="380"/>
                  </a:cubicBezTo>
                  <a:cubicBezTo>
                    <a:pt x="299" y="380"/>
                    <a:pt x="328" y="373"/>
                    <a:pt x="357" y="358"/>
                  </a:cubicBezTo>
                  <a:cubicBezTo>
                    <a:pt x="542" y="263"/>
                    <a:pt x="440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7"/>
            <p:cNvSpPr/>
            <p:nvPr/>
          </p:nvSpPr>
          <p:spPr>
            <a:xfrm>
              <a:off x="3308912" y="645392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1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7"/>
            <p:cNvSpPr/>
            <p:nvPr/>
          </p:nvSpPr>
          <p:spPr>
            <a:xfrm>
              <a:off x="3235927" y="62597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3" y="1"/>
                  </a:moveTo>
                  <a:cubicBezTo>
                    <a:pt x="245" y="1"/>
                    <a:pt x="216" y="8"/>
                    <a:pt x="186" y="23"/>
                  </a:cubicBezTo>
                  <a:cubicBezTo>
                    <a:pt x="1" y="118"/>
                    <a:pt x="102" y="379"/>
                    <a:pt x="271" y="379"/>
                  </a:cubicBezTo>
                  <a:cubicBezTo>
                    <a:pt x="298" y="379"/>
                    <a:pt x="327" y="372"/>
                    <a:pt x="357" y="357"/>
                  </a:cubicBezTo>
                  <a:cubicBezTo>
                    <a:pt x="543" y="262"/>
                    <a:pt x="442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7"/>
            <p:cNvSpPr/>
            <p:nvPr/>
          </p:nvSpPr>
          <p:spPr>
            <a:xfrm>
              <a:off x="3468126" y="118999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1"/>
                  </a:moveTo>
                  <a:cubicBezTo>
                    <a:pt x="245" y="1"/>
                    <a:pt x="216" y="8"/>
                    <a:pt x="186" y="23"/>
                  </a:cubicBezTo>
                  <a:cubicBezTo>
                    <a:pt x="1" y="118"/>
                    <a:pt x="102" y="379"/>
                    <a:pt x="271" y="379"/>
                  </a:cubicBezTo>
                  <a:cubicBezTo>
                    <a:pt x="298" y="379"/>
                    <a:pt x="327" y="372"/>
                    <a:pt x="357" y="357"/>
                  </a:cubicBezTo>
                  <a:cubicBezTo>
                    <a:pt x="543" y="262"/>
                    <a:pt x="442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7"/>
            <p:cNvSpPr/>
            <p:nvPr/>
          </p:nvSpPr>
          <p:spPr>
            <a:xfrm>
              <a:off x="3429903" y="1173496"/>
              <a:ext cx="27288" cy="19112"/>
            </a:xfrm>
            <a:custGeom>
              <a:avLst/>
              <a:gdLst/>
              <a:ahLst/>
              <a:cxnLst/>
              <a:rect l="l" t="t" r="r" b="b"/>
              <a:pathLst>
                <a:path w="544" h="381" extrusionOk="0">
                  <a:moveTo>
                    <a:pt x="272" y="1"/>
                  </a:moveTo>
                  <a:cubicBezTo>
                    <a:pt x="245" y="1"/>
                    <a:pt x="216" y="8"/>
                    <a:pt x="187" y="23"/>
                  </a:cubicBezTo>
                  <a:cubicBezTo>
                    <a:pt x="1" y="118"/>
                    <a:pt x="102" y="380"/>
                    <a:pt x="272" y="380"/>
                  </a:cubicBezTo>
                  <a:cubicBezTo>
                    <a:pt x="299" y="380"/>
                    <a:pt x="328" y="373"/>
                    <a:pt x="357" y="358"/>
                  </a:cubicBezTo>
                  <a:cubicBezTo>
                    <a:pt x="543" y="263"/>
                    <a:pt x="442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7" name="Google Shape;1997;p7"/>
          <p:cNvGrpSpPr/>
          <p:nvPr/>
        </p:nvGrpSpPr>
        <p:grpSpPr>
          <a:xfrm rot="9945209">
            <a:off x="8549968" y="4661124"/>
            <a:ext cx="880408" cy="823746"/>
            <a:chOff x="4581418" y="582238"/>
            <a:chExt cx="1463942" cy="1369725"/>
          </a:xfrm>
        </p:grpSpPr>
        <p:sp>
          <p:nvSpPr>
            <p:cNvPr id="1998" name="Google Shape;1998;p7"/>
            <p:cNvSpPr/>
            <p:nvPr/>
          </p:nvSpPr>
          <p:spPr>
            <a:xfrm>
              <a:off x="4692426" y="1390797"/>
              <a:ext cx="610879" cy="487279"/>
            </a:xfrm>
            <a:custGeom>
              <a:avLst/>
              <a:gdLst/>
              <a:ahLst/>
              <a:cxnLst/>
              <a:rect l="l" t="t" r="r" b="b"/>
              <a:pathLst>
                <a:path w="12178" h="9714" extrusionOk="0">
                  <a:moveTo>
                    <a:pt x="2738" y="1"/>
                  </a:moveTo>
                  <a:cubicBezTo>
                    <a:pt x="1915" y="1"/>
                    <a:pt x="1277" y="279"/>
                    <a:pt x="1005" y="998"/>
                  </a:cubicBezTo>
                  <a:cubicBezTo>
                    <a:pt x="0" y="3654"/>
                    <a:pt x="1240" y="6601"/>
                    <a:pt x="3898" y="6601"/>
                  </a:cubicBezTo>
                  <a:cubicBezTo>
                    <a:pt x="4403" y="6601"/>
                    <a:pt x="4959" y="6494"/>
                    <a:pt x="5561" y="6259"/>
                  </a:cubicBezTo>
                  <a:cubicBezTo>
                    <a:pt x="5561" y="6259"/>
                    <a:pt x="6012" y="9713"/>
                    <a:pt x="9033" y="9713"/>
                  </a:cubicBezTo>
                  <a:cubicBezTo>
                    <a:pt x="9869" y="9713"/>
                    <a:pt x="10902" y="9449"/>
                    <a:pt x="12177" y="8773"/>
                  </a:cubicBezTo>
                  <a:lnTo>
                    <a:pt x="10456" y="3202"/>
                  </a:lnTo>
                  <a:cubicBezTo>
                    <a:pt x="10456" y="3202"/>
                    <a:pt x="5531" y="1"/>
                    <a:pt x="2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7"/>
            <p:cNvSpPr/>
            <p:nvPr/>
          </p:nvSpPr>
          <p:spPr>
            <a:xfrm>
              <a:off x="4681491" y="1553823"/>
              <a:ext cx="480356" cy="398140"/>
            </a:xfrm>
            <a:custGeom>
              <a:avLst/>
              <a:gdLst/>
              <a:ahLst/>
              <a:cxnLst/>
              <a:rect l="l" t="t" r="r" b="b"/>
              <a:pathLst>
                <a:path w="9576" h="7937" extrusionOk="0">
                  <a:moveTo>
                    <a:pt x="3728" y="1"/>
                  </a:moveTo>
                  <a:cubicBezTo>
                    <a:pt x="3705" y="1"/>
                    <a:pt x="3693" y="1"/>
                    <a:pt x="3693" y="1"/>
                  </a:cubicBezTo>
                  <a:cubicBezTo>
                    <a:pt x="3693" y="1"/>
                    <a:pt x="3551" y="1839"/>
                    <a:pt x="5463" y="2883"/>
                  </a:cubicBezTo>
                  <a:cubicBezTo>
                    <a:pt x="5463" y="2883"/>
                    <a:pt x="3660" y="5233"/>
                    <a:pt x="1041" y="5233"/>
                  </a:cubicBezTo>
                  <a:cubicBezTo>
                    <a:pt x="974" y="5233"/>
                    <a:pt x="906" y="5232"/>
                    <a:pt x="839" y="5229"/>
                  </a:cubicBezTo>
                  <a:lnTo>
                    <a:pt x="839" y="5229"/>
                  </a:lnTo>
                  <a:cubicBezTo>
                    <a:pt x="838" y="5229"/>
                    <a:pt x="0" y="6530"/>
                    <a:pt x="1440" y="7937"/>
                  </a:cubicBezTo>
                  <a:cubicBezTo>
                    <a:pt x="1440" y="7937"/>
                    <a:pt x="5469" y="7257"/>
                    <a:pt x="6579" y="3501"/>
                  </a:cubicBezTo>
                  <a:cubicBezTo>
                    <a:pt x="6579" y="3501"/>
                    <a:pt x="6964" y="3989"/>
                    <a:pt x="7845" y="3989"/>
                  </a:cubicBezTo>
                  <a:cubicBezTo>
                    <a:pt x="8229" y="3989"/>
                    <a:pt x="8708" y="3897"/>
                    <a:pt x="9290" y="3630"/>
                  </a:cubicBezTo>
                  <a:cubicBezTo>
                    <a:pt x="9290" y="3630"/>
                    <a:pt x="9576" y="2647"/>
                    <a:pt x="7380" y="1291"/>
                  </a:cubicBezTo>
                  <a:cubicBezTo>
                    <a:pt x="5380" y="55"/>
                    <a:pt x="3962" y="1"/>
                    <a:pt x="3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7"/>
            <p:cNvSpPr/>
            <p:nvPr/>
          </p:nvSpPr>
          <p:spPr>
            <a:xfrm>
              <a:off x="4581418" y="582238"/>
              <a:ext cx="1463942" cy="1318521"/>
            </a:xfrm>
            <a:custGeom>
              <a:avLst/>
              <a:gdLst/>
              <a:ahLst/>
              <a:cxnLst/>
              <a:rect l="l" t="t" r="r" b="b"/>
              <a:pathLst>
                <a:path w="29184" h="26285" extrusionOk="0">
                  <a:moveTo>
                    <a:pt x="16691" y="0"/>
                  </a:moveTo>
                  <a:cubicBezTo>
                    <a:pt x="11304" y="0"/>
                    <a:pt x="648" y="5517"/>
                    <a:pt x="293" y="12653"/>
                  </a:cubicBezTo>
                  <a:cubicBezTo>
                    <a:pt x="0" y="18539"/>
                    <a:pt x="3915" y="19638"/>
                    <a:pt x="6880" y="19638"/>
                  </a:cubicBezTo>
                  <a:cubicBezTo>
                    <a:pt x="8647" y="19638"/>
                    <a:pt x="10078" y="19247"/>
                    <a:pt x="10078" y="19247"/>
                  </a:cubicBezTo>
                  <a:cubicBezTo>
                    <a:pt x="10078" y="19247"/>
                    <a:pt x="10534" y="26285"/>
                    <a:pt x="16261" y="26285"/>
                  </a:cubicBezTo>
                  <a:cubicBezTo>
                    <a:pt x="17154" y="26285"/>
                    <a:pt x="18175" y="26114"/>
                    <a:pt x="19342" y="25719"/>
                  </a:cubicBezTo>
                  <a:cubicBezTo>
                    <a:pt x="27997" y="22789"/>
                    <a:pt x="29184" y="4085"/>
                    <a:pt x="23091" y="3933"/>
                  </a:cubicBezTo>
                  <a:lnTo>
                    <a:pt x="19728" y="1786"/>
                  </a:lnTo>
                  <a:cubicBezTo>
                    <a:pt x="19575" y="554"/>
                    <a:pt x="18397" y="0"/>
                    <a:pt x="16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7"/>
            <p:cNvSpPr/>
            <p:nvPr/>
          </p:nvSpPr>
          <p:spPr>
            <a:xfrm>
              <a:off x="4613421" y="665757"/>
              <a:ext cx="1287621" cy="1062492"/>
            </a:xfrm>
            <a:custGeom>
              <a:avLst/>
              <a:gdLst/>
              <a:ahLst/>
              <a:cxnLst/>
              <a:rect l="l" t="t" r="r" b="b"/>
              <a:pathLst>
                <a:path w="25669" h="21181" extrusionOk="0">
                  <a:moveTo>
                    <a:pt x="20065" y="1"/>
                  </a:moveTo>
                  <a:cubicBezTo>
                    <a:pt x="14232" y="1"/>
                    <a:pt x="0" y="15107"/>
                    <a:pt x="6839" y="19893"/>
                  </a:cubicBezTo>
                  <a:cubicBezTo>
                    <a:pt x="8116" y="20787"/>
                    <a:pt x="9389" y="21180"/>
                    <a:pt x="10627" y="21180"/>
                  </a:cubicBezTo>
                  <a:cubicBezTo>
                    <a:pt x="18948" y="21180"/>
                    <a:pt x="25668" y="3393"/>
                    <a:pt x="21405" y="380"/>
                  </a:cubicBezTo>
                  <a:cubicBezTo>
                    <a:pt x="21039" y="121"/>
                    <a:pt x="20586" y="1"/>
                    <a:pt x="20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7"/>
            <p:cNvSpPr/>
            <p:nvPr/>
          </p:nvSpPr>
          <p:spPr>
            <a:xfrm>
              <a:off x="5036838" y="773204"/>
              <a:ext cx="328464" cy="318331"/>
            </a:xfrm>
            <a:custGeom>
              <a:avLst/>
              <a:gdLst/>
              <a:ahLst/>
              <a:cxnLst/>
              <a:rect l="l" t="t" r="r" b="b"/>
              <a:pathLst>
                <a:path w="6548" h="6346" fill="none" extrusionOk="0">
                  <a:moveTo>
                    <a:pt x="1" y="6346"/>
                  </a:moveTo>
                  <a:cubicBezTo>
                    <a:pt x="3269" y="2384"/>
                    <a:pt x="6547" y="0"/>
                    <a:pt x="654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7"/>
            <p:cNvSpPr/>
            <p:nvPr/>
          </p:nvSpPr>
          <p:spPr>
            <a:xfrm>
              <a:off x="5375580" y="1277281"/>
              <a:ext cx="271479" cy="363678"/>
            </a:xfrm>
            <a:custGeom>
              <a:avLst/>
              <a:gdLst/>
              <a:ahLst/>
              <a:cxnLst/>
              <a:rect l="l" t="t" r="r" b="b"/>
              <a:pathLst>
                <a:path w="5412" h="7250" fill="none" extrusionOk="0">
                  <a:moveTo>
                    <a:pt x="0" y="7250"/>
                  </a:moveTo>
                  <a:cubicBezTo>
                    <a:pt x="3513" y="4219"/>
                    <a:pt x="5411" y="1"/>
                    <a:pt x="5411" y="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7"/>
            <p:cNvSpPr/>
            <p:nvPr/>
          </p:nvSpPr>
          <p:spPr>
            <a:xfrm>
              <a:off x="4763506" y="1629417"/>
              <a:ext cx="178980" cy="165436"/>
            </a:xfrm>
            <a:custGeom>
              <a:avLst/>
              <a:gdLst/>
              <a:ahLst/>
              <a:cxnLst/>
              <a:rect l="l" t="t" r="r" b="b"/>
              <a:pathLst>
                <a:path w="3568" h="3298" extrusionOk="0">
                  <a:moveTo>
                    <a:pt x="1691" y="784"/>
                  </a:moveTo>
                  <a:cubicBezTo>
                    <a:pt x="1725" y="816"/>
                    <a:pt x="1755" y="851"/>
                    <a:pt x="1782" y="891"/>
                  </a:cubicBezTo>
                  <a:cubicBezTo>
                    <a:pt x="1911" y="1074"/>
                    <a:pt x="1940" y="1386"/>
                    <a:pt x="1717" y="1517"/>
                  </a:cubicBezTo>
                  <a:cubicBezTo>
                    <a:pt x="1678" y="1539"/>
                    <a:pt x="1635" y="1550"/>
                    <a:pt x="1593" y="1550"/>
                  </a:cubicBezTo>
                  <a:cubicBezTo>
                    <a:pt x="1472" y="1550"/>
                    <a:pt x="1359" y="1463"/>
                    <a:pt x="1367" y="1328"/>
                  </a:cubicBezTo>
                  <a:cubicBezTo>
                    <a:pt x="1380" y="1127"/>
                    <a:pt x="1554" y="926"/>
                    <a:pt x="1691" y="784"/>
                  </a:cubicBezTo>
                  <a:close/>
                  <a:moveTo>
                    <a:pt x="2370" y="1"/>
                  </a:moveTo>
                  <a:cubicBezTo>
                    <a:pt x="2257" y="1"/>
                    <a:pt x="2142" y="19"/>
                    <a:pt x="2025" y="59"/>
                  </a:cubicBezTo>
                  <a:cubicBezTo>
                    <a:pt x="1891" y="105"/>
                    <a:pt x="1768" y="176"/>
                    <a:pt x="1653" y="260"/>
                  </a:cubicBezTo>
                  <a:cubicBezTo>
                    <a:pt x="1547" y="209"/>
                    <a:pt x="1434" y="171"/>
                    <a:pt x="1319" y="150"/>
                  </a:cubicBezTo>
                  <a:cubicBezTo>
                    <a:pt x="1248" y="137"/>
                    <a:pt x="1178" y="131"/>
                    <a:pt x="1108" y="131"/>
                  </a:cubicBezTo>
                  <a:cubicBezTo>
                    <a:pt x="733" y="131"/>
                    <a:pt x="380" y="308"/>
                    <a:pt x="131" y="592"/>
                  </a:cubicBezTo>
                  <a:cubicBezTo>
                    <a:pt x="0" y="742"/>
                    <a:pt x="149" y="916"/>
                    <a:pt x="306" y="916"/>
                  </a:cubicBezTo>
                  <a:cubicBezTo>
                    <a:pt x="362" y="916"/>
                    <a:pt x="419" y="894"/>
                    <a:pt x="465" y="841"/>
                  </a:cubicBezTo>
                  <a:lnTo>
                    <a:pt x="465" y="843"/>
                  </a:lnTo>
                  <a:cubicBezTo>
                    <a:pt x="633" y="651"/>
                    <a:pt x="876" y="553"/>
                    <a:pt x="1117" y="553"/>
                  </a:cubicBezTo>
                  <a:cubicBezTo>
                    <a:pt x="1185" y="553"/>
                    <a:pt x="1253" y="560"/>
                    <a:pt x="1319" y="576"/>
                  </a:cubicBezTo>
                  <a:cubicBezTo>
                    <a:pt x="1278" y="624"/>
                    <a:pt x="1238" y="674"/>
                    <a:pt x="1201" y="723"/>
                  </a:cubicBezTo>
                  <a:cubicBezTo>
                    <a:pt x="1003" y="990"/>
                    <a:pt x="847" y="1352"/>
                    <a:pt x="1038" y="1665"/>
                  </a:cubicBezTo>
                  <a:cubicBezTo>
                    <a:pt x="1156" y="1860"/>
                    <a:pt x="1372" y="1963"/>
                    <a:pt x="1591" y="1963"/>
                  </a:cubicBezTo>
                  <a:cubicBezTo>
                    <a:pt x="1710" y="1963"/>
                    <a:pt x="1830" y="1933"/>
                    <a:pt x="1934" y="1870"/>
                  </a:cubicBezTo>
                  <a:cubicBezTo>
                    <a:pt x="2261" y="1672"/>
                    <a:pt x="2371" y="1255"/>
                    <a:pt x="2253" y="905"/>
                  </a:cubicBezTo>
                  <a:cubicBezTo>
                    <a:pt x="2204" y="758"/>
                    <a:pt x="2122" y="631"/>
                    <a:pt x="2018" y="522"/>
                  </a:cubicBezTo>
                  <a:cubicBezTo>
                    <a:pt x="2100" y="474"/>
                    <a:pt x="2186" y="437"/>
                    <a:pt x="2279" y="421"/>
                  </a:cubicBezTo>
                  <a:cubicBezTo>
                    <a:pt x="2315" y="415"/>
                    <a:pt x="2350" y="413"/>
                    <a:pt x="2385" y="413"/>
                  </a:cubicBezTo>
                  <a:cubicBezTo>
                    <a:pt x="2829" y="413"/>
                    <a:pt x="3123" y="888"/>
                    <a:pt x="3101" y="1308"/>
                  </a:cubicBezTo>
                  <a:cubicBezTo>
                    <a:pt x="3066" y="1997"/>
                    <a:pt x="2515" y="2496"/>
                    <a:pt x="2028" y="2919"/>
                  </a:cubicBezTo>
                  <a:cubicBezTo>
                    <a:pt x="1867" y="3059"/>
                    <a:pt x="1998" y="3298"/>
                    <a:pt x="2161" y="3298"/>
                  </a:cubicBezTo>
                  <a:cubicBezTo>
                    <a:pt x="2202" y="3298"/>
                    <a:pt x="2245" y="3283"/>
                    <a:pt x="2285" y="3248"/>
                  </a:cubicBezTo>
                  <a:cubicBezTo>
                    <a:pt x="2905" y="2709"/>
                    <a:pt x="3567" y="2050"/>
                    <a:pt x="3515" y="1159"/>
                  </a:cubicBezTo>
                  <a:cubicBezTo>
                    <a:pt x="3477" y="533"/>
                    <a:pt x="2972" y="1"/>
                    <a:pt x="2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7"/>
            <p:cNvSpPr/>
            <p:nvPr/>
          </p:nvSpPr>
          <p:spPr>
            <a:xfrm>
              <a:off x="5592280" y="709649"/>
              <a:ext cx="30198" cy="21118"/>
            </a:xfrm>
            <a:custGeom>
              <a:avLst/>
              <a:gdLst/>
              <a:ahLst/>
              <a:cxnLst/>
              <a:rect l="l" t="t" r="r" b="b"/>
              <a:pathLst>
                <a:path w="602" h="421" extrusionOk="0">
                  <a:moveTo>
                    <a:pt x="306" y="0"/>
                  </a:moveTo>
                  <a:cubicBezTo>
                    <a:pt x="134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7" y="420"/>
                    <a:pt x="601" y="174"/>
                    <a:pt x="426" y="43"/>
                  </a:cubicBezTo>
                  <a:cubicBezTo>
                    <a:pt x="386" y="13"/>
                    <a:pt x="345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7"/>
            <p:cNvSpPr/>
            <p:nvPr/>
          </p:nvSpPr>
          <p:spPr>
            <a:xfrm>
              <a:off x="5510265" y="73016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7" y="0"/>
                  </a:moveTo>
                  <a:cubicBezTo>
                    <a:pt x="135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2" y="174"/>
                    <a:pt x="427" y="42"/>
                  </a:cubicBezTo>
                  <a:cubicBezTo>
                    <a:pt x="387" y="13"/>
                    <a:pt x="346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7"/>
            <p:cNvSpPr/>
            <p:nvPr/>
          </p:nvSpPr>
          <p:spPr>
            <a:xfrm>
              <a:off x="5574773" y="797131"/>
              <a:ext cx="30148" cy="21068"/>
            </a:xfrm>
            <a:custGeom>
              <a:avLst/>
              <a:gdLst/>
              <a:ahLst/>
              <a:cxnLst/>
              <a:rect l="l" t="t" r="r" b="b"/>
              <a:pathLst>
                <a:path w="601" h="420" extrusionOk="0">
                  <a:moveTo>
                    <a:pt x="305" y="0"/>
                  </a:moveTo>
                  <a:cubicBezTo>
                    <a:pt x="133" y="0"/>
                    <a:pt x="0" y="246"/>
                    <a:pt x="176" y="378"/>
                  </a:cubicBezTo>
                  <a:cubicBezTo>
                    <a:pt x="215" y="407"/>
                    <a:pt x="256" y="420"/>
                    <a:pt x="295" y="420"/>
                  </a:cubicBezTo>
                  <a:cubicBezTo>
                    <a:pt x="466" y="420"/>
                    <a:pt x="601" y="174"/>
                    <a:pt x="425" y="42"/>
                  </a:cubicBezTo>
                  <a:cubicBezTo>
                    <a:pt x="385" y="13"/>
                    <a:pt x="344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7"/>
            <p:cNvSpPr/>
            <p:nvPr/>
          </p:nvSpPr>
          <p:spPr>
            <a:xfrm>
              <a:off x="5066182" y="1645118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6" y="1"/>
                  </a:moveTo>
                  <a:cubicBezTo>
                    <a:pt x="134" y="1"/>
                    <a:pt x="0" y="247"/>
                    <a:pt x="176" y="378"/>
                  </a:cubicBezTo>
                  <a:cubicBezTo>
                    <a:pt x="216" y="408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3"/>
                  </a:cubicBezTo>
                  <a:cubicBezTo>
                    <a:pt x="385" y="13"/>
                    <a:pt x="345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7"/>
            <p:cNvSpPr/>
            <p:nvPr/>
          </p:nvSpPr>
          <p:spPr>
            <a:xfrm>
              <a:off x="5186219" y="166588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6" y="0"/>
                  </a:moveTo>
                  <a:cubicBezTo>
                    <a:pt x="135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2"/>
                  </a:cubicBezTo>
                  <a:cubicBezTo>
                    <a:pt x="386" y="13"/>
                    <a:pt x="345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7"/>
            <p:cNvSpPr/>
            <p:nvPr/>
          </p:nvSpPr>
          <p:spPr>
            <a:xfrm>
              <a:off x="5102198" y="1599822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5" y="1"/>
                  </a:moveTo>
                  <a:cubicBezTo>
                    <a:pt x="134" y="1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4"/>
                  </a:cubicBezTo>
                  <a:cubicBezTo>
                    <a:pt x="386" y="14"/>
                    <a:pt x="344" y="1"/>
                    <a:pt x="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7"/>
            <p:cNvSpPr/>
            <p:nvPr/>
          </p:nvSpPr>
          <p:spPr>
            <a:xfrm>
              <a:off x="5206334" y="158532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6" y="1"/>
                  </a:moveTo>
                  <a:cubicBezTo>
                    <a:pt x="134" y="1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7" y="44"/>
                  </a:cubicBezTo>
                  <a:cubicBezTo>
                    <a:pt x="387" y="14"/>
                    <a:pt x="345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7"/>
            <p:cNvSpPr/>
            <p:nvPr/>
          </p:nvSpPr>
          <p:spPr>
            <a:xfrm>
              <a:off x="5100292" y="1139536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4" y="1"/>
                  </a:moveTo>
                  <a:cubicBezTo>
                    <a:pt x="133" y="1"/>
                    <a:pt x="1" y="246"/>
                    <a:pt x="176" y="377"/>
                  </a:cubicBezTo>
                  <a:cubicBezTo>
                    <a:pt x="216" y="407"/>
                    <a:pt x="257" y="420"/>
                    <a:pt x="297" y="420"/>
                  </a:cubicBezTo>
                  <a:cubicBezTo>
                    <a:pt x="468" y="420"/>
                    <a:pt x="600" y="175"/>
                    <a:pt x="425" y="44"/>
                  </a:cubicBezTo>
                  <a:cubicBezTo>
                    <a:pt x="385" y="14"/>
                    <a:pt x="344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7"/>
            <p:cNvSpPr/>
            <p:nvPr/>
          </p:nvSpPr>
          <p:spPr>
            <a:xfrm>
              <a:off x="5147495" y="1061434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4" y="1"/>
                  </a:moveTo>
                  <a:cubicBezTo>
                    <a:pt x="133" y="1"/>
                    <a:pt x="0" y="246"/>
                    <a:pt x="175" y="378"/>
                  </a:cubicBezTo>
                  <a:cubicBezTo>
                    <a:pt x="215" y="408"/>
                    <a:pt x="257" y="420"/>
                    <a:pt x="296" y="420"/>
                  </a:cubicBezTo>
                  <a:cubicBezTo>
                    <a:pt x="467" y="420"/>
                    <a:pt x="600" y="174"/>
                    <a:pt x="425" y="44"/>
                  </a:cubicBezTo>
                  <a:cubicBezTo>
                    <a:pt x="385" y="14"/>
                    <a:pt x="344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7"/>
            <p:cNvSpPr/>
            <p:nvPr/>
          </p:nvSpPr>
          <p:spPr>
            <a:xfrm>
              <a:off x="5266100" y="1564537"/>
              <a:ext cx="482538" cy="299988"/>
            </a:xfrm>
            <a:custGeom>
              <a:avLst/>
              <a:gdLst/>
              <a:ahLst/>
              <a:cxnLst/>
              <a:rect l="l" t="t" r="r" b="b"/>
              <a:pathLst>
                <a:path w="10390" h="6459" extrusionOk="0">
                  <a:moveTo>
                    <a:pt x="7497" y="0"/>
                  </a:moveTo>
                  <a:cubicBezTo>
                    <a:pt x="4592" y="0"/>
                    <a:pt x="1" y="3472"/>
                    <a:pt x="1534" y="5676"/>
                  </a:cubicBezTo>
                  <a:cubicBezTo>
                    <a:pt x="1909" y="6213"/>
                    <a:pt x="2692" y="6458"/>
                    <a:pt x="3633" y="6458"/>
                  </a:cubicBezTo>
                  <a:cubicBezTo>
                    <a:pt x="6356" y="6458"/>
                    <a:pt x="10390" y="4402"/>
                    <a:pt x="9581" y="1438"/>
                  </a:cubicBezTo>
                  <a:cubicBezTo>
                    <a:pt x="9302" y="414"/>
                    <a:pt x="8500" y="0"/>
                    <a:pt x="7497" y="0"/>
                  </a:cubicBezTo>
                  <a:close/>
                </a:path>
              </a:pathLst>
            </a:custGeom>
            <a:solidFill>
              <a:srgbClr val="F9F7E4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5" name="Google Shape;2015;p7"/>
          <p:cNvGrpSpPr/>
          <p:nvPr/>
        </p:nvGrpSpPr>
        <p:grpSpPr>
          <a:xfrm rot="5932164">
            <a:off x="8404420" y="4127263"/>
            <a:ext cx="520173" cy="405664"/>
            <a:chOff x="3251316" y="2649443"/>
            <a:chExt cx="735796" cy="573820"/>
          </a:xfrm>
        </p:grpSpPr>
        <p:sp>
          <p:nvSpPr>
            <p:cNvPr id="2016" name="Google Shape;2016;p7"/>
            <p:cNvSpPr/>
            <p:nvPr/>
          </p:nvSpPr>
          <p:spPr>
            <a:xfrm>
              <a:off x="3457147" y="2649443"/>
              <a:ext cx="469784" cy="535818"/>
            </a:xfrm>
            <a:custGeom>
              <a:avLst/>
              <a:gdLst/>
              <a:ahLst/>
              <a:cxnLst/>
              <a:rect l="l" t="t" r="r" b="b"/>
              <a:pathLst>
                <a:path w="10273" h="11717" extrusionOk="0">
                  <a:moveTo>
                    <a:pt x="3098" y="1"/>
                  </a:moveTo>
                  <a:cubicBezTo>
                    <a:pt x="2053" y="1"/>
                    <a:pt x="994" y="261"/>
                    <a:pt x="1" y="959"/>
                  </a:cubicBezTo>
                  <a:lnTo>
                    <a:pt x="7965" y="11716"/>
                  </a:lnTo>
                  <a:cubicBezTo>
                    <a:pt x="10272" y="9701"/>
                    <a:pt x="9223" y="4648"/>
                    <a:pt x="9702" y="2703"/>
                  </a:cubicBezTo>
                  <a:cubicBezTo>
                    <a:pt x="9769" y="2433"/>
                    <a:pt x="9629" y="2154"/>
                    <a:pt x="9370" y="2050"/>
                  </a:cubicBezTo>
                  <a:cubicBezTo>
                    <a:pt x="8108" y="1541"/>
                    <a:pt x="5642" y="1"/>
                    <a:pt x="3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7"/>
            <p:cNvSpPr/>
            <p:nvPr/>
          </p:nvSpPr>
          <p:spPr>
            <a:xfrm>
              <a:off x="3251316" y="2662567"/>
              <a:ext cx="735796" cy="560696"/>
            </a:xfrm>
            <a:custGeom>
              <a:avLst/>
              <a:gdLst/>
              <a:ahLst/>
              <a:cxnLst/>
              <a:rect l="l" t="t" r="r" b="b"/>
              <a:pathLst>
                <a:path w="16090" h="12261" extrusionOk="0">
                  <a:moveTo>
                    <a:pt x="6331" y="1"/>
                  </a:moveTo>
                  <a:cubicBezTo>
                    <a:pt x="5611" y="1"/>
                    <a:pt x="4908" y="267"/>
                    <a:pt x="4267" y="878"/>
                  </a:cubicBezTo>
                  <a:cubicBezTo>
                    <a:pt x="1" y="4946"/>
                    <a:pt x="5552" y="12261"/>
                    <a:pt x="10164" y="12261"/>
                  </a:cubicBezTo>
                  <a:cubicBezTo>
                    <a:pt x="10595" y="12261"/>
                    <a:pt x="11019" y="12197"/>
                    <a:pt x="11425" y="12060"/>
                  </a:cubicBezTo>
                  <a:cubicBezTo>
                    <a:pt x="16090" y="10490"/>
                    <a:pt x="10853" y="1"/>
                    <a:pt x="6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7"/>
            <p:cNvSpPr/>
            <p:nvPr/>
          </p:nvSpPr>
          <p:spPr>
            <a:xfrm>
              <a:off x="3327685" y="2721422"/>
              <a:ext cx="586762" cy="448931"/>
            </a:xfrm>
            <a:custGeom>
              <a:avLst/>
              <a:gdLst/>
              <a:ahLst/>
              <a:cxnLst/>
              <a:rect l="l" t="t" r="r" b="b"/>
              <a:pathLst>
                <a:path w="12831" h="9817" extrusionOk="0">
                  <a:moveTo>
                    <a:pt x="5005" y="504"/>
                  </a:moveTo>
                  <a:cubicBezTo>
                    <a:pt x="8151" y="504"/>
                    <a:pt x="12192" y="8137"/>
                    <a:pt x="8979" y="9108"/>
                  </a:cubicBezTo>
                  <a:cubicBezTo>
                    <a:pt x="8741" y="9179"/>
                    <a:pt x="8493" y="9213"/>
                    <a:pt x="8238" y="9213"/>
                  </a:cubicBezTo>
                  <a:cubicBezTo>
                    <a:pt x="5024" y="9213"/>
                    <a:pt x="814" y="3818"/>
                    <a:pt x="3686" y="1059"/>
                  </a:cubicBezTo>
                  <a:cubicBezTo>
                    <a:pt x="4088" y="673"/>
                    <a:pt x="4537" y="504"/>
                    <a:pt x="5005" y="504"/>
                  </a:cubicBezTo>
                  <a:close/>
                  <a:moveTo>
                    <a:pt x="4757" y="1"/>
                  </a:moveTo>
                  <a:cubicBezTo>
                    <a:pt x="4225" y="1"/>
                    <a:pt x="3714" y="194"/>
                    <a:pt x="3255" y="634"/>
                  </a:cubicBezTo>
                  <a:cubicBezTo>
                    <a:pt x="0" y="3757"/>
                    <a:pt x="4715" y="9817"/>
                    <a:pt x="8345" y="9817"/>
                  </a:cubicBezTo>
                  <a:cubicBezTo>
                    <a:pt x="8638" y="9817"/>
                    <a:pt x="8924" y="9777"/>
                    <a:pt x="9198" y="9693"/>
                  </a:cubicBezTo>
                  <a:cubicBezTo>
                    <a:pt x="12830" y="8585"/>
                    <a:pt x="8311" y="1"/>
                    <a:pt x="47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7"/>
            <p:cNvSpPr/>
            <p:nvPr/>
          </p:nvSpPr>
          <p:spPr>
            <a:xfrm>
              <a:off x="3437346" y="2809315"/>
              <a:ext cx="366800" cy="280645"/>
            </a:xfrm>
            <a:custGeom>
              <a:avLst/>
              <a:gdLst/>
              <a:ahLst/>
              <a:cxnLst/>
              <a:rect l="l" t="t" r="r" b="b"/>
              <a:pathLst>
                <a:path w="8021" h="6137" extrusionOk="0">
                  <a:moveTo>
                    <a:pt x="3097" y="691"/>
                  </a:moveTo>
                  <a:cubicBezTo>
                    <a:pt x="4880" y="691"/>
                    <a:pt x="7163" y="5010"/>
                    <a:pt x="5342" y="5562"/>
                  </a:cubicBezTo>
                  <a:cubicBezTo>
                    <a:pt x="5206" y="5603"/>
                    <a:pt x="5064" y="5622"/>
                    <a:pt x="4919" y="5622"/>
                  </a:cubicBezTo>
                  <a:cubicBezTo>
                    <a:pt x="3097" y="5622"/>
                    <a:pt x="719" y="2569"/>
                    <a:pt x="2348" y="1006"/>
                  </a:cubicBezTo>
                  <a:cubicBezTo>
                    <a:pt x="2577" y="787"/>
                    <a:pt x="2831" y="691"/>
                    <a:pt x="3097" y="691"/>
                  </a:cubicBezTo>
                  <a:close/>
                  <a:moveTo>
                    <a:pt x="2974" y="1"/>
                  </a:moveTo>
                  <a:cubicBezTo>
                    <a:pt x="2641" y="1"/>
                    <a:pt x="2322" y="121"/>
                    <a:pt x="2035" y="396"/>
                  </a:cubicBezTo>
                  <a:cubicBezTo>
                    <a:pt x="1" y="2350"/>
                    <a:pt x="2949" y="6137"/>
                    <a:pt x="5217" y="6137"/>
                  </a:cubicBezTo>
                  <a:cubicBezTo>
                    <a:pt x="5400" y="6137"/>
                    <a:pt x="5578" y="6112"/>
                    <a:pt x="5749" y="6060"/>
                  </a:cubicBezTo>
                  <a:cubicBezTo>
                    <a:pt x="8021" y="5367"/>
                    <a:pt x="5195" y="1"/>
                    <a:pt x="29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7"/>
            <p:cNvSpPr/>
            <p:nvPr/>
          </p:nvSpPr>
          <p:spPr>
            <a:xfrm>
              <a:off x="3516322" y="2883444"/>
              <a:ext cx="189002" cy="144598"/>
            </a:xfrm>
            <a:custGeom>
              <a:avLst/>
              <a:gdLst/>
              <a:ahLst/>
              <a:cxnLst/>
              <a:rect l="l" t="t" r="r" b="b"/>
              <a:pathLst>
                <a:path w="4133" h="3162" extrusionOk="0">
                  <a:moveTo>
                    <a:pt x="1707" y="382"/>
                  </a:moveTo>
                  <a:cubicBezTo>
                    <a:pt x="2600" y="382"/>
                    <a:pt x="3744" y="2545"/>
                    <a:pt x="2831" y="2821"/>
                  </a:cubicBezTo>
                  <a:cubicBezTo>
                    <a:pt x="2763" y="2842"/>
                    <a:pt x="2692" y="2852"/>
                    <a:pt x="2620" y="2852"/>
                  </a:cubicBezTo>
                  <a:cubicBezTo>
                    <a:pt x="1708" y="2852"/>
                    <a:pt x="515" y="1322"/>
                    <a:pt x="1332" y="540"/>
                  </a:cubicBezTo>
                  <a:cubicBezTo>
                    <a:pt x="1446" y="430"/>
                    <a:pt x="1574" y="382"/>
                    <a:pt x="1707" y="382"/>
                  </a:cubicBezTo>
                  <a:close/>
                  <a:moveTo>
                    <a:pt x="1533" y="0"/>
                  </a:moveTo>
                  <a:cubicBezTo>
                    <a:pt x="1361" y="0"/>
                    <a:pt x="1197" y="63"/>
                    <a:pt x="1049" y="204"/>
                  </a:cubicBezTo>
                  <a:cubicBezTo>
                    <a:pt x="0" y="1209"/>
                    <a:pt x="1519" y="3161"/>
                    <a:pt x="2687" y="3161"/>
                  </a:cubicBezTo>
                  <a:cubicBezTo>
                    <a:pt x="2782" y="3161"/>
                    <a:pt x="2874" y="3149"/>
                    <a:pt x="2962" y="3122"/>
                  </a:cubicBezTo>
                  <a:cubicBezTo>
                    <a:pt x="4132" y="2765"/>
                    <a:pt x="2677" y="0"/>
                    <a:pt x="15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7"/>
            <p:cNvSpPr/>
            <p:nvPr/>
          </p:nvSpPr>
          <p:spPr>
            <a:xfrm>
              <a:off x="3477680" y="3013820"/>
              <a:ext cx="289242" cy="179307"/>
            </a:xfrm>
            <a:custGeom>
              <a:avLst/>
              <a:gdLst/>
              <a:ahLst/>
              <a:cxnLst/>
              <a:rect l="l" t="t" r="r" b="b"/>
              <a:pathLst>
                <a:path w="6325" h="3921" extrusionOk="0">
                  <a:moveTo>
                    <a:pt x="752" y="0"/>
                  </a:moveTo>
                  <a:cubicBezTo>
                    <a:pt x="465" y="0"/>
                    <a:pt x="274" y="115"/>
                    <a:pt x="235" y="386"/>
                  </a:cubicBezTo>
                  <a:cubicBezTo>
                    <a:pt x="0" y="2037"/>
                    <a:pt x="2804" y="3921"/>
                    <a:pt x="4380" y="3921"/>
                  </a:cubicBezTo>
                  <a:cubicBezTo>
                    <a:pt x="4602" y="3921"/>
                    <a:pt x="4800" y="3883"/>
                    <a:pt x="4961" y="3802"/>
                  </a:cubicBezTo>
                  <a:cubicBezTo>
                    <a:pt x="6325" y="3119"/>
                    <a:pt x="2244" y="0"/>
                    <a:pt x="752" y="0"/>
                  </a:cubicBezTo>
                  <a:close/>
                </a:path>
              </a:pathLst>
            </a:custGeom>
            <a:solidFill>
              <a:srgbClr val="F9F7E4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7"/>
            <p:cNvSpPr/>
            <p:nvPr/>
          </p:nvSpPr>
          <p:spPr>
            <a:xfrm>
              <a:off x="3503700" y="2686621"/>
              <a:ext cx="13125" cy="9237"/>
            </a:xfrm>
            <a:custGeom>
              <a:avLst/>
              <a:gdLst/>
              <a:ahLst/>
              <a:cxnLst/>
              <a:rect l="l" t="t" r="r" b="b"/>
              <a:pathLst>
                <a:path w="287" h="202" extrusionOk="0">
                  <a:moveTo>
                    <a:pt x="140" y="1"/>
                  </a:moveTo>
                  <a:cubicBezTo>
                    <a:pt x="119" y="1"/>
                    <a:pt x="97" y="8"/>
                    <a:pt x="76" y="27"/>
                  </a:cubicBezTo>
                  <a:cubicBezTo>
                    <a:pt x="1" y="94"/>
                    <a:pt x="67" y="202"/>
                    <a:pt x="146" y="202"/>
                  </a:cubicBezTo>
                  <a:cubicBezTo>
                    <a:pt x="167" y="202"/>
                    <a:pt x="189" y="194"/>
                    <a:pt x="209" y="177"/>
                  </a:cubicBezTo>
                  <a:cubicBezTo>
                    <a:pt x="286" y="110"/>
                    <a:pt x="219" y="1"/>
                    <a:pt x="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7"/>
            <p:cNvSpPr/>
            <p:nvPr/>
          </p:nvSpPr>
          <p:spPr>
            <a:xfrm>
              <a:off x="3530132" y="2680494"/>
              <a:ext cx="13125" cy="9237"/>
            </a:xfrm>
            <a:custGeom>
              <a:avLst/>
              <a:gdLst/>
              <a:ahLst/>
              <a:cxnLst/>
              <a:rect l="l" t="t" r="r" b="b"/>
              <a:pathLst>
                <a:path w="287" h="202" extrusionOk="0">
                  <a:moveTo>
                    <a:pt x="141" y="1"/>
                  </a:moveTo>
                  <a:cubicBezTo>
                    <a:pt x="120" y="1"/>
                    <a:pt x="98" y="8"/>
                    <a:pt x="78" y="26"/>
                  </a:cubicBezTo>
                  <a:cubicBezTo>
                    <a:pt x="1" y="93"/>
                    <a:pt x="68" y="202"/>
                    <a:pt x="148" y="202"/>
                  </a:cubicBezTo>
                  <a:cubicBezTo>
                    <a:pt x="169" y="202"/>
                    <a:pt x="190" y="194"/>
                    <a:pt x="211" y="176"/>
                  </a:cubicBezTo>
                  <a:cubicBezTo>
                    <a:pt x="286" y="110"/>
                    <a:pt x="220" y="1"/>
                    <a:pt x="1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7"/>
            <p:cNvSpPr/>
            <p:nvPr/>
          </p:nvSpPr>
          <p:spPr>
            <a:xfrm>
              <a:off x="3508090" y="2796282"/>
              <a:ext cx="13125" cy="9192"/>
            </a:xfrm>
            <a:custGeom>
              <a:avLst/>
              <a:gdLst/>
              <a:ahLst/>
              <a:cxnLst/>
              <a:rect l="l" t="t" r="r" b="b"/>
              <a:pathLst>
                <a:path w="287" h="201" extrusionOk="0">
                  <a:moveTo>
                    <a:pt x="141" y="0"/>
                  </a:moveTo>
                  <a:cubicBezTo>
                    <a:pt x="120" y="0"/>
                    <a:pt x="98" y="8"/>
                    <a:pt x="78" y="25"/>
                  </a:cubicBezTo>
                  <a:cubicBezTo>
                    <a:pt x="1" y="92"/>
                    <a:pt x="68" y="200"/>
                    <a:pt x="147" y="200"/>
                  </a:cubicBezTo>
                  <a:cubicBezTo>
                    <a:pt x="168" y="200"/>
                    <a:pt x="190" y="193"/>
                    <a:pt x="210" y="175"/>
                  </a:cubicBezTo>
                  <a:cubicBezTo>
                    <a:pt x="286" y="108"/>
                    <a:pt x="220" y="0"/>
                    <a:pt x="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7"/>
            <p:cNvSpPr/>
            <p:nvPr/>
          </p:nvSpPr>
          <p:spPr>
            <a:xfrm>
              <a:off x="3540147" y="2781374"/>
              <a:ext cx="13079" cy="9192"/>
            </a:xfrm>
            <a:custGeom>
              <a:avLst/>
              <a:gdLst/>
              <a:ahLst/>
              <a:cxnLst/>
              <a:rect l="l" t="t" r="r" b="b"/>
              <a:pathLst>
                <a:path w="286" h="201" extrusionOk="0">
                  <a:moveTo>
                    <a:pt x="140" y="0"/>
                  </a:moveTo>
                  <a:cubicBezTo>
                    <a:pt x="119" y="0"/>
                    <a:pt x="98" y="8"/>
                    <a:pt x="78" y="25"/>
                  </a:cubicBezTo>
                  <a:cubicBezTo>
                    <a:pt x="1" y="92"/>
                    <a:pt x="68" y="201"/>
                    <a:pt x="147" y="201"/>
                  </a:cubicBezTo>
                  <a:cubicBezTo>
                    <a:pt x="167" y="201"/>
                    <a:pt x="189" y="193"/>
                    <a:pt x="209" y="176"/>
                  </a:cubicBezTo>
                  <a:cubicBezTo>
                    <a:pt x="286" y="108"/>
                    <a:pt x="219" y="0"/>
                    <a:pt x="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7"/>
            <p:cNvSpPr/>
            <p:nvPr/>
          </p:nvSpPr>
          <p:spPr>
            <a:xfrm>
              <a:off x="3632293" y="2986565"/>
              <a:ext cx="13125" cy="9192"/>
            </a:xfrm>
            <a:custGeom>
              <a:avLst/>
              <a:gdLst/>
              <a:ahLst/>
              <a:cxnLst/>
              <a:rect l="l" t="t" r="r" b="b"/>
              <a:pathLst>
                <a:path w="287" h="201" extrusionOk="0">
                  <a:moveTo>
                    <a:pt x="141" y="0"/>
                  </a:moveTo>
                  <a:cubicBezTo>
                    <a:pt x="120" y="0"/>
                    <a:pt x="98" y="8"/>
                    <a:pt x="78" y="25"/>
                  </a:cubicBezTo>
                  <a:cubicBezTo>
                    <a:pt x="1" y="92"/>
                    <a:pt x="68" y="201"/>
                    <a:pt x="147" y="201"/>
                  </a:cubicBezTo>
                  <a:cubicBezTo>
                    <a:pt x="168" y="201"/>
                    <a:pt x="190" y="193"/>
                    <a:pt x="210" y="175"/>
                  </a:cubicBezTo>
                  <a:cubicBezTo>
                    <a:pt x="286" y="108"/>
                    <a:pt x="220" y="0"/>
                    <a:pt x="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7"/>
            <p:cNvSpPr/>
            <p:nvPr/>
          </p:nvSpPr>
          <p:spPr>
            <a:xfrm>
              <a:off x="3611120" y="2975681"/>
              <a:ext cx="13079" cy="9192"/>
            </a:xfrm>
            <a:custGeom>
              <a:avLst/>
              <a:gdLst/>
              <a:ahLst/>
              <a:cxnLst/>
              <a:rect l="l" t="t" r="r" b="b"/>
              <a:pathLst>
                <a:path w="286" h="201" extrusionOk="0">
                  <a:moveTo>
                    <a:pt x="139" y="0"/>
                  </a:moveTo>
                  <a:cubicBezTo>
                    <a:pt x="118" y="0"/>
                    <a:pt x="96" y="8"/>
                    <a:pt x="76" y="25"/>
                  </a:cubicBezTo>
                  <a:cubicBezTo>
                    <a:pt x="0" y="92"/>
                    <a:pt x="67" y="200"/>
                    <a:pt x="146" y="200"/>
                  </a:cubicBezTo>
                  <a:cubicBezTo>
                    <a:pt x="167" y="200"/>
                    <a:pt x="189" y="193"/>
                    <a:pt x="209" y="175"/>
                  </a:cubicBezTo>
                  <a:cubicBezTo>
                    <a:pt x="286" y="108"/>
                    <a:pt x="219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8" name="Google Shape;2028;p7"/>
          <p:cNvGrpSpPr/>
          <p:nvPr/>
        </p:nvGrpSpPr>
        <p:grpSpPr>
          <a:xfrm rot="9717276">
            <a:off x="-185041" y="448679"/>
            <a:ext cx="680450" cy="1372408"/>
            <a:chOff x="4243844" y="2649404"/>
            <a:chExt cx="962480" cy="1941240"/>
          </a:xfrm>
        </p:grpSpPr>
        <p:sp>
          <p:nvSpPr>
            <p:cNvPr id="2029" name="Google Shape;2029;p7"/>
            <p:cNvSpPr/>
            <p:nvPr/>
          </p:nvSpPr>
          <p:spPr>
            <a:xfrm>
              <a:off x="4723781" y="3271973"/>
              <a:ext cx="482543" cy="824603"/>
            </a:xfrm>
            <a:custGeom>
              <a:avLst/>
              <a:gdLst/>
              <a:ahLst/>
              <a:cxnLst/>
              <a:rect l="l" t="t" r="r" b="b"/>
              <a:pathLst>
                <a:path w="10552" h="18032" extrusionOk="0">
                  <a:moveTo>
                    <a:pt x="1" y="0"/>
                  </a:moveTo>
                  <a:cubicBezTo>
                    <a:pt x="1" y="0"/>
                    <a:pt x="2640" y="11052"/>
                    <a:pt x="7401" y="17659"/>
                  </a:cubicBezTo>
                  <a:cubicBezTo>
                    <a:pt x="7576" y="17900"/>
                    <a:pt x="7850" y="18031"/>
                    <a:pt x="8131" y="18031"/>
                  </a:cubicBezTo>
                  <a:cubicBezTo>
                    <a:pt x="8272" y="18031"/>
                    <a:pt x="8414" y="17998"/>
                    <a:pt x="8546" y="17929"/>
                  </a:cubicBezTo>
                  <a:cubicBezTo>
                    <a:pt x="9009" y="17688"/>
                    <a:pt x="9619" y="17334"/>
                    <a:pt x="10114" y="16923"/>
                  </a:cubicBezTo>
                  <a:cubicBezTo>
                    <a:pt x="10493" y="16610"/>
                    <a:pt x="10552" y="16053"/>
                    <a:pt x="10245" y="15668"/>
                  </a:cubicBezTo>
                  <a:cubicBezTo>
                    <a:pt x="8631" y="13637"/>
                    <a:pt x="3453" y="6816"/>
                    <a:pt x="1211" y="1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7"/>
            <p:cNvSpPr/>
            <p:nvPr/>
          </p:nvSpPr>
          <p:spPr>
            <a:xfrm>
              <a:off x="4805638" y="3515257"/>
              <a:ext cx="198514" cy="411753"/>
            </a:xfrm>
            <a:custGeom>
              <a:avLst/>
              <a:gdLst/>
              <a:ahLst/>
              <a:cxnLst/>
              <a:rect l="l" t="t" r="r" b="b"/>
              <a:pathLst>
                <a:path w="4341" h="9004" fill="none" extrusionOk="0">
                  <a:moveTo>
                    <a:pt x="4340" y="9004"/>
                  </a:moveTo>
                  <a:cubicBezTo>
                    <a:pt x="2001" y="4964"/>
                    <a:pt x="1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7"/>
            <p:cNvSpPr/>
            <p:nvPr/>
          </p:nvSpPr>
          <p:spPr>
            <a:xfrm>
              <a:off x="4740198" y="3415520"/>
              <a:ext cx="413216" cy="1050418"/>
            </a:xfrm>
            <a:custGeom>
              <a:avLst/>
              <a:gdLst/>
              <a:ahLst/>
              <a:cxnLst/>
              <a:rect l="l" t="t" r="r" b="b"/>
              <a:pathLst>
                <a:path w="9036" h="22970" extrusionOk="0">
                  <a:moveTo>
                    <a:pt x="1" y="0"/>
                  </a:moveTo>
                  <a:cubicBezTo>
                    <a:pt x="1" y="1"/>
                    <a:pt x="775" y="13574"/>
                    <a:pt x="4986" y="22360"/>
                  </a:cubicBezTo>
                  <a:cubicBezTo>
                    <a:pt x="5169" y="22742"/>
                    <a:pt x="5552" y="22969"/>
                    <a:pt x="5957" y="22969"/>
                  </a:cubicBezTo>
                  <a:cubicBezTo>
                    <a:pt x="6063" y="22969"/>
                    <a:pt x="6171" y="22954"/>
                    <a:pt x="6278" y="22921"/>
                  </a:cubicBezTo>
                  <a:cubicBezTo>
                    <a:pt x="6873" y="22734"/>
                    <a:pt x="7667" y="22446"/>
                    <a:pt x="8336" y="22068"/>
                  </a:cubicBezTo>
                  <a:cubicBezTo>
                    <a:pt x="8848" y="21779"/>
                    <a:pt x="9035" y="21134"/>
                    <a:pt x="8756" y="20617"/>
                  </a:cubicBezTo>
                  <a:cubicBezTo>
                    <a:pt x="7283" y="17885"/>
                    <a:pt x="2628" y="8756"/>
                    <a:pt x="1398" y="4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7"/>
            <p:cNvSpPr/>
            <p:nvPr/>
          </p:nvSpPr>
          <p:spPr>
            <a:xfrm>
              <a:off x="4764024" y="3596519"/>
              <a:ext cx="169292" cy="614200"/>
            </a:xfrm>
            <a:custGeom>
              <a:avLst/>
              <a:gdLst/>
              <a:ahLst/>
              <a:cxnLst/>
              <a:rect l="l" t="t" r="r" b="b"/>
              <a:pathLst>
                <a:path w="3702" h="13431" fill="none" extrusionOk="0">
                  <a:moveTo>
                    <a:pt x="3702" y="13430"/>
                  </a:moveTo>
                  <a:cubicBezTo>
                    <a:pt x="625" y="5217"/>
                    <a:pt x="1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7"/>
            <p:cNvSpPr/>
            <p:nvPr/>
          </p:nvSpPr>
          <p:spPr>
            <a:xfrm>
              <a:off x="4600676" y="3431342"/>
              <a:ext cx="290751" cy="1159301"/>
            </a:xfrm>
            <a:custGeom>
              <a:avLst/>
              <a:gdLst/>
              <a:ahLst/>
              <a:cxnLst/>
              <a:rect l="l" t="t" r="r" b="b"/>
              <a:pathLst>
                <a:path w="6358" h="25351" extrusionOk="0">
                  <a:moveTo>
                    <a:pt x="3314" y="1"/>
                  </a:moveTo>
                  <a:lnTo>
                    <a:pt x="1997" y="826"/>
                  </a:lnTo>
                  <a:cubicBezTo>
                    <a:pt x="3090" y="9750"/>
                    <a:pt x="884" y="20454"/>
                    <a:pt x="141" y="23683"/>
                  </a:cubicBezTo>
                  <a:cubicBezTo>
                    <a:pt x="1" y="24293"/>
                    <a:pt x="376" y="24903"/>
                    <a:pt x="984" y="25056"/>
                  </a:cubicBezTo>
                  <a:cubicBezTo>
                    <a:pt x="1779" y="25255"/>
                    <a:pt x="2677" y="25327"/>
                    <a:pt x="3343" y="25350"/>
                  </a:cubicBezTo>
                  <a:cubicBezTo>
                    <a:pt x="3356" y="25350"/>
                    <a:pt x="3369" y="25350"/>
                    <a:pt x="3382" y="25350"/>
                  </a:cubicBezTo>
                  <a:cubicBezTo>
                    <a:pt x="3934" y="25350"/>
                    <a:pt x="4413" y="24957"/>
                    <a:pt x="4511" y="24409"/>
                  </a:cubicBezTo>
                  <a:cubicBezTo>
                    <a:pt x="6357" y="14181"/>
                    <a:pt x="3314" y="1"/>
                    <a:pt x="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7"/>
            <p:cNvSpPr/>
            <p:nvPr/>
          </p:nvSpPr>
          <p:spPr>
            <a:xfrm>
              <a:off x="4762835" y="3559844"/>
              <a:ext cx="41889" cy="720385"/>
            </a:xfrm>
            <a:custGeom>
              <a:avLst/>
              <a:gdLst/>
              <a:ahLst/>
              <a:cxnLst/>
              <a:rect l="l" t="t" r="r" b="b"/>
              <a:pathLst>
                <a:path w="916" h="15753" fill="none" extrusionOk="0">
                  <a:moveTo>
                    <a:pt x="458" y="1"/>
                  </a:moveTo>
                  <a:cubicBezTo>
                    <a:pt x="916" y="9584"/>
                    <a:pt x="1" y="15752"/>
                    <a:pt x="1" y="15752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7"/>
            <p:cNvSpPr/>
            <p:nvPr/>
          </p:nvSpPr>
          <p:spPr>
            <a:xfrm>
              <a:off x="4535948" y="3128044"/>
              <a:ext cx="287687" cy="1086270"/>
            </a:xfrm>
            <a:custGeom>
              <a:avLst/>
              <a:gdLst/>
              <a:ahLst/>
              <a:cxnLst/>
              <a:rect l="l" t="t" r="r" b="b"/>
              <a:pathLst>
                <a:path w="6291" h="23754" extrusionOk="0">
                  <a:moveTo>
                    <a:pt x="3906" y="0"/>
                  </a:moveTo>
                  <a:lnTo>
                    <a:pt x="2645" y="731"/>
                  </a:lnTo>
                  <a:cubicBezTo>
                    <a:pt x="3375" y="9127"/>
                    <a:pt x="954" y="19084"/>
                    <a:pt x="153" y="22082"/>
                  </a:cubicBezTo>
                  <a:cubicBezTo>
                    <a:pt x="1" y="22651"/>
                    <a:pt x="331" y="23233"/>
                    <a:pt x="897" y="23398"/>
                  </a:cubicBezTo>
                  <a:cubicBezTo>
                    <a:pt x="1634" y="23612"/>
                    <a:pt x="2474" y="23708"/>
                    <a:pt x="3095" y="23751"/>
                  </a:cubicBezTo>
                  <a:cubicBezTo>
                    <a:pt x="3120" y="23753"/>
                    <a:pt x="3146" y="23753"/>
                    <a:pt x="3170" y="23753"/>
                  </a:cubicBezTo>
                  <a:cubicBezTo>
                    <a:pt x="3673" y="23753"/>
                    <a:pt x="4115" y="23405"/>
                    <a:pt x="4223" y="22908"/>
                  </a:cubicBezTo>
                  <a:cubicBezTo>
                    <a:pt x="6290" y="13387"/>
                    <a:pt x="3906" y="0"/>
                    <a:pt x="3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7"/>
            <p:cNvSpPr/>
            <p:nvPr/>
          </p:nvSpPr>
          <p:spPr>
            <a:xfrm>
              <a:off x="4695520" y="3446250"/>
              <a:ext cx="35029" cy="500423"/>
            </a:xfrm>
            <a:custGeom>
              <a:avLst/>
              <a:gdLst/>
              <a:ahLst/>
              <a:cxnLst/>
              <a:rect l="l" t="t" r="r" b="b"/>
              <a:pathLst>
                <a:path w="766" h="10943" fill="none" extrusionOk="0">
                  <a:moveTo>
                    <a:pt x="1" y="10942"/>
                  </a:moveTo>
                  <a:cubicBezTo>
                    <a:pt x="766" y="6295"/>
                    <a:pt x="55" y="0"/>
                    <a:pt x="5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7"/>
            <p:cNvSpPr/>
            <p:nvPr/>
          </p:nvSpPr>
          <p:spPr>
            <a:xfrm>
              <a:off x="4447846" y="2649404"/>
              <a:ext cx="250738" cy="101749"/>
            </a:xfrm>
            <a:custGeom>
              <a:avLst/>
              <a:gdLst/>
              <a:ahLst/>
              <a:cxnLst/>
              <a:rect l="l" t="t" r="r" b="b"/>
              <a:pathLst>
                <a:path w="5483" h="2225" extrusionOk="0">
                  <a:moveTo>
                    <a:pt x="4190" y="0"/>
                  </a:moveTo>
                  <a:cubicBezTo>
                    <a:pt x="3672" y="0"/>
                    <a:pt x="3183" y="1169"/>
                    <a:pt x="3183" y="1169"/>
                  </a:cubicBezTo>
                  <a:cubicBezTo>
                    <a:pt x="3183" y="1169"/>
                    <a:pt x="2044" y="103"/>
                    <a:pt x="1476" y="103"/>
                  </a:cubicBezTo>
                  <a:cubicBezTo>
                    <a:pt x="1417" y="103"/>
                    <a:pt x="1364" y="114"/>
                    <a:pt x="1320" y="140"/>
                  </a:cubicBezTo>
                  <a:cubicBezTo>
                    <a:pt x="844" y="411"/>
                    <a:pt x="1901" y="1179"/>
                    <a:pt x="1901" y="1179"/>
                  </a:cubicBezTo>
                  <a:cubicBezTo>
                    <a:pt x="1901" y="1179"/>
                    <a:pt x="1381" y="1037"/>
                    <a:pt x="916" y="1037"/>
                  </a:cubicBezTo>
                  <a:cubicBezTo>
                    <a:pt x="607" y="1037"/>
                    <a:pt x="323" y="1099"/>
                    <a:pt x="231" y="1308"/>
                  </a:cubicBezTo>
                  <a:cubicBezTo>
                    <a:pt x="1" y="1831"/>
                    <a:pt x="2353" y="2225"/>
                    <a:pt x="2353" y="2225"/>
                  </a:cubicBezTo>
                  <a:lnTo>
                    <a:pt x="4285" y="1941"/>
                  </a:lnTo>
                  <a:cubicBezTo>
                    <a:pt x="4285" y="1941"/>
                    <a:pt x="5482" y="1064"/>
                    <a:pt x="5347" y="799"/>
                  </a:cubicBezTo>
                  <a:cubicBezTo>
                    <a:pt x="5326" y="758"/>
                    <a:pt x="5284" y="740"/>
                    <a:pt x="5228" y="740"/>
                  </a:cubicBezTo>
                  <a:cubicBezTo>
                    <a:pt x="4925" y="740"/>
                    <a:pt x="4211" y="1254"/>
                    <a:pt x="4211" y="1254"/>
                  </a:cubicBezTo>
                  <a:cubicBezTo>
                    <a:pt x="4211" y="1254"/>
                    <a:pt x="4737" y="34"/>
                    <a:pt x="4211" y="1"/>
                  </a:cubicBezTo>
                  <a:cubicBezTo>
                    <a:pt x="4204" y="0"/>
                    <a:pt x="4197" y="0"/>
                    <a:pt x="4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7"/>
            <p:cNvSpPr/>
            <p:nvPr/>
          </p:nvSpPr>
          <p:spPr>
            <a:xfrm>
              <a:off x="4243844" y="2727922"/>
              <a:ext cx="860776" cy="1034413"/>
            </a:xfrm>
            <a:custGeom>
              <a:avLst/>
              <a:gdLst/>
              <a:ahLst/>
              <a:cxnLst/>
              <a:rect l="l" t="t" r="r" b="b"/>
              <a:pathLst>
                <a:path w="18823" h="22620" extrusionOk="0">
                  <a:moveTo>
                    <a:pt x="9653" y="0"/>
                  </a:moveTo>
                  <a:cubicBezTo>
                    <a:pt x="5669" y="0"/>
                    <a:pt x="1541" y="1821"/>
                    <a:pt x="995" y="5044"/>
                  </a:cubicBezTo>
                  <a:cubicBezTo>
                    <a:pt x="1" y="10920"/>
                    <a:pt x="5235" y="13524"/>
                    <a:pt x="6458" y="14781"/>
                  </a:cubicBezTo>
                  <a:cubicBezTo>
                    <a:pt x="7545" y="15898"/>
                    <a:pt x="7987" y="18590"/>
                    <a:pt x="7330" y="21132"/>
                  </a:cubicBezTo>
                  <a:cubicBezTo>
                    <a:pt x="7290" y="21286"/>
                    <a:pt x="7413" y="21402"/>
                    <a:pt x="7541" y="21402"/>
                  </a:cubicBezTo>
                  <a:cubicBezTo>
                    <a:pt x="7600" y="21402"/>
                    <a:pt x="7661" y="21377"/>
                    <a:pt x="7706" y="21319"/>
                  </a:cubicBezTo>
                  <a:cubicBezTo>
                    <a:pt x="8503" y="20307"/>
                    <a:pt x="9704" y="18284"/>
                    <a:pt x="9520" y="15447"/>
                  </a:cubicBezTo>
                  <a:lnTo>
                    <a:pt x="9520" y="15447"/>
                  </a:lnTo>
                  <a:cubicBezTo>
                    <a:pt x="9520" y="15447"/>
                    <a:pt x="10988" y="19480"/>
                    <a:pt x="11273" y="22426"/>
                  </a:cubicBezTo>
                  <a:cubicBezTo>
                    <a:pt x="11285" y="22552"/>
                    <a:pt x="11386" y="22619"/>
                    <a:pt x="11487" y="22619"/>
                  </a:cubicBezTo>
                  <a:cubicBezTo>
                    <a:pt x="11575" y="22619"/>
                    <a:pt x="11663" y="22568"/>
                    <a:pt x="11693" y="22461"/>
                  </a:cubicBezTo>
                  <a:cubicBezTo>
                    <a:pt x="12116" y="20923"/>
                    <a:pt x="12661" y="18110"/>
                    <a:pt x="12014" y="15327"/>
                  </a:cubicBezTo>
                  <a:lnTo>
                    <a:pt x="12014" y="15327"/>
                  </a:lnTo>
                  <a:cubicBezTo>
                    <a:pt x="12015" y="15328"/>
                    <a:pt x="12982" y="18739"/>
                    <a:pt x="15896" y="20280"/>
                  </a:cubicBezTo>
                  <a:cubicBezTo>
                    <a:pt x="15929" y="20298"/>
                    <a:pt x="15963" y="20305"/>
                    <a:pt x="15995" y="20305"/>
                  </a:cubicBezTo>
                  <a:cubicBezTo>
                    <a:pt x="16151" y="20305"/>
                    <a:pt x="16274" y="20120"/>
                    <a:pt x="16170" y="19968"/>
                  </a:cubicBezTo>
                  <a:cubicBezTo>
                    <a:pt x="15096" y="18370"/>
                    <a:pt x="14139" y="16732"/>
                    <a:pt x="14406" y="14691"/>
                  </a:cubicBezTo>
                  <a:cubicBezTo>
                    <a:pt x="14834" y="11397"/>
                    <a:pt x="18822" y="8490"/>
                    <a:pt x="17122" y="3933"/>
                  </a:cubicBezTo>
                  <a:cubicBezTo>
                    <a:pt x="16114" y="1233"/>
                    <a:pt x="12933" y="0"/>
                    <a:pt x="96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7"/>
            <p:cNvSpPr/>
            <p:nvPr/>
          </p:nvSpPr>
          <p:spPr>
            <a:xfrm>
              <a:off x="4393884" y="295085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1"/>
                  </a:cubicBezTo>
                  <a:cubicBezTo>
                    <a:pt x="0" y="20"/>
                    <a:pt x="20" y="266"/>
                    <a:pt x="175" y="266"/>
                  </a:cubicBezTo>
                  <a:cubicBezTo>
                    <a:pt x="181" y="266"/>
                    <a:pt x="187" y="266"/>
                    <a:pt x="192" y="265"/>
                  </a:cubicBezTo>
                  <a:cubicBezTo>
                    <a:pt x="356" y="248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7"/>
            <p:cNvSpPr/>
            <p:nvPr/>
          </p:nvSpPr>
          <p:spPr>
            <a:xfrm>
              <a:off x="4433944" y="3008705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70" y="0"/>
                    <a:pt x="164" y="1"/>
                  </a:cubicBezTo>
                  <a:cubicBezTo>
                    <a:pt x="1" y="20"/>
                    <a:pt x="22" y="265"/>
                    <a:pt x="177" y="265"/>
                  </a:cubicBezTo>
                  <a:cubicBezTo>
                    <a:pt x="182" y="265"/>
                    <a:pt x="188" y="265"/>
                    <a:pt x="193" y="264"/>
                  </a:cubicBezTo>
                  <a:cubicBezTo>
                    <a:pt x="357" y="246"/>
                    <a:pt x="335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7"/>
            <p:cNvSpPr/>
            <p:nvPr/>
          </p:nvSpPr>
          <p:spPr>
            <a:xfrm>
              <a:off x="4378245" y="2998187"/>
              <a:ext cx="16326" cy="12073"/>
            </a:xfrm>
            <a:custGeom>
              <a:avLst/>
              <a:gdLst/>
              <a:ahLst/>
              <a:cxnLst/>
              <a:rect l="l" t="t" r="r" b="b"/>
              <a:pathLst>
                <a:path w="357" h="264" extrusionOk="0">
                  <a:moveTo>
                    <a:pt x="181" y="0"/>
                  </a:moveTo>
                  <a:cubicBezTo>
                    <a:pt x="176" y="0"/>
                    <a:pt x="170" y="0"/>
                    <a:pt x="164" y="1"/>
                  </a:cubicBezTo>
                  <a:cubicBezTo>
                    <a:pt x="1" y="18"/>
                    <a:pt x="22" y="264"/>
                    <a:pt x="176" y="264"/>
                  </a:cubicBezTo>
                  <a:cubicBezTo>
                    <a:pt x="181" y="264"/>
                    <a:pt x="187" y="264"/>
                    <a:pt x="193" y="263"/>
                  </a:cubicBezTo>
                  <a:cubicBezTo>
                    <a:pt x="356" y="246"/>
                    <a:pt x="335" y="0"/>
                    <a:pt x="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7"/>
            <p:cNvSpPr/>
            <p:nvPr/>
          </p:nvSpPr>
          <p:spPr>
            <a:xfrm>
              <a:off x="4789770" y="317040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2"/>
                  </a:cubicBezTo>
                  <a:cubicBezTo>
                    <a:pt x="0" y="20"/>
                    <a:pt x="22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7" y="247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7"/>
            <p:cNvSpPr/>
            <p:nvPr/>
          </p:nvSpPr>
          <p:spPr>
            <a:xfrm>
              <a:off x="4799099" y="313560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2" y="0"/>
                  </a:moveTo>
                  <a:cubicBezTo>
                    <a:pt x="176" y="0"/>
                    <a:pt x="170" y="0"/>
                    <a:pt x="164" y="1"/>
                  </a:cubicBezTo>
                  <a:cubicBezTo>
                    <a:pt x="1" y="18"/>
                    <a:pt x="22" y="265"/>
                    <a:pt x="177" y="265"/>
                  </a:cubicBezTo>
                  <a:cubicBezTo>
                    <a:pt x="182" y="265"/>
                    <a:pt x="188" y="265"/>
                    <a:pt x="193" y="265"/>
                  </a:cubicBezTo>
                  <a:cubicBezTo>
                    <a:pt x="356" y="246"/>
                    <a:pt x="335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7"/>
            <p:cNvSpPr/>
            <p:nvPr/>
          </p:nvSpPr>
          <p:spPr>
            <a:xfrm>
              <a:off x="4627016" y="3382731"/>
              <a:ext cx="16326" cy="12210"/>
            </a:xfrm>
            <a:custGeom>
              <a:avLst/>
              <a:gdLst/>
              <a:ahLst/>
              <a:cxnLst/>
              <a:rect l="l" t="t" r="r" b="b"/>
              <a:pathLst>
                <a:path w="357" h="267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0" y="19"/>
                    <a:pt x="22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7"/>
            <p:cNvSpPr/>
            <p:nvPr/>
          </p:nvSpPr>
          <p:spPr>
            <a:xfrm>
              <a:off x="4627108" y="3338556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70" y="1"/>
                    <a:pt x="164" y="2"/>
                  </a:cubicBezTo>
                  <a:cubicBezTo>
                    <a:pt x="0" y="19"/>
                    <a:pt x="20" y="265"/>
                    <a:pt x="175" y="265"/>
                  </a:cubicBezTo>
                  <a:cubicBezTo>
                    <a:pt x="181" y="265"/>
                    <a:pt x="186" y="264"/>
                    <a:pt x="192" y="264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7"/>
            <p:cNvSpPr/>
            <p:nvPr/>
          </p:nvSpPr>
          <p:spPr>
            <a:xfrm>
              <a:off x="4598984" y="3353327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1"/>
                  </a:cubicBezTo>
                  <a:cubicBezTo>
                    <a:pt x="0" y="20"/>
                    <a:pt x="22" y="266"/>
                    <a:pt x="177" y="266"/>
                  </a:cubicBezTo>
                  <a:cubicBezTo>
                    <a:pt x="182" y="266"/>
                    <a:pt x="187" y="265"/>
                    <a:pt x="193" y="265"/>
                  </a:cubicBezTo>
                  <a:cubicBezTo>
                    <a:pt x="356" y="246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7"/>
            <p:cNvSpPr/>
            <p:nvPr/>
          </p:nvSpPr>
          <p:spPr>
            <a:xfrm>
              <a:off x="4564320" y="2835068"/>
              <a:ext cx="16280" cy="12164"/>
            </a:xfrm>
            <a:custGeom>
              <a:avLst/>
              <a:gdLst/>
              <a:ahLst/>
              <a:cxnLst/>
              <a:rect l="l" t="t" r="r" b="b"/>
              <a:pathLst>
                <a:path w="356" h="266" extrusionOk="0">
                  <a:moveTo>
                    <a:pt x="179" y="0"/>
                  </a:moveTo>
                  <a:cubicBezTo>
                    <a:pt x="174" y="0"/>
                    <a:pt x="169" y="1"/>
                    <a:pt x="163" y="1"/>
                  </a:cubicBezTo>
                  <a:cubicBezTo>
                    <a:pt x="0" y="20"/>
                    <a:pt x="21" y="266"/>
                    <a:pt x="175" y="266"/>
                  </a:cubicBezTo>
                  <a:cubicBezTo>
                    <a:pt x="180" y="266"/>
                    <a:pt x="186" y="265"/>
                    <a:pt x="192" y="265"/>
                  </a:cubicBezTo>
                  <a:cubicBezTo>
                    <a:pt x="356" y="248"/>
                    <a:pt x="334" y="0"/>
                    <a:pt x="1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7"/>
            <p:cNvSpPr/>
            <p:nvPr/>
          </p:nvSpPr>
          <p:spPr>
            <a:xfrm>
              <a:off x="4622489" y="2881255"/>
              <a:ext cx="16326" cy="12210"/>
            </a:xfrm>
            <a:custGeom>
              <a:avLst/>
              <a:gdLst/>
              <a:ahLst/>
              <a:cxnLst/>
              <a:rect l="l" t="t" r="r" b="b"/>
              <a:pathLst>
                <a:path w="357" h="267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0" y="19"/>
                    <a:pt x="20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7"/>
            <p:cNvSpPr/>
            <p:nvPr/>
          </p:nvSpPr>
          <p:spPr>
            <a:xfrm>
              <a:off x="4545663" y="2860585"/>
              <a:ext cx="16326" cy="12118"/>
            </a:xfrm>
            <a:custGeom>
              <a:avLst/>
              <a:gdLst/>
              <a:ahLst/>
              <a:cxnLst/>
              <a:rect l="l" t="t" r="r" b="b"/>
              <a:pathLst>
                <a:path w="357" h="265" extrusionOk="0">
                  <a:moveTo>
                    <a:pt x="182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1" y="19"/>
                    <a:pt x="21" y="265"/>
                    <a:pt x="176" y="265"/>
                  </a:cubicBezTo>
                  <a:cubicBezTo>
                    <a:pt x="181" y="265"/>
                    <a:pt x="187" y="264"/>
                    <a:pt x="193" y="264"/>
                  </a:cubicBezTo>
                  <a:cubicBezTo>
                    <a:pt x="356" y="247"/>
                    <a:pt x="335" y="1"/>
                    <a:pt x="1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7"/>
            <p:cNvSpPr/>
            <p:nvPr/>
          </p:nvSpPr>
          <p:spPr>
            <a:xfrm>
              <a:off x="4847893" y="277607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69" y="0"/>
                    <a:pt x="164" y="1"/>
                  </a:cubicBezTo>
                  <a:cubicBezTo>
                    <a:pt x="1" y="19"/>
                    <a:pt x="22" y="265"/>
                    <a:pt x="175" y="265"/>
                  </a:cubicBezTo>
                  <a:cubicBezTo>
                    <a:pt x="181" y="265"/>
                    <a:pt x="187" y="265"/>
                    <a:pt x="193" y="264"/>
                  </a:cubicBezTo>
                  <a:cubicBezTo>
                    <a:pt x="357" y="247"/>
                    <a:pt x="336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7"/>
            <p:cNvSpPr/>
            <p:nvPr/>
          </p:nvSpPr>
          <p:spPr>
            <a:xfrm>
              <a:off x="4878852" y="2794139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1" y="19"/>
                    <a:pt x="22" y="265"/>
                    <a:pt x="175" y="265"/>
                  </a:cubicBezTo>
                  <a:cubicBezTo>
                    <a:pt x="181" y="265"/>
                    <a:pt x="187" y="264"/>
                    <a:pt x="193" y="264"/>
                  </a:cubicBezTo>
                  <a:cubicBezTo>
                    <a:pt x="356" y="247"/>
                    <a:pt x="336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7"/>
            <p:cNvSpPr/>
            <p:nvPr/>
          </p:nvSpPr>
          <p:spPr>
            <a:xfrm>
              <a:off x="4843228" y="3447073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70" y="1"/>
                    <a:pt x="164" y="2"/>
                  </a:cubicBezTo>
                  <a:cubicBezTo>
                    <a:pt x="0" y="18"/>
                    <a:pt x="20" y="264"/>
                    <a:pt x="175" y="264"/>
                  </a:cubicBezTo>
                  <a:cubicBezTo>
                    <a:pt x="181" y="264"/>
                    <a:pt x="187" y="264"/>
                    <a:pt x="193" y="263"/>
                  </a:cubicBezTo>
                  <a:cubicBezTo>
                    <a:pt x="356" y="246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7"/>
            <p:cNvSpPr/>
            <p:nvPr/>
          </p:nvSpPr>
          <p:spPr>
            <a:xfrm>
              <a:off x="4843365" y="3410444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69" y="0"/>
                    <a:pt x="164" y="1"/>
                  </a:cubicBezTo>
                  <a:cubicBezTo>
                    <a:pt x="0" y="20"/>
                    <a:pt x="22" y="265"/>
                    <a:pt x="177" y="265"/>
                  </a:cubicBezTo>
                  <a:cubicBezTo>
                    <a:pt x="182" y="265"/>
                    <a:pt x="187" y="265"/>
                    <a:pt x="193" y="264"/>
                  </a:cubicBezTo>
                  <a:cubicBezTo>
                    <a:pt x="356" y="246"/>
                    <a:pt x="335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7"/>
            <p:cNvSpPr/>
            <p:nvPr/>
          </p:nvSpPr>
          <p:spPr>
            <a:xfrm>
              <a:off x="4989107" y="3072864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2"/>
                  </a:cubicBezTo>
                  <a:cubicBezTo>
                    <a:pt x="1" y="20"/>
                    <a:pt x="22" y="266"/>
                    <a:pt x="175" y="266"/>
                  </a:cubicBezTo>
                  <a:cubicBezTo>
                    <a:pt x="181" y="266"/>
                    <a:pt x="187" y="266"/>
                    <a:pt x="193" y="265"/>
                  </a:cubicBezTo>
                  <a:cubicBezTo>
                    <a:pt x="357" y="248"/>
                    <a:pt x="336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7"/>
            <p:cNvSpPr/>
            <p:nvPr/>
          </p:nvSpPr>
          <p:spPr>
            <a:xfrm>
              <a:off x="5004244" y="3020869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69" y="1"/>
                    <a:pt x="163" y="2"/>
                  </a:cubicBezTo>
                  <a:cubicBezTo>
                    <a:pt x="0" y="19"/>
                    <a:pt x="21" y="265"/>
                    <a:pt x="175" y="265"/>
                  </a:cubicBezTo>
                  <a:cubicBezTo>
                    <a:pt x="181" y="265"/>
                    <a:pt x="186" y="264"/>
                    <a:pt x="192" y="264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7"/>
            <p:cNvSpPr/>
            <p:nvPr/>
          </p:nvSpPr>
          <p:spPr>
            <a:xfrm>
              <a:off x="4767682" y="2763317"/>
              <a:ext cx="178987" cy="695370"/>
            </a:xfrm>
            <a:custGeom>
              <a:avLst/>
              <a:gdLst/>
              <a:ahLst/>
              <a:cxnLst/>
              <a:rect l="l" t="t" r="r" b="b"/>
              <a:pathLst>
                <a:path w="3914" h="15206" fill="none" extrusionOk="0">
                  <a:moveTo>
                    <a:pt x="0" y="1"/>
                  </a:moveTo>
                  <a:cubicBezTo>
                    <a:pt x="2373" y="1248"/>
                    <a:pt x="3914" y="3927"/>
                    <a:pt x="3799" y="6604"/>
                  </a:cubicBezTo>
                  <a:cubicBezTo>
                    <a:pt x="3737" y="8067"/>
                    <a:pt x="3227" y="9467"/>
                    <a:pt x="2849" y="10880"/>
                  </a:cubicBezTo>
                  <a:cubicBezTo>
                    <a:pt x="2469" y="12295"/>
                    <a:pt x="2220" y="13813"/>
                    <a:pt x="2670" y="15206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7"/>
            <p:cNvSpPr/>
            <p:nvPr/>
          </p:nvSpPr>
          <p:spPr>
            <a:xfrm>
              <a:off x="4343444" y="2814489"/>
              <a:ext cx="276941" cy="689197"/>
            </a:xfrm>
            <a:custGeom>
              <a:avLst/>
              <a:gdLst/>
              <a:ahLst/>
              <a:cxnLst/>
              <a:rect l="l" t="t" r="r" b="b"/>
              <a:pathLst>
                <a:path w="6056" h="15071" fill="none" extrusionOk="0">
                  <a:moveTo>
                    <a:pt x="6007" y="15070"/>
                  </a:moveTo>
                  <a:cubicBezTo>
                    <a:pt x="6055" y="13892"/>
                    <a:pt x="5592" y="12741"/>
                    <a:pt x="4947" y="11754"/>
                  </a:cubicBezTo>
                  <a:cubicBezTo>
                    <a:pt x="4304" y="10766"/>
                    <a:pt x="3480" y="9911"/>
                    <a:pt x="2707" y="9019"/>
                  </a:cubicBezTo>
                  <a:cubicBezTo>
                    <a:pt x="1934" y="8128"/>
                    <a:pt x="1197" y="7178"/>
                    <a:pt x="775" y="6078"/>
                  </a:cubicBezTo>
                  <a:cubicBezTo>
                    <a:pt x="1" y="4061"/>
                    <a:pt x="425" y="1633"/>
                    <a:pt x="1840" y="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7"/>
            <p:cNvSpPr/>
            <p:nvPr/>
          </p:nvSpPr>
          <p:spPr>
            <a:xfrm>
              <a:off x="4490741" y="2807767"/>
              <a:ext cx="264731" cy="712931"/>
            </a:xfrm>
            <a:custGeom>
              <a:avLst/>
              <a:gdLst/>
              <a:ahLst/>
              <a:cxnLst/>
              <a:rect l="l" t="t" r="r" b="b"/>
              <a:pathLst>
                <a:path w="5789" h="15590" fill="none" extrusionOk="0">
                  <a:moveTo>
                    <a:pt x="377" y="1"/>
                  </a:moveTo>
                  <a:cubicBezTo>
                    <a:pt x="0" y="1521"/>
                    <a:pt x="66" y="3134"/>
                    <a:pt x="449" y="4652"/>
                  </a:cubicBezTo>
                  <a:cubicBezTo>
                    <a:pt x="832" y="6171"/>
                    <a:pt x="1527" y="7600"/>
                    <a:pt x="2384" y="8910"/>
                  </a:cubicBezTo>
                  <a:cubicBezTo>
                    <a:pt x="3077" y="9972"/>
                    <a:pt x="3878" y="10961"/>
                    <a:pt x="4539" y="12042"/>
                  </a:cubicBezTo>
                  <a:cubicBezTo>
                    <a:pt x="5201" y="13123"/>
                    <a:pt x="5726" y="14323"/>
                    <a:pt x="5788" y="15589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7"/>
            <p:cNvSpPr/>
            <p:nvPr/>
          </p:nvSpPr>
          <p:spPr>
            <a:xfrm>
              <a:off x="4600401" y="2779231"/>
              <a:ext cx="145330" cy="551047"/>
            </a:xfrm>
            <a:custGeom>
              <a:avLst/>
              <a:gdLst/>
              <a:ahLst/>
              <a:cxnLst/>
              <a:rect l="l" t="t" r="r" b="b"/>
              <a:pathLst>
                <a:path w="3178" h="12050" fill="none" extrusionOk="0">
                  <a:moveTo>
                    <a:pt x="3178" y="12049"/>
                  </a:moveTo>
                  <a:cubicBezTo>
                    <a:pt x="3167" y="7850"/>
                    <a:pt x="2060" y="3659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7"/>
            <p:cNvSpPr/>
            <p:nvPr/>
          </p:nvSpPr>
          <p:spPr>
            <a:xfrm>
              <a:off x="4694285" y="2776670"/>
              <a:ext cx="157494" cy="611273"/>
            </a:xfrm>
            <a:custGeom>
              <a:avLst/>
              <a:gdLst/>
              <a:ahLst/>
              <a:cxnLst/>
              <a:rect l="l" t="t" r="r" b="b"/>
              <a:pathLst>
                <a:path w="3444" h="13367" fill="none" extrusionOk="0">
                  <a:moveTo>
                    <a:pt x="1" y="1"/>
                  </a:moveTo>
                  <a:cubicBezTo>
                    <a:pt x="1618" y="1403"/>
                    <a:pt x="2718" y="3391"/>
                    <a:pt x="3044" y="5508"/>
                  </a:cubicBezTo>
                  <a:cubicBezTo>
                    <a:pt x="3443" y="8102"/>
                    <a:pt x="2713" y="10745"/>
                    <a:pt x="2846" y="13367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7"/>
            <p:cNvSpPr/>
            <p:nvPr/>
          </p:nvSpPr>
          <p:spPr>
            <a:xfrm>
              <a:off x="4846887" y="2870463"/>
              <a:ext cx="156625" cy="307123"/>
            </a:xfrm>
            <a:custGeom>
              <a:avLst/>
              <a:gdLst/>
              <a:ahLst/>
              <a:cxnLst/>
              <a:rect l="l" t="t" r="r" b="b"/>
              <a:pathLst>
                <a:path w="3425" h="6716" extrusionOk="0">
                  <a:moveTo>
                    <a:pt x="1342" y="1"/>
                  </a:moveTo>
                  <a:cubicBezTo>
                    <a:pt x="1267" y="1"/>
                    <a:pt x="1191" y="9"/>
                    <a:pt x="1117" y="27"/>
                  </a:cubicBezTo>
                  <a:cubicBezTo>
                    <a:pt x="770" y="112"/>
                    <a:pt x="497" y="393"/>
                    <a:pt x="344" y="714"/>
                  </a:cubicBezTo>
                  <a:cubicBezTo>
                    <a:pt x="189" y="1035"/>
                    <a:pt x="138" y="1394"/>
                    <a:pt x="100" y="1748"/>
                  </a:cubicBezTo>
                  <a:cubicBezTo>
                    <a:pt x="14" y="2572"/>
                    <a:pt x="1" y="3409"/>
                    <a:pt x="130" y="4230"/>
                  </a:cubicBezTo>
                  <a:cubicBezTo>
                    <a:pt x="237" y="4919"/>
                    <a:pt x="430" y="5865"/>
                    <a:pt x="940" y="6380"/>
                  </a:cubicBezTo>
                  <a:cubicBezTo>
                    <a:pt x="1138" y="6581"/>
                    <a:pt x="1418" y="6716"/>
                    <a:pt x="1694" y="6716"/>
                  </a:cubicBezTo>
                  <a:cubicBezTo>
                    <a:pt x="1781" y="6716"/>
                    <a:pt x="1867" y="6703"/>
                    <a:pt x="1950" y="6674"/>
                  </a:cubicBezTo>
                  <a:cubicBezTo>
                    <a:pt x="2859" y="6363"/>
                    <a:pt x="3145" y="4860"/>
                    <a:pt x="3261" y="4049"/>
                  </a:cubicBezTo>
                  <a:cubicBezTo>
                    <a:pt x="3424" y="2920"/>
                    <a:pt x="3240" y="1708"/>
                    <a:pt x="2576" y="779"/>
                  </a:cubicBezTo>
                  <a:cubicBezTo>
                    <a:pt x="2407" y="543"/>
                    <a:pt x="2206" y="324"/>
                    <a:pt x="1955" y="177"/>
                  </a:cubicBezTo>
                  <a:cubicBezTo>
                    <a:pt x="1770" y="68"/>
                    <a:pt x="1556" y="1"/>
                    <a:pt x="134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2" name="Google Shape;2062;p7"/>
          <p:cNvGrpSpPr/>
          <p:nvPr/>
        </p:nvGrpSpPr>
        <p:grpSpPr>
          <a:xfrm>
            <a:off x="-380868" y="-214743"/>
            <a:ext cx="846468" cy="568648"/>
            <a:chOff x="1655277" y="1307879"/>
            <a:chExt cx="907741" cy="609876"/>
          </a:xfrm>
        </p:grpSpPr>
        <p:sp>
          <p:nvSpPr>
            <p:cNvPr id="2063" name="Google Shape;2063;p7"/>
            <p:cNvSpPr/>
            <p:nvPr/>
          </p:nvSpPr>
          <p:spPr>
            <a:xfrm>
              <a:off x="1660193" y="1307879"/>
              <a:ext cx="902825" cy="597486"/>
            </a:xfrm>
            <a:custGeom>
              <a:avLst/>
              <a:gdLst/>
              <a:ahLst/>
              <a:cxnLst/>
              <a:rect l="l" t="t" r="r" b="b"/>
              <a:pathLst>
                <a:path w="17998" h="11911" extrusionOk="0">
                  <a:moveTo>
                    <a:pt x="11105" y="0"/>
                  </a:moveTo>
                  <a:cubicBezTo>
                    <a:pt x="10057" y="0"/>
                    <a:pt x="8890" y="550"/>
                    <a:pt x="7695" y="1896"/>
                  </a:cubicBezTo>
                  <a:cubicBezTo>
                    <a:pt x="6975" y="1672"/>
                    <a:pt x="6331" y="1571"/>
                    <a:pt x="5760" y="1571"/>
                  </a:cubicBezTo>
                  <a:cubicBezTo>
                    <a:pt x="1" y="1571"/>
                    <a:pt x="1648" y="11910"/>
                    <a:pt x="7324" y="11910"/>
                  </a:cubicBezTo>
                  <a:cubicBezTo>
                    <a:pt x="8258" y="11910"/>
                    <a:pt x="9300" y="11631"/>
                    <a:pt x="10437" y="10980"/>
                  </a:cubicBezTo>
                  <a:cubicBezTo>
                    <a:pt x="17997" y="10491"/>
                    <a:pt x="15683" y="0"/>
                    <a:pt x="11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7"/>
            <p:cNvSpPr/>
            <p:nvPr/>
          </p:nvSpPr>
          <p:spPr>
            <a:xfrm>
              <a:off x="1655277" y="1320219"/>
              <a:ext cx="902775" cy="597536"/>
            </a:xfrm>
            <a:custGeom>
              <a:avLst/>
              <a:gdLst/>
              <a:ahLst/>
              <a:cxnLst/>
              <a:rect l="l" t="t" r="r" b="b"/>
              <a:pathLst>
                <a:path w="17997" h="11912" extrusionOk="0">
                  <a:moveTo>
                    <a:pt x="11104" y="1"/>
                  </a:moveTo>
                  <a:cubicBezTo>
                    <a:pt x="10056" y="1"/>
                    <a:pt x="8889" y="551"/>
                    <a:pt x="7694" y="1896"/>
                  </a:cubicBezTo>
                  <a:cubicBezTo>
                    <a:pt x="6974" y="1672"/>
                    <a:pt x="6331" y="1571"/>
                    <a:pt x="5759" y="1571"/>
                  </a:cubicBezTo>
                  <a:cubicBezTo>
                    <a:pt x="1" y="1571"/>
                    <a:pt x="1647" y="11912"/>
                    <a:pt x="7325" y="11912"/>
                  </a:cubicBezTo>
                  <a:cubicBezTo>
                    <a:pt x="8258" y="11912"/>
                    <a:pt x="9301" y="11632"/>
                    <a:pt x="10437" y="10981"/>
                  </a:cubicBezTo>
                  <a:cubicBezTo>
                    <a:pt x="17997" y="10491"/>
                    <a:pt x="15683" y="1"/>
                    <a:pt x="11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7"/>
            <p:cNvSpPr/>
            <p:nvPr/>
          </p:nvSpPr>
          <p:spPr>
            <a:xfrm>
              <a:off x="1812935" y="1472160"/>
              <a:ext cx="413489" cy="388157"/>
            </a:xfrm>
            <a:custGeom>
              <a:avLst/>
              <a:gdLst/>
              <a:ahLst/>
              <a:cxnLst/>
              <a:rect l="l" t="t" r="r" b="b"/>
              <a:pathLst>
                <a:path w="8243" h="7738" extrusionOk="0">
                  <a:moveTo>
                    <a:pt x="3035" y="1"/>
                  </a:moveTo>
                  <a:cubicBezTo>
                    <a:pt x="2811" y="1"/>
                    <a:pt x="2531" y="91"/>
                    <a:pt x="2182" y="304"/>
                  </a:cubicBezTo>
                  <a:cubicBezTo>
                    <a:pt x="1" y="1632"/>
                    <a:pt x="810" y="7737"/>
                    <a:pt x="3794" y="7737"/>
                  </a:cubicBezTo>
                  <a:cubicBezTo>
                    <a:pt x="4049" y="7737"/>
                    <a:pt x="4320" y="7692"/>
                    <a:pt x="4607" y="7596"/>
                  </a:cubicBezTo>
                  <a:cubicBezTo>
                    <a:pt x="8243" y="6375"/>
                    <a:pt x="3705" y="3231"/>
                    <a:pt x="3705" y="3231"/>
                  </a:cubicBezTo>
                  <a:cubicBezTo>
                    <a:pt x="3705" y="3231"/>
                    <a:pt x="4370" y="1"/>
                    <a:pt x="30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7"/>
            <p:cNvSpPr/>
            <p:nvPr/>
          </p:nvSpPr>
          <p:spPr>
            <a:xfrm>
              <a:off x="2058428" y="1386684"/>
              <a:ext cx="377623" cy="404410"/>
            </a:xfrm>
            <a:custGeom>
              <a:avLst/>
              <a:gdLst/>
              <a:ahLst/>
              <a:cxnLst/>
              <a:rect l="l" t="t" r="r" b="b"/>
              <a:pathLst>
                <a:path w="7528" h="8062" extrusionOk="0">
                  <a:moveTo>
                    <a:pt x="2663" y="0"/>
                  </a:moveTo>
                  <a:cubicBezTo>
                    <a:pt x="0" y="0"/>
                    <a:pt x="2656" y="3775"/>
                    <a:pt x="2656" y="3775"/>
                  </a:cubicBezTo>
                  <a:cubicBezTo>
                    <a:pt x="2656" y="3775"/>
                    <a:pt x="960" y="8061"/>
                    <a:pt x="3562" y="8061"/>
                  </a:cubicBezTo>
                  <a:cubicBezTo>
                    <a:pt x="3696" y="8061"/>
                    <a:pt x="3842" y="8050"/>
                    <a:pt x="4000" y="8026"/>
                  </a:cubicBezTo>
                  <a:cubicBezTo>
                    <a:pt x="7527" y="7488"/>
                    <a:pt x="5543" y="103"/>
                    <a:pt x="2773" y="3"/>
                  </a:cubicBezTo>
                  <a:cubicBezTo>
                    <a:pt x="2735" y="1"/>
                    <a:pt x="2698" y="0"/>
                    <a:pt x="26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7"/>
            <p:cNvSpPr/>
            <p:nvPr/>
          </p:nvSpPr>
          <p:spPr>
            <a:xfrm>
              <a:off x="2019502" y="1494030"/>
              <a:ext cx="7976" cy="110408"/>
            </a:xfrm>
            <a:custGeom>
              <a:avLst/>
              <a:gdLst/>
              <a:ahLst/>
              <a:cxnLst/>
              <a:rect l="l" t="t" r="r" b="b"/>
              <a:pathLst>
                <a:path w="159" h="2201" fill="none" extrusionOk="0">
                  <a:moveTo>
                    <a:pt x="33" y="0"/>
                  </a:moveTo>
                  <a:cubicBezTo>
                    <a:pt x="159" y="727"/>
                    <a:pt x="148" y="1477"/>
                    <a:pt x="1" y="2201"/>
                  </a:cubicBezTo>
                </a:path>
              </a:pathLst>
            </a:custGeom>
            <a:solidFill>
              <a:schemeClr val="dk1"/>
            </a:solidFill>
            <a:ln w="325" cap="rnd" cmpd="sng">
              <a:solidFill>
                <a:srgbClr val="2130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7"/>
            <p:cNvSpPr/>
            <p:nvPr/>
          </p:nvSpPr>
          <p:spPr>
            <a:xfrm>
              <a:off x="2140944" y="1592799"/>
              <a:ext cx="26285" cy="122497"/>
            </a:xfrm>
            <a:custGeom>
              <a:avLst/>
              <a:gdLst/>
              <a:ahLst/>
              <a:cxnLst/>
              <a:rect l="l" t="t" r="r" b="b"/>
              <a:pathLst>
                <a:path w="524" h="2442" fill="none" extrusionOk="0">
                  <a:moveTo>
                    <a:pt x="524" y="0"/>
                  </a:moveTo>
                  <a:cubicBezTo>
                    <a:pt x="141" y="746"/>
                    <a:pt x="0" y="1614"/>
                    <a:pt x="128" y="2442"/>
                  </a:cubicBezTo>
                </a:path>
              </a:pathLst>
            </a:custGeom>
            <a:solidFill>
              <a:schemeClr val="dk1"/>
            </a:solidFill>
            <a:ln w="325" cap="rnd" cmpd="sng">
              <a:solidFill>
                <a:srgbClr val="2130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7"/>
            <p:cNvSpPr/>
            <p:nvPr/>
          </p:nvSpPr>
          <p:spPr>
            <a:xfrm>
              <a:off x="2284758" y="1690464"/>
              <a:ext cx="36869" cy="19363"/>
            </a:xfrm>
            <a:custGeom>
              <a:avLst/>
              <a:gdLst/>
              <a:ahLst/>
              <a:cxnLst/>
              <a:rect l="l" t="t" r="r" b="b"/>
              <a:pathLst>
                <a:path w="735" h="386" extrusionOk="0">
                  <a:moveTo>
                    <a:pt x="288" y="0"/>
                  </a:moveTo>
                  <a:cubicBezTo>
                    <a:pt x="135" y="0"/>
                    <a:pt x="0" y="38"/>
                    <a:pt x="4" y="111"/>
                  </a:cubicBezTo>
                  <a:cubicBezTo>
                    <a:pt x="13" y="291"/>
                    <a:pt x="218" y="385"/>
                    <a:pt x="403" y="385"/>
                  </a:cubicBezTo>
                  <a:cubicBezTo>
                    <a:pt x="543" y="385"/>
                    <a:pt x="672" y="332"/>
                    <a:pt x="699" y="220"/>
                  </a:cubicBezTo>
                  <a:cubicBezTo>
                    <a:pt x="735" y="71"/>
                    <a:pt x="495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7"/>
            <p:cNvSpPr/>
            <p:nvPr/>
          </p:nvSpPr>
          <p:spPr>
            <a:xfrm>
              <a:off x="2198630" y="1514597"/>
              <a:ext cx="39628" cy="25934"/>
            </a:xfrm>
            <a:custGeom>
              <a:avLst/>
              <a:gdLst/>
              <a:ahLst/>
              <a:cxnLst/>
              <a:rect l="l" t="t" r="r" b="b"/>
              <a:pathLst>
                <a:path w="790" h="517" extrusionOk="0">
                  <a:moveTo>
                    <a:pt x="576" y="0"/>
                  </a:moveTo>
                  <a:cubicBezTo>
                    <a:pt x="367" y="0"/>
                    <a:pt x="0" y="351"/>
                    <a:pt x="100" y="450"/>
                  </a:cubicBezTo>
                  <a:cubicBezTo>
                    <a:pt x="148" y="497"/>
                    <a:pt x="208" y="517"/>
                    <a:pt x="272" y="517"/>
                  </a:cubicBezTo>
                  <a:cubicBezTo>
                    <a:pt x="506" y="517"/>
                    <a:pt x="789" y="246"/>
                    <a:pt x="686" y="62"/>
                  </a:cubicBezTo>
                  <a:cubicBezTo>
                    <a:pt x="663" y="18"/>
                    <a:pt x="623" y="0"/>
                    <a:pt x="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7"/>
            <p:cNvSpPr/>
            <p:nvPr/>
          </p:nvSpPr>
          <p:spPr>
            <a:xfrm>
              <a:off x="2195921" y="1439655"/>
              <a:ext cx="39628" cy="25934"/>
            </a:xfrm>
            <a:custGeom>
              <a:avLst/>
              <a:gdLst/>
              <a:ahLst/>
              <a:cxnLst/>
              <a:rect l="l" t="t" r="r" b="b"/>
              <a:pathLst>
                <a:path w="790" h="517" extrusionOk="0">
                  <a:moveTo>
                    <a:pt x="576" y="1"/>
                  </a:moveTo>
                  <a:cubicBezTo>
                    <a:pt x="367" y="1"/>
                    <a:pt x="0" y="351"/>
                    <a:pt x="100" y="449"/>
                  </a:cubicBezTo>
                  <a:cubicBezTo>
                    <a:pt x="148" y="497"/>
                    <a:pt x="208" y="517"/>
                    <a:pt x="272" y="517"/>
                  </a:cubicBezTo>
                  <a:cubicBezTo>
                    <a:pt x="507" y="517"/>
                    <a:pt x="789" y="246"/>
                    <a:pt x="688" y="63"/>
                  </a:cubicBezTo>
                  <a:cubicBezTo>
                    <a:pt x="664" y="19"/>
                    <a:pt x="624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7"/>
            <p:cNvSpPr/>
            <p:nvPr/>
          </p:nvSpPr>
          <p:spPr>
            <a:xfrm>
              <a:off x="2234696" y="1653144"/>
              <a:ext cx="23275" cy="13544"/>
            </a:xfrm>
            <a:custGeom>
              <a:avLst/>
              <a:gdLst/>
              <a:ahLst/>
              <a:cxnLst/>
              <a:rect l="l" t="t" r="r" b="b"/>
              <a:pathLst>
                <a:path w="464" h="270" extrusionOk="0">
                  <a:moveTo>
                    <a:pt x="344" y="0"/>
                  </a:moveTo>
                  <a:cubicBezTo>
                    <a:pt x="215" y="0"/>
                    <a:pt x="0" y="140"/>
                    <a:pt x="42" y="205"/>
                  </a:cubicBezTo>
                  <a:cubicBezTo>
                    <a:pt x="73" y="251"/>
                    <a:pt x="122" y="269"/>
                    <a:pt x="176" y="269"/>
                  </a:cubicBezTo>
                  <a:cubicBezTo>
                    <a:pt x="307" y="269"/>
                    <a:pt x="463" y="159"/>
                    <a:pt x="430" y="52"/>
                  </a:cubicBezTo>
                  <a:cubicBezTo>
                    <a:pt x="419" y="15"/>
                    <a:pt x="386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7"/>
            <p:cNvSpPr/>
            <p:nvPr/>
          </p:nvSpPr>
          <p:spPr>
            <a:xfrm>
              <a:off x="2265646" y="1581212"/>
              <a:ext cx="36769" cy="19262"/>
            </a:xfrm>
            <a:custGeom>
              <a:avLst/>
              <a:gdLst/>
              <a:ahLst/>
              <a:cxnLst/>
              <a:rect l="l" t="t" r="r" b="b"/>
              <a:pathLst>
                <a:path w="733" h="384" extrusionOk="0">
                  <a:moveTo>
                    <a:pt x="446" y="1"/>
                  </a:moveTo>
                  <a:cubicBezTo>
                    <a:pt x="240" y="1"/>
                    <a:pt x="0" y="81"/>
                    <a:pt x="24" y="177"/>
                  </a:cubicBezTo>
                  <a:cubicBezTo>
                    <a:pt x="58" y="320"/>
                    <a:pt x="211" y="383"/>
                    <a:pt x="365" y="383"/>
                  </a:cubicBezTo>
                  <a:cubicBezTo>
                    <a:pt x="541" y="383"/>
                    <a:pt x="720" y="300"/>
                    <a:pt x="727" y="158"/>
                  </a:cubicBezTo>
                  <a:cubicBezTo>
                    <a:pt x="732" y="44"/>
                    <a:pt x="598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7"/>
            <p:cNvSpPr/>
            <p:nvPr/>
          </p:nvSpPr>
          <p:spPr>
            <a:xfrm>
              <a:off x="2276581" y="1499949"/>
              <a:ext cx="20968" cy="13644"/>
            </a:xfrm>
            <a:custGeom>
              <a:avLst/>
              <a:gdLst/>
              <a:ahLst/>
              <a:cxnLst/>
              <a:rect l="l" t="t" r="r" b="b"/>
              <a:pathLst>
                <a:path w="418" h="272" extrusionOk="0">
                  <a:moveTo>
                    <a:pt x="305" y="1"/>
                  </a:moveTo>
                  <a:cubicBezTo>
                    <a:pt x="194" y="1"/>
                    <a:pt x="0" y="182"/>
                    <a:pt x="52" y="235"/>
                  </a:cubicBezTo>
                  <a:cubicBezTo>
                    <a:pt x="78" y="261"/>
                    <a:pt x="110" y="272"/>
                    <a:pt x="144" y="272"/>
                  </a:cubicBezTo>
                  <a:cubicBezTo>
                    <a:pt x="268" y="272"/>
                    <a:pt x="418" y="132"/>
                    <a:pt x="365" y="34"/>
                  </a:cubicBezTo>
                  <a:cubicBezTo>
                    <a:pt x="352" y="11"/>
                    <a:pt x="331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7"/>
            <p:cNvSpPr/>
            <p:nvPr/>
          </p:nvSpPr>
          <p:spPr>
            <a:xfrm>
              <a:off x="1947419" y="1773833"/>
              <a:ext cx="40933" cy="26586"/>
            </a:xfrm>
            <a:custGeom>
              <a:avLst/>
              <a:gdLst/>
              <a:ahLst/>
              <a:cxnLst/>
              <a:rect l="l" t="t" r="r" b="b"/>
              <a:pathLst>
                <a:path w="816" h="530" extrusionOk="0">
                  <a:moveTo>
                    <a:pt x="632" y="0"/>
                  </a:moveTo>
                  <a:cubicBezTo>
                    <a:pt x="444" y="0"/>
                    <a:pt x="0" y="308"/>
                    <a:pt x="152" y="472"/>
                  </a:cubicBezTo>
                  <a:cubicBezTo>
                    <a:pt x="189" y="512"/>
                    <a:pt x="239" y="529"/>
                    <a:pt x="295" y="529"/>
                  </a:cubicBezTo>
                  <a:cubicBezTo>
                    <a:pt x="514" y="529"/>
                    <a:pt x="816" y="260"/>
                    <a:pt x="705" y="35"/>
                  </a:cubicBezTo>
                  <a:cubicBezTo>
                    <a:pt x="693" y="11"/>
                    <a:pt x="667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7"/>
            <p:cNvSpPr/>
            <p:nvPr/>
          </p:nvSpPr>
          <p:spPr>
            <a:xfrm>
              <a:off x="1939945" y="1587482"/>
              <a:ext cx="36719" cy="19463"/>
            </a:xfrm>
            <a:custGeom>
              <a:avLst/>
              <a:gdLst/>
              <a:ahLst/>
              <a:cxnLst/>
              <a:rect l="l" t="t" r="r" b="b"/>
              <a:pathLst>
                <a:path w="732" h="388" extrusionOk="0">
                  <a:moveTo>
                    <a:pt x="257" y="1"/>
                  </a:moveTo>
                  <a:cubicBezTo>
                    <a:pt x="118" y="1"/>
                    <a:pt x="1" y="41"/>
                    <a:pt x="1" y="148"/>
                  </a:cubicBezTo>
                  <a:cubicBezTo>
                    <a:pt x="3" y="296"/>
                    <a:pt x="193" y="387"/>
                    <a:pt x="376" y="387"/>
                  </a:cubicBezTo>
                  <a:cubicBezTo>
                    <a:pt x="523" y="387"/>
                    <a:pt x="665" y="329"/>
                    <a:pt x="704" y="194"/>
                  </a:cubicBezTo>
                  <a:cubicBezTo>
                    <a:pt x="732" y="95"/>
                    <a:pt x="469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7"/>
            <p:cNvSpPr/>
            <p:nvPr/>
          </p:nvSpPr>
          <p:spPr>
            <a:xfrm>
              <a:off x="1905384" y="1520967"/>
              <a:ext cx="36769" cy="19413"/>
            </a:xfrm>
            <a:custGeom>
              <a:avLst/>
              <a:gdLst/>
              <a:ahLst/>
              <a:cxnLst/>
              <a:rect l="l" t="t" r="r" b="b"/>
              <a:pathLst>
                <a:path w="733" h="387" extrusionOk="0">
                  <a:moveTo>
                    <a:pt x="257" y="0"/>
                  </a:moveTo>
                  <a:cubicBezTo>
                    <a:pt x="118" y="0"/>
                    <a:pt x="1" y="41"/>
                    <a:pt x="2" y="147"/>
                  </a:cubicBezTo>
                  <a:cubicBezTo>
                    <a:pt x="3" y="295"/>
                    <a:pt x="194" y="387"/>
                    <a:pt x="377" y="387"/>
                  </a:cubicBezTo>
                  <a:cubicBezTo>
                    <a:pt x="524" y="387"/>
                    <a:pt x="666" y="329"/>
                    <a:pt x="705" y="195"/>
                  </a:cubicBezTo>
                  <a:cubicBezTo>
                    <a:pt x="732" y="94"/>
                    <a:pt x="469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7"/>
            <p:cNvSpPr/>
            <p:nvPr/>
          </p:nvSpPr>
          <p:spPr>
            <a:xfrm>
              <a:off x="1986897" y="1720009"/>
              <a:ext cx="21821" cy="11487"/>
            </a:xfrm>
            <a:custGeom>
              <a:avLst/>
              <a:gdLst/>
              <a:ahLst/>
              <a:cxnLst/>
              <a:rect l="l" t="t" r="r" b="b"/>
              <a:pathLst>
                <a:path w="435" h="229" extrusionOk="0">
                  <a:moveTo>
                    <a:pt x="255" y="1"/>
                  </a:moveTo>
                  <a:cubicBezTo>
                    <a:pt x="134" y="1"/>
                    <a:pt x="0" y="41"/>
                    <a:pt x="20" y="127"/>
                  </a:cubicBezTo>
                  <a:cubicBezTo>
                    <a:pt x="35" y="195"/>
                    <a:pt x="113" y="228"/>
                    <a:pt x="197" y="228"/>
                  </a:cubicBezTo>
                  <a:cubicBezTo>
                    <a:pt x="305" y="228"/>
                    <a:pt x="424" y="174"/>
                    <a:pt x="432" y="70"/>
                  </a:cubicBezTo>
                  <a:cubicBezTo>
                    <a:pt x="435" y="25"/>
                    <a:pt x="349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7"/>
            <p:cNvSpPr/>
            <p:nvPr/>
          </p:nvSpPr>
          <p:spPr>
            <a:xfrm>
              <a:off x="1909497" y="1671904"/>
              <a:ext cx="40030" cy="23476"/>
            </a:xfrm>
            <a:custGeom>
              <a:avLst/>
              <a:gdLst/>
              <a:ahLst/>
              <a:cxnLst/>
              <a:rect l="l" t="t" r="r" b="b"/>
              <a:pathLst>
                <a:path w="798" h="468" extrusionOk="0">
                  <a:moveTo>
                    <a:pt x="625" y="0"/>
                  </a:moveTo>
                  <a:cubicBezTo>
                    <a:pt x="417" y="0"/>
                    <a:pt x="1" y="203"/>
                    <a:pt x="113" y="381"/>
                  </a:cubicBezTo>
                  <a:cubicBezTo>
                    <a:pt x="151" y="441"/>
                    <a:pt x="220" y="467"/>
                    <a:pt x="298" y="467"/>
                  </a:cubicBezTo>
                  <a:cubicBezTo>
                    <a:pt x="511" y="467"/>
                    <a:pt x="797" y="273"/>
                    <a:pt x="734" y="52"/>
                  </a:cubicBezTo>
                  <a:cubicBezTo>
                    <a:pt x="724" y="16"/>
                    <a:pt x="68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7"/>
            <p:cNvSpPr/>
            <p:nvPr/>
          </p:nvSpPr>
          <p:spPr>
            <a:xfrm>
              <a:off x="1878246" y="1607346"/>
              <a:ext cx="19463" cy="10283"/>
            </a:xfrm>
            <a:custGeom>
              <a:avLst/>
              <a:gdLst/>
              <a:ahLst/>
              <a:cxnLst/>
              <a:rect l="l" t="t" r="r" b="b"/>
              <a:pathLst>
                <a:path w="388" h="205" extrusionOk="0">
                  <a:moveTo>
                    <a:pt x="142" y="1"/>
                  </a:moveTo>
                  <a:cubicBezTo>
                    <a:pt x="66" y="1"/>
                    <a:pt x="0" y="23"/>
                    <a:pt x="2" y="81"/>
                  </a:cubicBezTo>
                  <a:cubicBezTo>
                    <a:pt x="3" y="158"/>
                    <a:pt x="102" y="204"/>
                    <a:pt x="198" y="204"/>
                  </a:cubicBezTo>
                  <a:cubicBezTo>
                    <a:pt x="277" y="204"/>
                    <a:pt x="354" y="173"/>
                    <a:pt x="374" y="100"/>
                  </a:cubicBezTo>
                  <a:cubicBezTo>
                    <a:pt x="388" y="48"/>
                    <a:pt x="253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7"/>
            <p:cNvSpPr/>
            <p:nvPr/>
          </p:nvSpPr>
          <p:spPr>
            <a:xfrm>
              <a:off x="1783340" y="1467143"/>
              <a:ext cx="168847" cy="210432"/>
            </a:xfrm>
            <a:custGeom>
              <a:avLst/>
              <a:gdLst/>
              <a:ahLst/>
              <a:cxnLst/>
              <a:rect l="l" t="t" r="r" b="b"/>
              <a:pathLst>
                <a:path w="3366" h="4195" extrusionOk="0">
                  <a:moveTo>
                    <a:pt x="1867" y="0"/>
                  </a:moveTo>
                  <a:cubicBezTo>
                    <a:pt x="1812" y="0"/>
                    <a:pt x="1753" y="6"/>
                    <a:pt x="1691" y="18"/>
                  </a:cubicBezTo>
                  <a:cubicBezTo>
                    <a:pt x="22" y="332"/>
                    <a:pt x="0" y="3872"/>
                    <a:pt x="1102" y="4180"/>
                  </a:cubicBezTo>
                  <a:cubicBezTo>
                    <a:pt x="1136" y="4190"/>
                    <a:pt x="1170" y="4194"/>
                    <a:pt x="1205" y="4194"/>
                  </a:cubicBezTo>
                  <a:cubicBezTo>
                    <a:pt x="2245" y="4194"/>
                    <a:pt x="3366" y="0"/>
                    <a:pt x="1867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9"/>
          <p:cNvSpPr/>
          <p:nvPr/>
        </p:nvSpPr>
        <p:spPr>
          <a:xfrm rot="10799815" flipH="1">
            <a:off x="-719931" y="-828692"/>
            <a:ext cx="10642438" cy="1996906"/>
          </a:xfrm>
          <a:custGeom>
            <a:avLst/>
            <a:gdLst/>
            <a:ahLst/>
            <a:cxnLst/>
            <a:rect l="l" t="t" r="r" b="b"/>
            <a:pathLst>
              <a:path w="229190" h="68634" extrusionOk="0">
                <a:moveTo>
                  <a:pt x="114831" y="1"/>
                </a:moveTo>
                <a:cubicBezTo>
                  <a:pt x="110565" y="1"/>
                  <a:pt x="106183" y="1898"/>
                  <a:pt x="102790" y="4630"/>
                </a:cubicBezTo>
                <a:cubicBezTo>
                  <a:pt x="97958" y="8519"/>
                  <a:pt x="94571" y="13866"/>
                  <a:pt x="90728" y="18736"/>
                </a:cubicBezTo>
                <a:cubicBezTo>
                  <a:pt x="86885" y="23604"/>
                  <a:pt x="82191" y="28256"/>
                  <a:pt x="76180" y="29787"/>
                </a:cubicBezTo>
                <a:cubicBezTo>
                  <a:pt x="74718" y="30159"/>
                  <a:pt x="73245" y="30331"/>
                  <a:pt x="71773" y="30331"/>
                </a:cubicBezTo>
                <a:cubicBezTo>
                  <a:pt x="65287" y="30331"/>
                  <a:pt x="58835" y="27006"/>
                  <a:pt x="53605" y="22908"/>
                </a:cubicBezTo>
                <a:lnTo>
                  <a:pt x="53605" y="22906"/>
                </a:lnTo>
                <a:cubicBezTo>
                  <a:pt x="47901" y="18435"/>
                  <a:pt x="43007" y="12980"/>
                  <a:pt x="37011" y="8870"/>
                </a:cubicBezTo>
                <a:cubicBezTo>
                  <a:pt x="32522" y="5793"/>
                  <a:pt x="25061" y="2844"/>
                  <a:pt x="18332" y="2844"/>
                </a:cubicBezTo>
                <a:cubicBezTo>
                  <a:pt x="14892" y="2844"/>
                  <a:pt x="11644" y="3614"/>
                  <a:pt x="9081" y="5532"/>
                </a:cubicBezTo>
                <a:cubicBezTo>
                  <a:pt x="5393" y="8292"/>
                  <a:pt x="3726" y="13274"/>
                  <a:pt x="2504" y="17509"/>
                </a:cubicBezTo>
                <a:cubicBezTo>
                  <a:pt x="616" y="24041"/>
                  <a:pt x="0" y="30946"/>
                  <a:pt x="785" y="37702"/>
                </a:cubicBezTo>
                <a:cubicBezTo>
                  <a:pt x="1669" y="45338"/>
                  <a:pt x="4528" y="53105"/>
                  <a:pt x="10419" y="58041"/>
                </a:cubicBezTo>
                <a:cubicBezTo>
                  <a:pt x="16723" y="63325"/>
                  <a:pt x="25387" y="64572"/>
                  <a:pt x="33568" y="65426"/>
                </a:cubicBezTo>
                <a:cubicBezTo>
                  <a:pt x="55013" y="67664"/>
                  <a:pt x="76545" y="68633"/>
                  <a:pt x="98096" y="68633"/>
                </a:cubicBezTo>
                <a:cubicBezTo>
                  <a:pt x="132137" y="68633"/>
                  <a:pt x="166224" y="66216"/>
                  <a:pt x="200086" y="62570"/>
                </a:cubicBezTo>
                <a:cubicBezTo>
                  <a:pt x="206251" y="61908"/>
                  <a:pt x="212556" y="61161"/>
                  <a:pt x="218105" y="58392"/>
                </a:cubicBezTo>
                <a:cubicBezTo>
                  <a:pt x="223651" y="55623"/>
                  <a:pt x="228376" y="50388"/>
                  <a:pt x="228792" y="44201"/>
                </a:cubicBezTo>
                <a:cubicBezTo>
                  <a:pt x="229190" y="38262"/>
                  <a:pt x="224385" y="32037"/>
                  <a:pt x="218533" y="32037"/>
                </a:cubicBezTo>
                <a:cubicBezTo>
                  <a:pt x="218291" y="32037"/>
                  <a:pt x="218048" y="32048"/>
                  <a:pt x="217803" y="32069"/>
                </a:cubicBezTo>
                <a:cubicBezTo>
                  <a:pt x="214493" y="32361"/>
                  <a:pt x="211654" y="34423"/>
                  <a:pt x="208670" y="35887"/>
                </a:cubicBezTo>
                <a:cubicBezTo>
                  <a:pt x="205126" y="37626"/>
                  <a:pt x="201204" y="38459"/>
                  <a:pt x="197269" y="38459"/>
                </a:cubicBezTo>
                <a:cubicBezTo>
                  <a:pt x="189609" y="38459"/>
                  <a:pt x="181898" y="35302"/>
                  <a:pt x="176830" y="29526"/>
                </a:cubicBezTo>
                <a:cubicBezTo>
                  <a:pt x="174033" y="26339"/>
                  <a:pt x="172015" y="22511"/>
                  <a:pt x="169056" y="19476"/>
                </a:cubicBezTo>
                <a:cubicBezTo>
                  <a:pt x="166691" y="17052"/>
                  <a:pt x="163400" y="15155"/>
                  <a:pt x="160116" y="15155"/>
                </a:cubicBezTo>
                <a:cubicBezTo>
                  <a:pt x="159290" y="15155"/>
                  <a:pt x="158465" y="15275"/>
                  <a:pt x="157654" y="15536"/>
                </a:cubicBezTo>
                <a:cubicBezTo>
                  <a:pt x="153434" y="16900"/>
                  <a:pt x="151002" y="21593"/>
                  <a:pt x="146826" y="23080"/>
                </a:cubicBezTo>
                <a:cubicBezTo>
                  <a:pt x="145903" y="23408"/>
                  <a:pt x="144977" y="23559"/>
                  <a:pt x="144059" y="23559"/>
                </a:cubicBezTo>
                <a:cubicBezTo>
                  <a:pt x="139213" y="23559"/>
                  <a:pt x="134590" y="19359"/>
                  <a:pt x="131786" y="15010"/>
                </a:cubicBezTo>
                <a:cubicBezTo>
                  <a:pt x="128452" y="9839"/>
                  <a:pt x="125709" y="3641"/>
                  <a:pt x="120104" y="1102"/>
                </a:cubicBezTo>
                <a:cubicBezTo>
                  <a:pt x="118423" y="341"/>
                  <a:pt x="116637" y="1"/>
                  <a:pt x="1148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5" name="Google Shape;2755;p9"/>
          <p:cNvSpPr/>
          <p:nvPr/>
        </p:nvSpPr>
        <p:spPr>
          <a:xfrm rot="-187" flipH="1">
            <a:off x="-1030831" y="3810655"/>
            <a:ext cx="10524978" cy="1938224"/>
          </a:xfrm>
          <a:custGeom>
            <a:avLst/>
            <a:gdLst/>
            <a:ahLst/>
            <a:cxnLst/>
            <a:rect l="l" t="t" r="r" b="b"/>
            <a:pathLst>
              <a:path w="229190" h="68634" extrusionOk="0">
                <a:moveTo>
                  <a:pt x="114831" y="1"/>
                </a:moveTo>
                <a:cubicBezTo>
                  <a:pt x="110565" y="1"/>
                  <a:pt x="106183" y="1898"/>
                  <a:pt x="102790" y="4630"/>
                </a:cubicBezTo>
                <a:cubicBezTo>
                  <a:pt x="97958" y="8519"/>
                  <a:pt x="94571" y="13866"/>
                  <a:pt x="90728" y="18736"/>
                </a:cubicBezTo>
                <a:cubicBezTo>
                  <a:pt x="86885" y="23604"/>
                  <a:pt x="82191" y="28256"/>
                  <a:pt x="76180" y="29787"/>
                </a:cubicBezTo>
                <a:cubicBezTo>
                  <a:pt x="74718" y="30159"/>
                  <a:pt x="73245" y="30331"/>
                  <a:pt x="71773" y="30331"/>
                </a:cubicBezTo>
                <a:cubicBezTo>
                  <a:pt x="65287" y="30331"/>
                  <a:pt x="58835" y="27006"/>
                  <a:pt x="53605" y="22908"/>
                </a:cubicBezTo>
                <a:lnTo>
                  <a:pt x="53605" y="22906"/>
                </a:lnTo>
                <a:cubicBezTo>
                  <a:pt x="47901" y="18435"/>
                  <a:pt x="43007" y="12980"/>
                  <a:pt x="37011" y="8870"/>
                </a:cubicBezTo>
                <a:cubicBezTo>
                  <a:pt x="32522" y="5793"/>
                  <a:pt x="25061" y="2844"/>
                  <a:pt x="18332" y="2844"/>
                </a:cubicBezTo>
                <a:cubicBezTo>
                  <a:pt x="14892" y="2844"/>
                  <a:pt x="11644" y="3614"/>
                  <a:pt x="9081" y="5532"/>
                </a:cubicBezTo>
                <a:cubicBezTo>
                  <a:pt x="5393" y="8292"/>
                  <a:pt x="3726" y="13274"/>
                  <a:pt x="2504" y="17509"/>
                </a:cubicBezTo>
                <a:cubicBezTo>
                  <a:pt x="616" y="24041"/>
                  <a:pt x="0" y="30946"/>
                  <a:pt x="785" y="37702"/>
                </a:cubicBezTo>
                <a:cubicBezTo>
                  <a:pt x="1669" y="45338"/>
                  <a:pt x="4528" y="53105"/>
                  <a:pt x="10419" y="58041"/>
                </a:cubicBezTo>
                <a:cubicBezTo>
                  <a:pt x="16723" y="63325"/>
                  <a:pt x="25387" y="64572"/>
                  <a:pt x="33568" y="65426"/>
                </a:cubicBezTo>
                <a:cubicBezTo>
                  <a:pt x="55013" y="67664"/>
                  <a:pt x="76545" y="68633"/>
                  <a:pt x="98096" y="68633"/>
                </a:cubicBezTo>
                <a:cubicBezTo>
                  <a:pt x="132137" y="68633"/>
                  <a:pt x="166224" y="66216"/>
                  <a:pt x="200086" y="62570"/>
                </a:cubicBezTo>
                <a:cubicBezTo>
                  <a:pt x="206251" y="61908"/>
                  <a:pt x="212556" y="61161"/>
                  <a:pt x="218105" y="58392"/>
                </a:cubicBezTo>
                <a:cubicBezTo>
                  <a:pt x="223651" y="55623"/>
                  <a:pt x="228376" y="50388"/>
                  <a:pt x="228792" y="44201"/>
                </a:cubicBezTo>
                <a:cubicBezTo>
                  <a:pt x="229190" y="38262"/>
                  <a:pt x="224385" y="32037"/>
                  <a:pt x="218533" y="32037"/>
                </a:cubicBezTo>
                <a:cubicBezTo>
                  <a:pt x="218291" y="32037"/>
                  <a:pt x="218048" y="32048"/>
                  <a:pt x="217803" y="32069"/>
                </a:cubicBezTo>
                <a:cubicBezTo>
                  <a:pt x="214493" y="32361"/>
                  <a:pt x="211654" y="34423"/>
                  <a:pt x="208670" y="35887"/>
                </a:cubicBezTo>
                <a:cubicBezTo>
                  <a:pt x="205126" y="37626"/>
                  <a:pt x="201204" y="38459"/>
                  <a:pt x="197269" y="38459"/>
                </a:cubicBezTo>
                <a:cubicBezTo>
                  <a:pt x="189609" y="38459"/>
                  <a:pt x="181898" y="35302"/>
                  <a:pt x="176830" y="29526"/>
                </a:cubicBezTo>
                <a:cubicBezTo>
                  <a:pt x="174033" y="26339"/>
                  <a:pt x="172015" y="22511"/>
                  <a:pt x="169056" y="19476"/>
                </a:cubicBezTo>
                <a:cubicBezTo>
                  <a:pt x="166691" y="17052"/>
                  <a:pt x="163400" y="15155"/>
                  <a:pt x="160116" y="15155"/>
                </a:cubicBezTo>
                <a:cubicBezTo>
                  <a:pt x="159290" y="15155"/>
                  <a:pt x="158465" y="15275"/>
                  <a:pt x="157654" y="15536"/>
                </a:cubicBezTo>
                <a:cubicBezTo>
                  <a:pt x="153434" y="16900"/>
                  <a:pt x="151002" y="21593"/>
                  <a:pt x="146826" y="23080"/>
                </a:cubicBezTo>
                <a:cubicBezTo>
                  <a:pt x="145903" y="23408"/>
                  <a:pt x="144977" y="23559"/>
                  <a:pt x="144059" y="23559"/>
                </a:cubicBezTo>
                <a:cubicBezTo>
                  <a:pt x="139213" y="23559"/>
                  <a:pt x="134590" y="19359"/>
                  <a:pt x="131786" y="15010"/>
                </a:cubicBezTo>
                <a:cubicBezTo>
                  <a:pt x="128452" y="9839"/>
                  <a:pt x="125709" y="3641"/>
                  <a:pt x="120104" y="1102"/>
                </a:cubicBezTo>
                <a:cubicBezTo>
                  <a:pt x="118423" y="341"/>
                  <a:pt x="116637" y="1"/>
                  <a:pt x="1148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6" name="Google Shape;2756;p9"/>
          <p:cNvSpPr/>
          <p:nvPr/>
        </p:nvSpPr>
        <p:spPr>
          <a:xfrm rot="327776">
            <a:off x="938607" y="4786612"/>
            <a:ext cx="194907" cy="191215"/>
          </a:xfrm>
          <a:custGeom>
            <a:avLst/>
            <a:gdLst/>
            <a:ahLst/>
            <a:cxnLst/>
            <a:rect l="l" t="t" r="r" b="b"/>
            <a:pathLst>
              <a:path w="4804" h="4713" extrusionOk="0">
                <a:moveTo>
                  <a:pt x="2402" y="1"/>
                </a:moveTo>
                <a:cubicBezTo>
                  <a:pt x="2310" y="1"/>
                  <a:pt x="2218" y="47"/>
                  <a:pt x="2168" y="139"/>
                </a:cubicBezTo>
                <a:lnTo>
                  <a:pt x="1504" y="1352"/>
                </a:lnTo>
                <a:cubicBezTo>
                  <a:pt x="1481" y="1397"/>
                  <a:pt x="1443" y="1436"/>
                  <a:pt x="1397" y="1458"/>
                </a:cubicBezTo>
                <a:lnTo>
                  <a:pt x="185" y="2123"/>
                </a:lnTo>
                <a:cubicBezTo>
                  <a:pt x="1" y="2223"/>
                  <a:pt x="1" y="2490"/>
                  <a:pt x="185" y="2590"/>
                </a:cubicBezTo>
                <a:lnTo>
                  <a:pt x="1397" y="3255"/>
                </a:lnTo>
                <a:cubicBezTo>
                  <a:pt x="1443" y="3278"/>
                  <a:pt x="1481" y="3316"/>
                  <a:pt x="1504" y="3358"/>
                </a:cubicBezTo>
                <a:lnTo>
                  <a:pt x="2168" y="4574"/>
                </a:lnTo>
                <a:cubicBezTo>
                  <a:pt x="2218" y="4666"/>
                  <a:pt x="2310" y="4712"/>
                  <a:pt x="2402" y="4712"/>
                </a:cubicBezTo>
                <a:cubicBezTo>
                  <a:pt x="2494" y="4712"/>
                  <a:pt x="2586" y="4666"/>
                  <a:pt x="2636" y="4574"/>
                </a:cubicBezTo>
                <a:lnTo>
                  <a:pt x="3301" y="3358"/>
                </a:lnTo>
                <a:cubicBezTo>
                  <a:pt x="3323" y="3316"/>
                  <a:pt x="3362" y="3278"/>
                  <a:pt x="3407" y="3255"/>
                </a:cubicBezTo>
                <a:lnTo>
                  <a:pt x="4620" y="2590"/>
                </a:lnTo>
                <a:cubicBezTo>
                  <a:pt x="4804" y="2490"/>
                  <a:pt x="4804" y="2223"/>
                  <a:pt x="4620" y="2123"/>
                </a:cubicBezTo>
                <a:lnTo>
                  <a:pt x="3407" y="1458"/>
                </a:lnTo>
                <a:cubicBezTo>
                  <a:pt x="3362" y="1436"/>
                  <a:pt x="3323" y="1397"/>
                  <a:pt x="3301" y="1352"/>
                </a:cubicBezTo>
                <a:lnTo>
                  <a:pt x="2636" y="139"/>
                </a:lnTo>
                <a:cubicBezTo>
                  <a:pt x="2586" y="47"/>
                  <a:pt x="2494" y="1"/>
                  <a:pt x="24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7" name="Google Shape;2757;p9"/>
          <p:cNvGrpSpPr/>
          <p:nvPr/>
        </p:nvGrpSpPr>
        <p:grpSpPr>
          <a:xfrm rot="9813654">
            <a:off x="-546174" y="3590940"/>
            <a:ext cx="1086596" cy="765463"/>
            <a:chOff x="2494785" y="587053"/>
            <a:chExt cx="1411208" cy="1053812"/>
          </a:xfrm>
        </p:grpSpPr>
        <p:sp>
          <p:nvSpPr>
            <p:cNvPr id="2758" name="Google Shape;2758;p9"/>
            <p:cNvSpPr/>
            <p:nvPr/>
          </p:nvSpPr>
          <p:spPr>
            <a:xfrm>
              <a:off x="3545375" y="853012"/>
              <a:ext cx="360618" cy="322996"/>
            </a:xfrm>
            <a:custGeom>
              <a:avLst/>
              <a:gdLst/>
              <a:ahLst/>
              <a:cxnLst/>
              <a:rect l="l" t="t" r="r" b="b"/>
              <a:pathLst>
                <a:path w="7189" h="6439" extrusionOk="0">
                  <a:moveTo>
                    <a:pt x="2080" y="0"/>
                  </a:moveTo>
                  <a:cubicBezTo>
                    <a:pt x="1875" y="0"/>
                    <a:pt x="1692" y="88"/>
                    <a:pt x="1543" y="285"/>
                  </a:cubicBezTo>
                  <a:cubicBezTo>
                    <a:pt x="0" y="2323"/>
                    <a:pt x="1707" y="5401"/>
                    <a:pt x="4009" y="6262"/>
                  </a:cubicBezTo>
                  <a:cubicBezTo>
                    <a:pt x="4334" y="6383"/>
                    <a:pt x="4603" y="6439"/>
                    <a:pt x="4823" y="6439"/>
                  </a:cubicBezTo>
                  <a:cubicBezTo>
                    <a:pt x="7188" y="6439"/>
                    <a:pt x="3832" y="0"/>
                    <a:pt x="20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2811558" y="897455"/>
              <a:ext cx="984088" cy="717775"/>
            </a:xfrm>
            <a:custGeom>
              <a:avLst/>
              <a:gdLst/>
              <a:ahLst/>
              <a:cxnLst/>
              <a:rect l="l" t="t" r="r" b="b"/>
              <a:pathLst>
                <a:path w="19618" h="14309" extrusionOk="0">
                  <a:moveTo>
                    <a:pt x="11258" y="1"/>
                  </a:moveTo>
                  <a:cubicBezTo>
                    <a:pt x="9900" y="1"/>
                    <a:pt x="8592" y="499"/>
                    <a:pt x="7340" y="1033"/>
                  </a:cubicBezTo>
                  <a:cubicBezTo>
                    <a:pt x="5578" y="1782"/>
                    <a:pt x="3820" y="2634"/>
                    <a:pt x="2419" y="3940"/>
                  </a:cubicBezTo>
                  <a:cubicBezTo>
                    <a:pt x="1017" y="5246"/>
                    <a:pt x="0" y="7079"/>
                    <a:pt x="74" y="8994"/>
                  </a:cubicBezTo>
                  <a:cubicBezTo>
                    <a:pt x="131" y="10532"/>
                    <a:pt x="871" y="11965"/>
                    <a:pt x="1760" y="13222"/>
                  </a:cubicBezTo>
                  <a:cubicBezTo>
                    <a:pt x="2134" y="13750"/>
                    <a:pt x="2660" y="14308"/>
                    <a:pt x="3279" y="14308"/>
                  </a:cubicBezTo>
                  <a:cubicBezTo>
                    <a:pt x="3340" y="14308"/>
                    <a:pt x="3401" y="14303"/>
                    <a:pt x="3464" y="14292"/>
                  </a:cubicBezTo>
                  <a:cubicBezTo>
                    <a:pt x="4246" y="14150"/>
                    <a:pt x="4728" y="13119"/>
                    <a:pt x="5490" y="13119"/>
                  </a:cubicBezTo>
                  <a:cubicBezTo>
                    <a:pt x="5525" y="13119"/>
                    <a:pt x="5561" y="13121"/>
                    <a:pt x="5598" y="13126"/>
                  </a:cubicBezTo>
                  <a:cubicBezTo>
                    <a:pt x="6191" y="13203"/>
                    <a:pt x="6574" y="13910"/>
                    <a:pt x="7171" y="13928"/>
                  </a:cubicBezTo>
                  <a:cubicBezTo>
                    <a:pt x="7179" y="13928"/>
                    <a:pt x="7187" y="13928"/>
                    <a:pt x="7195" y="13928"/>
                  </a:cubicBezTo>
                  <a:cubicBezTo>
                    <a:pt x="7576" y="13928"/>
                    <a:pt x="7899" y="13637"/>
                    <a:pt x="8123" y="13324"/>
                  </a:cubicBezTo>
                  <a:cubicBezTo>
                    <a:pt x="8349" y="13006"/>
                    <a:pt x="8523" y="12641"/>
                    <a:pt x="8824" y="12388"/>
                  </a:cubicBezTo>
                  <a:cubicBezTo>
                    <a:pt x="9131" y="12133"/>
                    <a:pt x="9527" y="12034"/>
                    <a:pt x="9932" y="12034"/>
                  </a:cubicBezTo>
                  <a:cubicBezTo>
                    <a:pt x="10162" y="12034"/>
                    <a:pt x="10396" y="12066"/>
                    <a:pt x="10617" y="12120"/>
                  </a:cubicBezTo>
                  <a:cubicBezTo>
                    <a:pt x="11227" y="12270"/>
                    <a:pt x="11795" y="12559"/>
                    <a:pt x="12403" y="12709"/>
                  </a:cubicBezTo>
                  <a:cubicBezTo>
                    <a:pt x="12628" y="12765"/>
                    <a:pt x="12864" y="12798"/>
                    <a:pt x="13098" y="12798"/>
                  </a:cubicBezTo>
                  <a:cubicBezTo>
                    <a:pt x="13500" y="12798"/>
                    <a:pt x="13893" y="12699"/>
                    <a:pt x="14198" y="12446"/>
                  </a:cubicBezTo>
                  <a:cubicBezTo>
                    <a:pt x="14744" y="11994"/>
                    <a:pt x="14846" y="11213"/>
                    <a:pt x="14937" y="10511"/>
                  </a:cubicBezTo>
                  <a:cubicBezTo>
                    <a:pt x="15028" y="9808"/>
                    <a:pt x="15207" y="9019"/>
                    <a:pt x="15819" y="8662"/>
                  </a:cubicBezTo>
                  <a:cubicBezTo>
                    <a:pt x="16258" y="8403"/>
                    <a:pt x="16804" y="8443"/>
                    <a:pt x="17299" y="8326"/>
                  </a:cubicBezTo>
                  <a:cubicBezTo>
                    <a:pt x="18089" y="8138"/>
                    <a:pt x="18758" y="7506"/>
                    <a:pt x="18991" y="6728"/>
                  </a:cubicBezTo>
                  <a:cubicBezTo>
                    <a:pt x="19617" y="4630"/>
                    <a:pt x="16853" y="2548"/>
                    <a:pt x="15404" y="1504"/>
                  </a:cubicBezTo>
                  <a:cubicBezTo>
                    <a:pt x="14214" y="646"/>
                    <a:pt x="12807" y="24"/>
                    <a:pt x="11340" y="1"/>
                  </a:cubicBezTo>
                  <a:cubicBezTo>
                    <a:pt x="11313" y="1"/>
                    <a:pt x="11285" y="1"/>
                    <a:pt x="11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3128380" y="1029632"/>
              <a:ext cx="328865" cy="401350"/>
            </a:xfrm>
            <a:custGeom>
              <a:avLst/>
              <a:gdLst/>
              <a:ahLst/>
              <a:cxnLst/>
              <a:rect l="l" t="t" r="r" b="b"/>
              <a:pathLst>
                <a:path w="6556" h="8001" fill="none" extrusionOk="0">
                  <a:moveTo>
                    <a:pt x="6555" y="8000"/>
                  </a:moveTo>
                  <a:cubicBezTo>
                    <a:pt x="3965" y="5704"/>
                    <a:pt x="1744" y="2993"/>
                    <a:pt x="1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3048723" y="1078439"/>
              <a:ext cx="143615" cy="418757"/>
            </a:xfrm>
            <a:custGeom>
              <a:avLst/>
              <a:gdLst/>
              <a:ahLst/>
              <a:cxnLst/>
              <a:rect l="l" t="t" r="r" b="b"/>
              <a:pathLst>
                <a:path w="2863" h="8348" fill="none" extrusionOk="0">
                  <a:moveTo>
                    <a:pt x="2863" y="8348"/>
                  </a:moveTo>
                  <a:cubicBezTo>
                    <a:pt x="1436" y="5760"/>
                    <a:pt x="463" y="2921"/>
                    <a:pt x="0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2995200" y="1218892"/>
              <a:ext cx="34010" cy="308901"/>
            </a:xfrm>
            <a:custGeom>
              <a:avLst/>
              <a:gdLst/>
              <a:ahLst/>
              <a:cxnLst/>
              <a:rect l="l" t="t" r="r" b="b"/>
              <a:pathLst>
                <a:path w="678" h="6158" fill="none" extrusionOk="0">
                  <a:moveTo>
                    <a:pt x="1" y="6158"/>
                  </a:moveTo>
                  <a:cubicBezTo>
                    <a:pt x="9" y="4090"/>
                    <a:pt x="235" y="2022"/>
                    <a:pt x="678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2494785" y="697410"/>
              <a:ext cx="634857" cy="943456"/>
            </a:xfrm>
            <a:custGeom>
              <a:avLst/>
              <a:gdLst/>
              <a:ahLst/>
              <a:cxnLst/>
              <a:rect l="l" t="t" r="r" b="b"/>
              <a:pathLst>
                <a:path w="12656" h="18808" extrusionOk="0">
                  <a:moveTo>
                    <a:pt x="7510" y="1"/>
                  </a:moveTo>
                  <a:cubicBezTo>
                    <a:pt x="6438" y="1"/>
                    <a:pt x="5301" y="349"/>
                    <a:pt x="4506" y="1026"/>
                  </a:cubicBezTo>
                  <a:cubicBezTo>
                    <a:pt x="3261" y="2088"/>
                    <a:pt x="2498" y="2972"/>
                    <a:pt x="1714" y="4277"/>
                  </a:cubicBezTo>
                  <a:cubicBezTo>
                    <a:pt x="1276" y="5002"/>
                    <a:pt x="930" y="5781"/>
                    <a:pt x="689" y="6592"/>
                  </a:cubicBezTo>
                  <a:cubicBezTo>
                    <a:pt x="0" y="8904"/>
                    <a:pt x="173" y="11463"/>
                    <a:pt x="1166" y="13662"/>
                  </a:cubicBezTo>
                  <a:cubicBezTo>
                    <a:pt x="1845" y="15166"/>
                    <a:pt x="2882" y="16485"/>
                    <a:pt x="4045" y="17657"/>
                  </a:cubicBezTo>
                  <a:cubicBezTo>
                    <a:pt x="4449" y="18064"/>
                    <a:pt x="4883" y="18465"/>
                    <a:pt x="5418" y="18674"/>
                  </a:cubicBezTo>
                  <a:cubicBezTo>
                    <a:pt x="5637" y="18760"/>
                    <a:pt x="5878" y="18808"/>
                    <a:pt x="6115" y="18808"/>
                  </a:cubicBezTo>
                  <a:cubicBezTo>
                    <a:pt x="6455" y="18808"/>
                    <a:pt x="6789" y="18710"/>
                    <a:pt x="7043" y="18487"/>
                  </a:cubicBezTo>
                  <a:cubicBezTo>
                    <a:pt x="7538" y="18058"/>
                    <a:pt x="7634" y="17275"/>
                    <a:pt x="8167" y="16892"/>
                  </a:cubicBezTo>
                  <a:cubicBezTo>
                    <a:pt x="8602" y="16579"/>
                    <a:pt x="9212" y="16622"/>
                    <a:pt x="9667" y="16338"/>
                  </a:cubicBezTo>
                  <a:cubicBezTo>
                    <a:pt x="10237" y="15980"/>
                    <a:pt x="10398" y="15211"/>
                    <a:pt x="10328" y="14542"/>
                  </a:cubicBezTo>
                  <a:cubicBezTo>
                    <a:pt x="10267" y="13980"/>
                    <a:pt x="10095" y="13367"/>
                    <a:pt x="10393" y="12888"/>
                  </a:cubicBezTo>
                  <a:cubicBezTo>
                    <a:pt x="10745" y="12321"/>
                    <a:pt x="11559" y="12265"/>
                    <a:pt x="12059" y="11823"/>
                  </a:cubicBezTo>
                  <a:cubicBezTo>
                    <a:pt x="12635" y="11313"/>
                    <a:pt x="12656" y="10390"/>
                    <a:pt x="12344" y="9686"/>
                  </a:cubicBezTo>
                  <a:cubicBezTo>
                    <a:pt x="12033" y="8984"/>
                    <a:pt x="11463" y="8435"/>
                    <a:pt x="10954" y="7860"/>
                  </a:cubicBezTo>
                  <a:cubicBezTo>
                    <a:pt x="10443" y="7285"/>
                    <a:pt x="9962" y="6619"/>
                    <a:pt x="9901" y="5853"/>
                  </a:cubicBezTo>
                  <a:cubicBezTo>
                    <a:pt x="9804" y="4644"/>
                    <a:pt x="10770" y="3537"/>
                    <a:pt x="10671" y="2329"/>
                  </a:cubicBezTo>
                  <a:cubicBezTo>
                    <a:pt x="10575" y="1155"/>
                    <a:pt x="9456" y="267"/>
                    <a:pt x="8295" y="66"/>
                  </a:cubicBezTo>
                  <a:cubicBezTo>
                    <a:pt x="8042" y="23"/>
                    <a:pt x="7778" y="1"/>
                    <a:pt x="7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2562554" y="869364"/>
              <a:ext cx="194881" cy="685420"/>
            </a:xfrm>
            <a:custGeom>
              <a:avLst/>
              <a:gdLst/>
              <a:ahLst/>
              <a:cxnLst/>
              <a:rect l="l" t="t" r="r" b="b"/>
              <a:pathLst>
                <a:path w="3885" h="13664" fill="none" extrusionOk="0">
                  <a:moveTo>
                    <a:pt x="2191" y="1"/>
                  </a:moveTo>
                  <a:cubicBezTo>
                    <a:pt x="527" y="1882"/>
                    <a:pt x="0" y="4596"/>
                    <a:pt x="447" y="7066"/>
                  </a:cubicBezTo>
                  <a:cubicBezTo>
                    <a:pt x="896" y="9536"/>
                    <a:pt x="2229" y="11778"/>
                    <a:pt x="3885" y="13664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2665235" y="918473"/>
              <a:ext cx="249508" cy="472029"/>
            </a:xfrm>
            <a:custGeom>
              <a:avLst/>
              <a:gdLst/>
              <a:ahLst/>
              <a:cxnLst/>
              <a:rect l="l" t="t" r="r" b="b"/>
              <a:pathLst>
                <a:path w="4974" h="9410" fill="none" extrusionOk="0">
                  <a:moveTo>
                    <a:pt x="66" y="1"/>
                  </a:moveTo>
                  <a:cubicBezTo>
                    <a:pt x="0" y="1824"/>
                    <a:pt x="575" y="3633"/>
                    <a:pt x="1487" y="5214"/>
                  </a:cubicBezTo>
                  <a:cubicBezTo>
                    <a:pt x="2400" y="6795"/>
                    <a:pt x="3641" y="8165"/>
                    <a:pt x="4974" y="9410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2621494" y="587053"/>
              <a:ext cx="1252859" cy="755648"/>
            </a:xfrm>
            <a:custGeom>
              <a:avLst/>
              <a:gdLst/>
              <a:ahLst/>
              <a:cxnLst/>
              <a:rect l="l" t="t" r="r" b="b"/>
              <a:pathLst>
                <a:path w="24976" h="15064" extrusionOk="0">
                  <a:moveTo>
                    <a:pt x="12252" y="1"/>
                  </a:moveTo>
                  <a:cubicBezTo>
                    <a:pt x="8935" y="1"/>
                    <a:pt x="5350" y="936"/>
                    <a:pt x="2605" y="2763"/>
                  </a:cubicBezTo>
                  <a:cubicBezTo>
                    <a:pt x="1595" y="3435"/>
                    <a:pt x="714" y="4363"/>
                    <a:pt x="320" y="5509"/>
                  </a:cubicBezTo>
                  <a:cubicBezTo>
                    <a:pt x="0" y="6437"/>
                    <a:pt x="55" y="7478"/>
                    <a:pt x="515" y="8348"/>
                  </a:cubicBezTo>
                  <a:cubicBezTo>
                    <a:pt x="689" y="8677"/>
                    <a:pt x="855" y="9049"/>
                    <a:pt x="1113" y="9319"/>
                  </a:cubicBezTo>
                  <a:cubicBezTo>
                    <a:pt x="1522" y="9742"/>
                    <a:pt x="2022" y="10042"/>
                    <a:pt x="2340" y="10553"/>
                  </a:cubicBezTo>
                  <a:cubicBezTo>
                    <a:pt x="2838" y="11351"/>
                    <a:pt x="2965" y="12567"/>
                    <a:pt x="3876" y="12801"/>
                  </a:cubicBezTo>
                  <a:cubicBezTo>
                    <a:pt x="3968" y="12825"/>
                    <a:pt x="4060" y="12835"/>
                    <a:pt x="4150" y="12835"/>
                  </a:cubicBezTo>
                  <a:cubicBezTo>
                    <a:pt x="4837" y="12835"/>
                    <a:pt x="5484" y="12234"/>
                    <a:pt x="6204" y="12167"/>
                  </a:cubicBezTo>
                  <a:cubicBezTo>
                    <a:pt x="6249" y="12163"/>
                    <a:pt x="6294" y="12161"/>
                    <a:pt x="6338" y="12161"/>
                  </a:cubicBezTo>
                  <a:cubicBezTo>
                    <a:pt x="7137" y="12161"/>
                    <a:pt x="7812" y="12806"/>
                    <a:pt x="8340" y="13429"/>
                  </a:cubicBezTo>
                  <a:cubicBezTo>
                    <a:pt x="8896" y="14085"/>
                    <a:pt x="9509" y="14826"/>
                    <a:pt x="10365" y="14926"/>
                  </a:cubicBezTo>
                  <a:cubicBezTo>
                    <a:pt x="10433" y="14935"/>
                    <a:pt x="10500" y="14938"/>
                    <a:pt x="10567" y="14938"/>
                  </a:cubicBezTo>
                  <a:cubicBezTo>
                    <a:pt x="11707" y="14938"/>
                    <a:pt x="12654" y="13815"/>
                    <a:pt x="13818" y="13676"/>
                  </a:cubicBezTo>
                  <a:cubicBezTo>
                    <a:pt x="13904" y="13666"/>
                    <a:pt x="13990" y="13661"/>
                    <a:pt x="14075" y="13661"/>
                  </a:cubicBezTo>
                  <a:cubicBezTo>
                    <a:pt x="14876" y="13661"/>
                    <a:pt x="15634" y="14095"/>
                    <a:pt x="16355" y="14475"/>
                  </a:cubicBezTo>
                  <a:cubicBezTo>
                    <a:pt x="16938" y="14781"/>
                    <a:pt x="17597" y="15064"/>
                    <a:pt x="18237" y="15064"/>
                  </a:cubicBezTo>
                  <a:cubicBezTo>
                    <a:pt x="18472" y="15064"/>
                    <a:pt x="18705" y="15025"/>
                    <a:pt x="18931" y="14936"/>
                  </a:cubicBezTo>
                  <a:cubicBezTo>
                    <a:pt x="20029" y="14502"/>
                    <a:pt x="20451" y="13052"/>
                    <a:pt x="21545" y="12610"/>
                  </a:cubicBezTo>
                  <a:cubicBezTo>
                    <a:pt x="22364" y="12278"/>
                    <a:pt x="23373" y="12600"/>
                    <a:pt x="24131" y="12148"/>
                  </a:cubicBezTo>
                  <a:cubicBezTo>
                    <a:pt x="24709" y="11805"/>
                    <a:pt x="24976" y="11085"/>
                    <a:pt x="24953" y="10413"/>
                  </a:cubicBezTo>
                  <a:cubicBezTo>
                    <a:pt x="24933" y="9740"/>
                    <a:pt x="24672" y="9102"/>
                    <a:pt x="24406" y="8485"/>
                  </a:cubicBezTo>
                  <a:cubicBezTo>
                    <a:pt x="23727" y="6908"/>
                    <a:pt x="22977" y="5337"/>
                    <a:pt x="21867" y="4027"/>
                  </a:cubicBezTo>
                  <a:cubicBezTo>
                    <a:pt x="19691" y="1460"/>
                    <a:pt x="16280" y="143"/>
                    <a:pt x="12916" y="13"/>
                  </a:cubicBezTo>
                  <a:cubicBezTo>
                    <a:pt x="12696" y="5"/>
                    <a:pt x="12475" y="1"/>
                    <a:pt x="12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2934340" y="661747"/>
              <a:ext cx="703429" cy="511507"/>
            </a:xfrm>
            <a:custGeom>
              <a:avLst/>
              <a:gdLst/>
              <a:ahLst/>
              <a:cxnLst/>
              <a:rect l="l" t="t" r="r" b="b"/>
              <a:pathLst>
                <a:path w="14023" h="10197" extrusionOk="0">
                  <a:moveTo>
                    <a:pt x="1742" y="1"/>
                  </a:moveTo>
                  <a:cubicBezTo>
                    <a:pt x="1242" y="1"/>
                    <a:pt x="762" y="136"/>
                    <a:pt x="366" y="479"/>
                  </a:cubicBezTo>
                  <a:cubicBezTo>
                    <a:pt x="200" y="623"/>
                    <a:pt x="51" y="806"/>
                    <a:pt x="24" y="1023"/>
                  </a:cubicBezTo>
                  <a:cubicBezTo>
                    <a:pt x="0" y="1224"/>
                    <a:pt x="85" y="1427"/>
                    <a:pt x="212" y="1585"/>
                  </a:cubicBezTo>
                  <a:cubicBezTo>
                    <a:pt x="612" y="2079"/>
                    <a:pt x="1423" y="2227"/>
                    <a:pt x="1999" y="2412"/>
                  </a:cubicBezTo>
                  <a:cubicBezTo>
                    <a:pt x="2045" y="2427"/>
                    <a:pt x="2092" y="2444"/>
                    <a:pt x="2136" y="2459"/>
                  </a:cubicBezTo>
                  <a:cubicBezTo>
                    <a:pt x="1610" y="3750"/>
                    <a:pt x="1654" y="5270"/>
                    <a:pt x="2280" y="6521"/>
                  </a:cubicBezTo>
                  <a:cubicBezTo>
                    <a:pt x="2331" y="6621"/>
                    <a:pt x="2406" y="6735"/>
                    <a:pt x="2520" y="6739"/>
                  </a:cubicBezTo>
                  <a:cubicBezTo>
                    <a:pt x="2522" y="6740"/>
                    <a:pt x="2525" y="6740"/>
                    <a:pt x="2527" y="6740"/>
                  </a:cubicBezTo>
                  <a:cubicBezTo>
                    <a:pt x="2631" y="6740"/>
                    <a:pt x="2713" y="6640"/>
                    <a:pt x="2732" y="6537"/>
                  </a:cubicBezTo>
                  <a:cubicBezTo>
                    <a:pt x="2751" y="6431"/>
                    <a:pt x="2719" y="6324"/>
                    <a:pt x="2694" y="6221"/>
                  </a:cubicBezTo>
                  <a:cubicBezTo>
                    <a:pt x="2402" y="5092"/>
                    <a:pt x="2585" y="3853"/>
                    <a:pt x="3176" y="2848"/>
                  </a:cubicBezTo>
                  <a:cubicBezTo>
                    <a:pt x="4771" y="3516"/>
                    <a:pt x="6246" y="4469"/>
                    <a:pt x="7521" y="5643"/>
                  </a:cubicBezTo>
                  <a:cubicBezTo>
                    <a:pt x="6669" y="6549"/>
                    <a:pt x="6234" y="7836"/>
                    <a:pt x="6377" y="9072"/>
                  </a:cubicBezTo>
                  <a:cubicBezTo>
                    <a:pt x="6387" y="9163"/>
                    <a:pt x="6401" y="9256"/>
                    <a:pt x="6448" y="9336"/>
                  </a:cubicBezTo>
                  <a:cubicBezTo>
                    <a:pt x="6491" y="9409"/>
                    <a:pt x="6570" y="9469"/>
                    <a:pt x="6655" y="9469"/>
                  </a:cubicBezTo>
                  <a:cubicBezTo>
                    <a:pt x="6661" y="9469"/>
                    <a:pt x="6666" y="9469"/>
                    <a:pt x="6671" y="9468"/>
                  </a:cubicBezTo>
                  <a:cubicBezTo>
                    <a:pt x="6844" y="9454"/>
                    <a:pt x="6903" y="9233"/>
                    <a:pt x="6928" y="9063"/>
                  </a:cubicBezTo>
                  <a:cubicBezTo>
                    <a:pt x="7072" y="8062"/>
                    <a:pt x="7567" y="7115"/>
                    <a:pt x="8298" y="6419"/>
                  </a:cubicBezTo>
                  <a:cubicBezTo>
                    <a:pt x="9221" y="7402"/>
                    <a:pt x="10013" y="8507"/>
                    <a:pt x="10632" y="9708"/>
                  </a:cubicBezTo>
                  <a:cubicBezTo>
                    <a:pt x="10748" y="9932"/>
                    <a:pt x="10938" y="10196"/>
                    <a:pt x="11166" y="10196"/>
                  </a:cubicBezTo>
                  <a:cubicBezTo>
                    <a:pt x="11223" y="10196"/>
                    <a:pt x="11281" y="10180"/>
                    <a:pt x="11341" y="10144"/>
                  </a:cubicBezTo>
                  <a:cubicBezTo>
                    <a:pt x="11506" y="10045"/>
                    <a:pt x="11573" y="9834"/>
                    <a:pt x="11514" y="9652"/>
                  </a:cubicBezTo>
                  <a:cubicBezTo>
                    <a:pt x="11295" y="8970"/>
                    <a:pt x="11000" y="8327"/>
                    <a:pt x="10648" y="7715"/>
                  </a:cubicBezTo>
                  <a:cubicBezTo>
                    <a:pt x="10816" y="7662"/>
                    <a:pt x="10992" y="7639"/>
                    <a:pt x="11170" y="7639"/>
                  </a:cubicBezTo>
                  <a:cubicBezTo>
                    <a:pt x="11450" y="7639"/>
                    <a:pt x="11736" y="7695"/>
                    <a:pt x="12004" y="7777"/>
                  </a:cubicBezTo>
                  <a:cubicBezTo>
                    <a:pt x="12512" y="7934"/>
                    <a:pt x="12994" y="8176"/>
                    <a:pt x="13513" y="8285"/>
                  </a:cubicBezTo>
                  <a:cubicBezTo>
                    <a:pt x="13564" y="8296"/>
                    <a:pt x="13620" y="8303"/>
                    <a:pt x="13675" y="8303"/>
                  </a:cubicBezTo>
                  <a:cubicBezTo>
                    <a:pt x="13798" y="8303"/>
                    <a:pt x="13916" y="8267"/>
                    <a:pt x="13962" y="8159"/>
                  </a:cubicBezTo>
                  <a:cubicBezTo>
                    <a:pt x="14022" y="8018"/>
                    <a:pt x="13906" y="7867"/>
                    <a:pt x="13796" y="7761"/>
                  </a:cubicBezTo>
                  <a:cubicBezTo>
                    <a:pt x="12897" y="6909"/>
                    <a:pt x="11675" y="6364"/>
                    <a:pt x="10449" y="6364"/>
                  </a:cubicBezTo>
                  <a:cubicBezTo>
                    <a:pt x="10230" y="6364"/>
                    <a:pt x="10011" y="6381"/>
                    <a:pt x="9794" y="6417"/>
                  </a:cubicBezTo>
                  <a:cubicBezTo>
                    <a:pt x="8841" y="5130"/>
                    <a:pt x="7677" y="3971"/>
                    <a:pt x="6526" y="2848"/>
                  </a:cubicBezTo>
                  <a:cubicBezTo>
                    <a:pt x="6291" y="2618"/>
                    <a:pt x="6055" y="2388"/>
                    <a:pt x="5814" y="2165"/>
                  </a:cubicBezTo>
                  <a:cubicBezTo>
                    <a:pt x="5955" y="2153"/>
                    <a:pt x="6098" y="2147"/>
                    <a:pt x="6240" y="2147"/>
                  </a:cubicBezTo>
                  <a:cubicBezTo>
                    <a:pt x="6901" y="2147"/>
                    <a:pt x="7561" y="2275"/>
                    <a:pt x="8172" y="2524"/>
                  </a:cubicBezTo>
                  <a:cubicBezTo>
                    <a:pt x="8686" y="2733"/>
                    <a:pt x="9187" y="3030"/>
                    <a:pt x="9742" y="3045"/>
                  </a:cubicBezTo>
                  <a:cubicBezTo>
                    <a:pt x="9747" y="3045"/>
                    <a:pt x="9753" y="3045"/>
                    <a:pt x="9759" y="3045"/>
                  </a:cubicBezTo>
                  <a:cubicBezTo>
                    <a:pt x="9922" y="3045"/>
                    <a:pt x="10117" y="2981"/>
                    <a:pt x="10133" y="2821"/>
                  </a:cubicBezTo>
                  <a:cubicBezTo>
                    <a:pt x="10144" y="2706"/>
                    <a:pt x="10051" y="2610"/>
                    <a:pt x="9957" y="2542"/>
                  </a:cubicBezTo>
                  <a:cubicBezTo>
                    <a:pt x="9745" y="2385"/>
                    <a:pt x="9500" y="2280"/>
                    <a:pt x="9258" y="2175"/>
                  </a:cubicBezTo>
                  <a:cubicBezTo>
                    <a:pt x="8509" y="1854"/>
                    <a:pt x="7755" y="1529"/>
                    <a:pt x="6963" y="1331"/>
                  </a:cubicBezTo>
                  <a:cubicBezTo>
                    <a:pt x="6496" y="1215"/>
                    <a:pt x="6013" y="1144"/>
                    <a:pt x="5532" y="1144"/>
                  </a:cubicBezTo>
                  <a:cubicBezTo>
                    <a:pt x="5257" y="1144"/>
                    <a:pt x="4983" y="1167"/>
                    <a:pt x="4714" y="1218"/>
                  </a:cubicBezTo>
                  <a:cubicBezTo>
                    <a:pt x="4532" y="1079"/>
                    <a:pt x="4346" y="947"/>
                    <a:pt x="4156" y="821"/>
                  </a:cubicBezTo>
                  <a:cubicBezTo>
                    <a:pt x="3502" y="392"/>
                    <a:pt x="2593" y="1"/>
                    <a:pt x="174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3449666" y="777970"/>
              <a:ext cx="413189" cy="344265"/>
            </a:xfrm>
            <a:custGeom>
              <a:avLst/>
              <a:gdLst/>
              <a:ahLst/>
              <a:cxnLst/>
              <a:rect l="l" t="t" r="r" b="b"/>
              <a:pathLst>
                <a:path w="8237" h="6863" extrusionOk="0">
                  <a:moveTo>
                    <a:pt x="2680" y="1"/>
                  </a:moveTo>
                  <a:cubicBezTo>
                    <a:pt x="2625" y="1"/>
                    <a:pt x="2570" y="4"/>
                    <a:pt x="2515" y="9"/>
                  </a:cubicBezTo>
                  <a:cubicBezTo>
                    <a:pt x="0" y="259"/>
                    <a:pt x="4327" y="6863"/>
                    <a:pt x="6501" y="6863"/>
                  </a:cubicBezTo>
                  <a:cubicBezTo>
                    <a:pt x="6646" y="6863"/>
                    <a:pt x="6781" y="6833"/>
                    <a:pt x="6904" y="6771"/>
                  </a:cubicBezTo>
                  <a:cubicBezTo>
                    <a:pt x="8237" y="6094"/>
                    <a:pt x="5323" y="1"/>
                    <a:pt x="2680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2822493" y="1111696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2" y="379"/>
                  </a:cubicBezTo>
                  <a:cubicBezTo>
                    <a:pt x="299" y="379"/>
                    <a:pt x="328" y="373"/>
                    <a:pt x="357" y="358"/>
                  </a:cubicBezTo>
                  <a:cubicBezTo>
                    <a:pt x="543" y="263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2840601" y="1055565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2" y="379"/>
                  </a:cubicBezTo>
                  <a:cubicBezTo>
                    <a:pt x="299" y="379"/>
                    <a:pt x="327" y="372"/>
                    <a:pt x="357" y="357"/>
                  </a:cubicBezTo>
                  <a:cubicBezTo>
                    <a:pt x="543" y="262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2764104" y="1046988"/>
              <a:ext cx="27288" cy="19062"/>
            </a:xfrm>
            <a:custGeom>
              <a:avLst/>
              <a:gdLst/>
              <a:ahLst/>
              <a:cxnLst/>
              <a:rect l="l" t="t" r="r" b="b"/>
              <a:pathLst>
                <a:path w="544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3" y="379"/>
                  </a:cubicBezTo>
                  <a:cubicBezTo>
                    <a:pt x="300" y="379"/>
                    <a:pt x="329" y="373"/>
                    <a:pt x="359" y="357"/>
                  </a:cubicBezTo>
                  <a:cubicBezTo>
                    <a:pt x="543" y="262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3182203" y="1071567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2" y="380"/>
                    <a:pt x="271" y="380"/>
                  </a:cubicBezTo>
                  <a:cubicBezTo>
                    <a:pt x="298" y="380"/>
                    <a:pt x="327" y="373"/>
                    <a:pt x="357" y="358"/>
                  </a:cubicBezTo>
                  <a:cubicBezTo>
                    <a:pt x="543" y="263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3231262" y="991458"/>
              <a:ext cx="27288" cy="19062"/>
            </a:xfrm>
            <a:custGeom>
              <a:avLst/>
              <a:gdLst/>
              <a:ahLst/>
              <a:cxnLst/>
              <a:rect l="l" t="t" r="r" b="b"/>
              <a:pathLst>
                <a:path w="544" h="380" extrusionOk="0">
                  <a:moveTo>
                    <a:pt x="272" y="1"/>
                  </a:moveTo>
                  <a:cubicBezTo>
                    <a:pt x="245" y="1"/>
                    <a:pt x="216" y="7"/>
                    <a:pt x="187" y="23"/>
                  </a:cubicBezTo>
                  <a:cubicBezTo>
                    <a:pt x="1" y="118"/>
                    <a:pt x="102" y="380"/>
                    <a:pt x="272" y="380"/>
                  </a:cubicBezTo>
                  <a:cubicBezTo>
                    <a:pt x="299" y="380"/>
                    <a:pt x="328" y="373"/>
                    <a:pt x="358" y="358"/>
                  </a:cubicBezTo>
                  <a:cubicBezTo>
                    <a:pt x="543" y="263"/>
                    <a:pt x="441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3140067" y="1021104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8"/>
                    <a:pt x="272" y="378"/>
                  </a:cubicBezTo>
                  <a:cubicBezTo>
                    <a:pt x="300" y="378"/>
                    <a:pt x="329" y="371"/>
                    <a:pt x="359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3485031" y="86780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1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3580489" y="874782"/>
              <a:ext cx="27238" cy="18961"/>
            </a:xfrm>
            <a:custGeom>
              <a:avLst/>
              <a:gdLst/>
              <a:ahLst/>
              <a:cxnLst/>
              <a:rect l="l" t="t" r="r" b="b"/>
              <a:pathLst>
                <a:path w="543" h="378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1" y="117"/>
                    <a:pt x="102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3531230" y="929709"/>
              <a:ext cx="27188" cy="19062"/>
            </a:xfrm>
            <a:custGeom>
              <a:avLst/>
              <a:gdLst/>
              <a:ahLst/>
              <a:cxnLst/>
              <a:rect l="l" t="t" r="r" b="b"/>
              <a:pathLst>
                <a:path w="542" h="380" extrusionOk="0">
                  <a:moveTo>
                    <a:pt x="271" y="1"/>
                  </a:moveTo>
                  <a:cubicBezTo>
                    <a:pt x="243" y="1"/>
                    <a:pt x="215" y="7"/>
                    <a:pt x="185" y="23"/>
                  </a:cubicBezTo>
                  <a:cubicBezTo>
                    <a:pt x="0" y="118"/>
                    <a:pt x="102" y="380"/>
                    <a:pt x="271" y="380"/>
                  </a:cubicBezTo>
                  <a:cubicBezTo>
                    <a:pt x="299" y="380"/>
                    <a:pt x="328" y="373"/>
                    <a:pt x="357" y="358"/>
                  </a:cubicBezTo>
                  <a:cubicBezTo>
                    <a:pt x="542" y="263"/>
                    <a:pt x="440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3308912" y="645392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1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3235927" y="62597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3" y="1"/>
                  </a:moveTo>
                  <a:cubicBezTo>
                    <a:pt x="245" y="1"/>
                    <a:pt x="216" y="8"/>
                    <a:pt x="186" y="23"/>
                  </a:cubicBezTo>
                  <a:cubicBezTo>
                    <a:pt x="1" y="118"/>
                    <a:pt x="102" y="379"/>
                    <a:pt x="271" y="379"/>
                  </a:cubicBezTo>
                  <a:cubicBezTo>
                    <a:pt x="298" y="379"/>
                    <a:pt x="327" y="372"/>
                    <a:pt x="357" y="357"/>
                  </a:cubicBezTo>
                  <a:cubicBezTo>
                    <a:pt x="543" y="262"/>
                    <a:pt x="442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3468126" y="118999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1"/>
                  </a:moveTo>
                  <a:cubicBezTo>
                    <a:pt x="245" y="1"/>
                    <a:pt x="216" y="8"/>
                    <a:pt x="186" y="23"/>
                  </a:cubicBezTo>
                  <a:cubicBezTo>
                    <a:pt x="1" y="118"/>
                    <a:pt x="102" y="379"/>
                    <a:pt x="271" y="379"/>
                  </a:cubicBezTo>
                  <a:cubicBezTo>
                    <a:pt x="298" y="379"/>
                    <a:pt x="327" y="372"/>
                    <a:pt x="357" y="357"/>
                  </a:cubicBezTo>
                  <a:cubicBezTo>
                    <a:pt x="543" y="262"/>
                    <a:pt x="442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3429903" y="1173496"/>
              <a:ext cx="27288" cy="19112"/>
            </a:xfrm>
            <a:custGeom>
              <a:avLst/>
              <a:gdLst/>
              <a:ahLst/>
              <a:cxnLst/>
              <a:rect l="l" t="t" r="r" b="b"/>
              <a:pathLst>
                <a:path w="544" h="381" extrusionOk="0">
                  <a:moveTo>
                    <a:pt x="272" y="1"/>
                  </a:moveTo>
                  <a:cubicBezTo>
                    <a:pt x="245" y="1"/>
                    <a:pt x="216" y="8"/>
                    <a:pt x="187" y="23"/>
                  </a:cubicBezTo>
                  <a:cubicBezTo>
                    <a:pt x="1" y="118"/>
                    <a:pt x="102" y="380"/>
                    <a:pt x="272" y="380"/>
                  </a:cubicBezTo>
                  <a:cubicBezTo>
                    <a:pt x="299" y="380"/>
                    <a:pt x="328" y="373"/>
                    <a:pt x="357" y="358"/>
                  </a:cubicBezTo>
                  <a:cubicBezTo>
                    <a:pt x="543" y="263"/>
                    <a:pt x="442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2" name="Google Shape;2782;p9"/>
          <p:cNvSpPr/>
          <p:nvPr/>
        </p:nvSpPr>
        <p:spPr>
          <a:xfrm rot="-8757571">
            <a:off x="3557997" y="4371329"/>
            <a:ext cx="261450" cy="240335"/>
          </a:xfrm>
          <a:custGeom>
            <a:avLst/>
            <a:gdLst/>
            <a:ahLst/>
            <a:cxnLst/>
            <a:rect l="l" t="t" r="r" b="b"/>
            <a:pathLst>
              <a:path w="12011" h="11041" extrusionOk="0">
                <a:moveTo>
                  <a:pt x="3597" y="0"/>
                </a:moveTo>
                <a:lnTo>
                  <a:pt x="3597" y="0"/>
                </a:lnTo>
                <a:cubicBezTo>
                  <a:pt x="0" y="7230"/>
                  <a:pt x="8201" y="11040"/>
                  <a:pt x="8201" y="11040"/>
                </a:cubicBezTo>
                <a:cubicBezTo>
                  <a:pt x="12011" y="2840"/>
                  <a:pt x="3597" y="0"/>
                  <a:pt x="35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83" name="Google Shape;2783;p9"/>
          <p:cNvGrpSpPr/>
          <p:nvPr/>
        </p:nvGrpSpPr>
        <p:grpSpPr>
          <a:xfrm rot="-10706224">
            <a:off x="3547048" y="4763528"/>
            <a:ext cx="539539" cy="420767"/>
            <a:chOff x="3251316" y="2649443"/>
            <a:chExt cx="735796" cy="573820"/>
          </a:xfrm>
        </p:grpSpPr>
        <p:sp>
          <p:nvSpPr>
            <p:cNvPr id="2784" name="Google Shape;2784;p9"/>
            <p:cNvSpPr/>
            <p:nvPr/>
          </p:nvSpPr>
          <p:spPr>
            <a:xfrm>
              <a:off x="3457147" y="2649443"/>
              <a:ext cx="469784" cy="535818"/>
            </a:xfrm>
            <a:custGeom>
              <a:avLst/>
              <a:gdLst/>
              <a:ahLst/>
              <a:cxnLst/>
              <a:rect l="l" t="t" r="r" b="b"/>
              <a:pathLst>
                <a:path w="10273" h="11717" extrusionOk="0">
                  <a:moveTo>
                    <a:pt x="3098" y="1"/>
                  </a:moveTo>
                  <a:cubicBezTo>
                    <a:pt x="2053" y="1"/>
                    <a:pt x="994" y="261"/>
                    <a:pt x="1" y="959"/>
                  </a:cubicBezTo>
                  <a:lnTo>
                    <a:pt x="7965" y="11716"/>
                  </a:lnTo>
                  <a:cubicBezTo>
                    <a:pt x="10272" y="9701"/>
                    <a:pt x="9223" y="4648"/>
                    <a:pt x="9702" y="2703"/>
                  </a:cubicBezTo>
                  <a:cubicBezTo>
                    <a:pt x="9769" y="2433"/>
                    <a:pt x="9629" y="2154"/>
                    <a:pt x="9370" y="2050"/>
                  </a:cubicBezTo>
                  <a:cubicBezTo>
                    <a:pt x="8108" y="1541"/>
                    <a:pt x="5642" y="1"/>
                    <a:pt x="3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3251316" y="2662567"/>
              <a:ext cx="735796" cy="560696"/>
            </a:xfrm>
            <a:custGeom>
              <a:avLst/>
              <a:gdLst/>
              <a:ahLst/>
              <a:cxnLst/>
              <a:rect l="l" t="t" r="r" b="b"/>
              <a:pathLst>
                <a:path w="16090" h="12261" extrusionOk="0">
                  <a:moveTo>
                    <a:pt x="6331" y="1"/>
                  </a:moveTo>
                  <a:cubicBezTo>
                    <a:pt x="5611" y="1"/>
                    <a:pt x="4908" y="267"/>
                    <a:pt x="4267" y="878"/>
                  </a:cubicBezTo>
                  <a:cubicBezTo>
                    <a:pt x="1" y="4946"/>
                    <a:pt x="5552" y="12261"/>
                    <a:pt x="10164" y="12261"/>
                  </a:cubicBezTo>
                  <a:cubicBezTo>
                    <a:pt x="10595" y="12261"/>
                    <a:pt x="11019" y="12197"/>
                    <a:pt x="11425" y="12060"/>
                  </a:cubicBezTo>
                  <a:cubicBezTo>
                    <a:pt x="16090" y="10490"/>
                    <a:pt x="10853" y="1"/>
                    <a:pt x="6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3327685" y="2721422"/>
              <a:ext cx="586762" cy="448931"/>
            </a:xfrm>
            <a:custGeom>
              <a:avLst/>
              <a:gdLst/>
              <a:ahLst/>
              <a:cxnLst/>
              <a:rect l="l" t="t" r="r" b="b"/>
              <a:pathLst>
                <a:path w="12831" h="9817" extrusionOk="0">
                  <a:moveTo>
                    <a:pt x="5005" y="504"/>
                  </a:moveTo>
                  <a:cubicBezTo>
                    <a:pt x="8151" y="504"/>
                    <a:pt x="12192" y="8137"/>
                    <a:pt x="8979" y="9108"/>
                  </a:cubicBezTo>
                  <a:cubicBezTo>
                    <a:pt x="8741" y="9179"/>
                    <a:pt x="8493" y="9213"/>
                    <a:pt x="8238" y="9213"/>
                  </a:cubicBezTo>
                  <a:cubicBezTo>
                    <a:pt x="5024" y="9213"/>
                    <a:pt x="814" y="3818"/>
                    <a:pt x="3686" y="1059"/>
                  </a:cubicBezTo>
                  <a:cubicBezTo>
                    <a:pt x="4088" y="673"/>
                    <a:pt x="4537" y="504"/>
                    <a:pt x="5005" y="504"/>
                  </a:cubicBezTo>
                  <a:close/>
                  <a:moveTo>
                    <a:pt x="4757" y="1"/>
                  </a:moveTo>
                  <a:cubicBezTo>
                    <a:pt x="4225" y="1"/>
                    <a:pt x="3714" y="194"/>
                    <a:pt x="3255" y="634"/>
                  </a:cubicBezTo>
                  <a:cubicBezTo>
                    <a:pt x="0" y="3757"/>
                    <a:pt x="4715" y="9817"/>
                    <a:pt x="8345" y="9817"/>
                  </a:cubicBezTo>
                  <a:cubicBezTo>
                    <a:pt x="8638" y="9817"/>
                    <a:pt x="8924" y="9777"/>
                    <a:pt x="9198" y="9693"/>
                  </a:cubicBezTo>
                  <a:cubicBezTo>
                    <a:pt x="12830" y="8585"/>
                    <a:pt x="8311" y="1"/>
                    <a:pt x="47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3437346" y="2809315"/>
              <a:ext cx="366800" cy="280645"/>
            </a:xfrm>
            <a:custGeom>
              <a:avLst/>
              <a:gdLst/>
              <a:ahLst/>
              <a:cxnLst/>
              <a:rect l="l" t="t" r="r" b="b"/>
              <a:pathLst>
                <a:path w="8021" h="6137" extrusionOk="0">
                  <a:moveTo>
                    <a:pt x="3097" y="691"/>
                  </a:moveTo>
                  <a:cubicBezTo>
                    <a:pt x="4880" y="691"/>
                    <a:pt x="7163" y="5010"/>
                    <a:pt x="5342" y="5562"/>
                  </a:cubicBezTo>
                  <a:cubicBezTo>
                    <a:pt x="5206" y="5603"/>
                    <a:pt x="5064" y="5622"/>
                    <a:pt x="4919" y="5622"/>
                  </a:cubicBezTo>
                  <a:cubicBezTo>
                    <a:pt x="3097" y="5622"/>
                    <a:pt x="719" y="2569"/>
                    <a:pt x="2348" y="1006"/>
                  </a:cubicBezTo>
                  <a:cubicBezTo>
                    <a:pt x="2577" y="787"/>
                    <a:pt x="2831" y="691"/>
                    <a:pt x="3097" y="691"/>
                  </a:cubicBezTo>
                  <a:close/>
                  <a:moveTo>
                    <a:pt x="2974" y="1"/>
                  </a:moveTo>
                  <a:cubicBezTo>
                    <a:pt x="2641" y="1"/>
                    <a:pt x="2322" y="121"/>
                    <a:pt x="2035" y="396"/>
                  </a:cubicBezTo>
                  <a:cubicBezTo>
                    <a:pt x="1" y="2350"/>
                    <a:pt x="2949" y="6137"/>
                    <a:pt x="5217" y="6137"/>
                  </a:cubicBezTo>
                  <a:cubicBezTo>
                    <a:pt x="5400" y="6137"/>
                    <a:pt x="5578" y="6112"/>
                    <a:pt x="5749" y="6060"/>
                  </a:cubicBezTo>
                  <a:cubicBezTo>
                    <a:pt x="8021" y="5367"/>
                    <a:pt x="5195" y="1"/>
                    <a:pt x="29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3516322" y="2883444"/>
              <a:ext cx="189002" cy="144598"/>
            </a:xfrm>
            <a:custGeom>
              <a:avLst/>
              <a:gdLst/>
              <a:ahLst/>
              <a:cxnLst/>
              <a:rect l="l" t="t" r="r" b="b"/>
              <a:pathLst>
                <a:path w="4133" h="3162" extrusionOk="0">
                  <a:moveTo>
                    <a:pt x="1707" y="382"/>
                  </a:moveTo>
                  <a:cubicBezTo>
                    <a:pt x="2600" y="382"/>
                    <a:pt x="3744" y="2545"/>
                    <a:pt x="2831" y="2821"/>
                  </a:cubicBezTo>
                  <a:cubicBezTo>
                    <a:pt x="2763" y="2842"/>
                    <a:pt x="2692" y="2852"/>
                    <a:pt x="2620" y="2852"/>
                  </a:cubicBezTo>
                  <a:cubicBezTo>
                    <a:pt x="1708" y="2852"/>
                    <a:pt x="515" y="1322"/>
                    <a:pt x="1332" y="540"/>
                  </a:cubicBezTo>
                  <a:cubicBezTo>
                    <a:pt x="1446" y="430"/>
                    <a:pt x="1574" y="382"/>
                    <a:pt x="1707" y="382"/>
                  </a:cubicBezTo>
                  <a:close/>
                  <a:moveTo>
                    <a:pt x="1533" y="0"/>
                  </a:moveTo>
                  <a:cubicBezTo>
                    <a:pt x="1361" y="0"/>
                    <a:pt x="1197" y="63"/>
                    <a:pt x="1049" y="204"/>
                  </a:cubicBezTo>
                  <a:cubicBezTo>
                    <a:pt x="0" y="1209"/>
                    <a:pt x="1519" y="3161"/>
                    <a:pt x="2687" y="3161"/>
                  </a:cubicBezTo>
                  <a:cubicBezTo>
                    <a:pt x="2782" y="3161"/>
                    <a:pt x="2874" y="3149"/>
                    <a:pt x="2962" y="3122"/>
                  </a:cubicBezTo>
                  <a:cubicBezTo>
                    <a:pt x="4132" y="2765"/>
                    <a:pt x="2677" y="0"/>
                    <a:pt x="15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3477680" y="3013820"/>
              <a:ext cx="289242" cy="179307"/>
            </a:xfrm>
            <a:custGeom>
              <a:avLst/>
              <a:gdLst/>
              <a:ahLst/>
              <a:cxnLst/>
              <a:rect l="l" t="t" r="r" b="b"/>
              <a:pathLst>
                <a:path w="6325" h="3921" extrusionOk="0">
                  <a:moveTo>
                    <a:pt x="752" y="0"/>
                  </a:moveTo>
                  <a:cubicBezTo>
                    <a:pt x="465" y="0"/>
                    <a:pt x="274" y="115"/>
                    <a:pt x="235" y="386"/>
                  </a:cubicBezTo>
                  <a:cubicBezTo>
                    <a:pt x="0" y="2037"/>
                    <a:pt x="2804" y="3921"/>
                    <a:pt x="4380" y="3921"/>
                  </a:cubicBezTo>
                  <a:cubicBezTo>
                    <a:pt x="4602" y="3921"/>
                    <a:pt x="4800" y="3883"/>
                    <a:pt x="4961" y="3802"/>
                  </a:cubicBezTo>
                  <a:cubicBezTo>
                    <a:pt x="6325" y="3119"/>
                    <a:pt x="2244" y="0"/>
                    <a:pt x="752" y="0"/>
                  </a:cubicBezTo>
                  <a:close/>
                </a:path>
              </a:pathLst>
            </a:custGeom>
            <a:solidFill>
              <a:srgbClr val="F9F7E4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3503700" y="2686621"/>
              <a:ext cx="13125" cy="9237"/>
            </a:xfrm>
            <a:custGeom>
              <a:avLst/>
              <a:gdLst/>
              <a:ahLst/>
              <a:cxnLst/>
              <a:rect l="l" t="t" r="r" b="b"/>
              <a:pathLst>
                <a:path w="287" h="202" extrusionOk="0">
                  <a:moveTo>
                    <a:pt x="140" y="1"/>
                  </a:moveTo>
                  <a:cubicBezTo>
                    <a:pt x="119" y="1"/>
                    <a:pt x="97" y="8"/>
                    <a:pt x="76" y="27"/>
                  </a:cubicBezTo>
                  <a:cubicBezTo>
                    <a:pt x="1" y="94"/>
                    <a:pt x="67" y="202"/>
                    <a:pt x="146" y="202"/>
                  </a:cubicBezTo>
                  <a:cubicBezTo>
                    <a:pt x="167" y="202"/>
                    <a:pt x="189" y="194"/>
                    <a:pt x="209" y="177"/>
                  </a:cubicBezTo>
                  <a:cubicBezTo>
                    <a:pt x="286" y="110"/>
                    <a:pt x="219" y="1"/>
                    <a:pt x="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3530132" y="2680494"/>
              <a:ext cx="13125" cy="9237"/>
            </a:xfrm>
            <a:custGeom>
              <a:avLst/>
              <a:gdLst/>
              <a:ahLst/>
              <a:cxnLst/>
              <a:rect l="l" t="t" r="r" b="b"/>
              <a:pathLst>
                <a:path w="287" h="202" extrusionOk="0">
                  <a:moveTo>
                    <a:pt x="141" y="1"/>
                  </a:moveTo>
                  <a:cubicBezTo>
                    <a:pt x="120" y="1"/>
                    <a:pt x="98" y="8"/>
                    <a:pt x="78" y="26"/>
                  </a:cubicBezTo>
                  <a:cubicBezTo>
                    <a:pt x="1" y="93"/>
                    <a:pt x="68" y="202"/>
                    <a:pt x="148" y="202"/>
                  </a:cubicBezTo>
                  <a:cubicBezTo>
                    <a:pt x="169" y="202"/>
                    <a:pt x="190" y="194"/>
                    <a:pt x="211" y="176"/>
                  </a:cubicBezTo>
                  <a:cubicBezTo>
                    <a:pt x="286" y="110"/>
                    <a:pt x="220" y="1"/>
                    <a:pt x="1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3508090" y="2796282"/>
              <a:ext cx="13125" cy="9192"/>
            </a:xfrm>
            <a:custGeom>
              <a:avLst/>
              <a:gdLst/>
              <a:ahLst/>
              <a:cxnLst/>
              <a:rect l="l" t="t" r="r" b="b"/>
              <a:pathLst>
                <a:path w="287" h="201" extrusionOk="0">
                  <a:moveTo>
                    <a:pt x="141" y="0"/>
                  </a:moveTo>
                  <a:cubicBezTo>
                    <a:pt x="120" y="0"/>
                    <a:pt x="98" y="8"/>
                    <a:pt x="78" y="25"/>
                  </a:cubicBezTo>
                  <a:cubicBezTo>
                    <a:pt x="1" y="92"/>
                    <a:pt x="68" y="200"/>
                    <a:pt x="147" y="200"/>
                  </a:cubicBezTo>
                  <a:cubicBezTo>
                    <a:pt x="168" y="200"/>
                    <a:pt x="190" y="193"/>
                    <a:pt x="210" y="175"/>
                  </a:cubicBezTo>
                  <a:cubicBezTo>
                    <a:pt x="286" y="108"/>
                    <a:pt x="220" y="0"/>
                    <a:pt x="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3540147" y="2781374"/>
              <a:ext cx="13079" cy="9192"/>
            </a:xfrm>
            <a:custGeom>
              <a:avLst/>
              <a:gdLst/>
              <a:ahLst/>
              <a:cxnLst/>
              <a:rect l="l" t="t" r="r" b="b"/>
              <a:pathLst>
                <a:path w="286" h="201" extrusionOk="0">
                  <a:moveTo>
                    <a:pt x="140" y="0"/>
                  </a:moveTo>
                  <a:cubicBezTo>
                    <a:pt x="119" y="0"/>
                    <a:pt x="98" y="8"/>
                    <a:pt x="78" y="25"/>
                  </a:cubicBezTo>
                  <a:cubicBezTo>
                    <a:pt x="1" y="92"/>
                    <a:pt x="68" y="201"/>
                    <a:pt x="147" y="201"/>
                  </a:cubicBezTo>
                  <a:cubicBezTo>
                    <a:pt x="167" y="201"/>
                    <a:pt x="189" y="193"/>
                    <a:pt x="209" y="176"/>
                  </a:cubicBezTo>
                  <a:cubicBezTo>
                    <a:pt x="286" y="108"/>
                    <a:pt x="219" y="0"/>
                    <a:pt x="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3632293" y="2986565"/>
              <a:ext cx="13125" cy="9192"/>
            </a:xfrm>
            <a:custGeom>
              <a:avLst/>
              <a:gdLst/>
              <a:ahLst/>
              <a:cxnLst/>
              <a:rect l="l" t="t" r="r" b="b"/>
              <a:pathLst>
                <a:path w="287" h="201" extrusionOk="0">
                  <a:moveTo>
                    <a:pt x="141" y="0"/>
                  </a:moveTo>
                  <a:cubicBezTo>
                    <a:pt x="120" y="0"/>
                    <a:pt x="98" y="8"/>
                    <a:pt x="78" y="25"/>
                  </a:cubicBezTo>
                  <a:cubicBezTo>
                    <a:pt x="1" y="92"/>
                    <a:pt x="68" y="201"/>
                    <a:pt x="147" y="201"/>
                  </a:cubicBezTo>
                  <a:cubicBezTo>
                    <a:pt x="168" y="201"/>
                    <a:pt x="190" y="193"/>
                    <a:pt x="210" y="175"/>
                  </a:cubicBezTo>
                  <a:cubicBezTo>
                    <a:pt x="286" y="108"/>
                    <a:pt x="220" y="0"/>
                    <a:pt x="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3611120" y="2975681"/>
              <a:ext cx="13079" cy="9192"/>
            </a:xfrm>
            <a:custGeom>
              <a:avLst/>
              <a:gdLst/>
              <a:ahLst/>
              <a:cxnLst/>
              <a:rect l="l" t="t" r="r" b="b"/>
              <a:pathLst>
                <a:path w="286" h="201" extrusionOk="0">
                  <a:moveTo>
                    <a:pt x="139" y="0"/>
                  </a:moveTo>
                  <a:cubicBezTo>
                    <a:pt x="118" y="0"/>
                    <a:pt x="96" y="8"/>
                    <a:pt x="76" y="25"/>
                  </a:cubicBezTo>
                  <a:cubicBezTo>
                    <a:pt x="0" y="92"/>
                    <a:pt x="67" y="200"/>
                    <a:pt x="146" y="200"/>
                  </a:cubicBezTo>
                  <a:cubicBezTo>
                    <a:pt x="167" y="200"/>
                    <a:pt x="189" y="193"/>
                    <a:pt x="209" y="175"/>
                  </a:cubicBezTo>
                  <a:cubicBezTo>
                    <a:pt x="286" y="108"/>
                    <a:pt x="219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6" name="Google Shape;2796;p9"/>
          <p:cNvGrpSpPr/>
          <p:nvPr/>
        </p:nvGrpSpPr>
        <p:grpSpPr>
          <a:xfrm rot="9234618">
            <a:off x="2855825" y="4068212"/>
            <a:ext cx="705592" cy="1423119"/>
            <a:chOff x="4243844" y="2649404"/>
            <a:chExt cx="962480" cy="1941240"/>
          </a:xfrm>
        </p:grpSpPr>
        <p:sp>
          <p:nvSpPr>
            <p:cNvPr id="2797" name="Google Shape;2797;p9"/>
            <p:cNvSpPr/>
            <p:nvPr/>
          </p:nvSpPr>
          <p:spPr>
            <a:xfrm>
              <a:off x="4723781" y="3271973"/>
              <a:ext cx="482543" cy="824603"/>
            </a:xfrm>
            <a:custGeom>
              <a:avLst/>
              <a:gdLst/>
              <a:ahLst/>
              <a:cxnLst/>
              <a:rect l="l" t="t" r="r" b="b"/>
              <a:pathLst>
                <a:path w="10552" h="18032" extrusionOk="0">
                  <a:moveTo>
                    <a:pt x="1" y="0"/>
                  </a:moveTo>
                  <a:cubicBezTo>
                    <a:pt x="1" y="0"/>
                    <a:pt x="2640" y="11052"/>
                    <a:pt x="7401" y="17659"/>
                  </a:cubicBezTo>
                  <a:cubicBezTo>
                    <a:pt x="7576" y="17900"/>
                    <a:pt x="7850" y="18031"/>
                    <a:pt x="8131" y="18031"/>
                  </a:cubicBezTo>
                  <a:cubicBezTo>
                    <a:pt x="8272" y="18031"/>
                    <a:pt x="8414" y="17998"/>
                    <a:pt x="8546" y="17929"/>
                  </a:cubicBezTo>
                  <a:cubicBezTo>
                    <a:pt x="9009" y="17688"/>
                    <a:pt x="9619" y="17334"/>
                    <a:pt x="10114" y="16923"/>
                  </a:cubicBezTo>
                  <a:cubicBezTo>
                    <a:pt x="10493" y="16610"/>
                    <a:pt x="10552" y="16053"/>
                    <a:pt x="10245" y="15668"/>
                  </a:cubicBezTo>
                  <a:cubicBezTo>
                    <a:pt x="8631" y="13637"/>
                    <a:pt x="3453" y="6816"/>
                    <a:pt x="1211" y="1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4805638" y="3515257"/>
              <a:ext cx="198514" cy="411753"/>
            </a:xfrm>
            <a:custGeom>
              <a:avLst/>
              <a:gdLst/>
              <a:ahLst/>
              <a:cxnLst/>
              <a:rect l="l" t="t" r="r" b="b"/>
              <a:pathLst>
                <a:path w="4341" h="9004" fill="none" extrusionOk="0">
                  <a:moveTo>
                    <a:pt x="4340" y="9004"/>
                  </a:moveTo>
                  <a:cubicBezTo>
                    <a:pt x="2001" y="4964"/>
                    <a:pt x="1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4740198" y="3415520"/>
              <a:ext cx="413216" cy="1050418"/>
            </a:xfrm>
            <a:custGeom>
              <a:avLst/>
              <a:gdLst/>
              <a:ahLst/>
              <a:cxnLst/>
              <a:rect l="l" t="t" r="r" b="b"/>
              <a:pathLst>
                <a:path w="9036" h="22970" extrusionOk="0">
                  <a:moveTo>
                    <a:pt x="1" y="0"/>
                  </a:moveTo>
                  <a:cubicBezTo>
                    <a:pt x="1" y="1"/>
                    <a:pt x="775" y="13574"/>
                    <a:pt x="4986" y="22360"/>
                  </a:cubicBezTo>
                  <a:cubicBezTo>
                    <a:pt x="5169" y="22742"/>
                    <a:pt x="5552" y="22969"/>
                    <a:pt x="5957" y="22969"/>
                  </a:cubicBezTo>
                  <a:cubicBezTo>
                    <a:pt x="6063" y="22969"/>
                    <a:pt x="6171" y="22954"/>
                    <a:pt x="6278" y="22921"/>
                  </a:cubicBezTo>
                  <a:cubicBezTo>
                    <a:pt x="6873" y="22734"/>
                    <a:pt x="7667" y="22446"/>
                    <a:pt x="8336" y="22068"/>
                  </a:cubicBezTo>
                  <a:cubicBezTo>
                    <a:pt x="8848" y="21779"/>
                    <a:pt x="9035" y="21134"/>
                    <a:pt x="8756" y="20617"/>
                  </a:cubicBezTo>
                  <a:cubicBezTo>
                    <a:pt x="7283" y="17885"/>
                    <a:pt x="2628" y="8756"/>
                    <a:pt x="1398" y="4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4764024" y="3596519"/>
              <a:ext cx="169292" cy="614200"/>
            </a:xfrm>
            <a:custGeom>
              <a:avLst/>
              <a:gdLst/>
              <a:ahLst/>
              <a:cxnLst/>
              <a:rect l="l" t="t" r="r" b="b"/>
              <a:pathLst>
                <a:path w="3702" h="13431" fill="none" extrusionOk="0">
                  <a:moveTo>
                    <a:pt x="3702" y="13430"/>
                  </a:moveTo>
                  <a:cubicBezTo>
                    <a:pt x="625" y="5217"/>
                    <a:pt x="1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9"/>
            <p:cNvSpPr/>
            <p:nvPr/>
          </p:nvSpPr>
          <p:spPr>
            <a:xfrm>
              <a:off x="4600676" y="3431342"/>
              <a:ext cx="290751" cy="1159301"/>
            </a:xfrm>
            <a:custGeom>
              <a:avLst/>
              <a:gdLst/>
              <a:ahLst/>
              <a:cxnLst/>
              <a:rect l="l" t="t" r="r" b="b"/>
              <a:pathLst>
                <a:path w="6358" h="25351" extrusionOk="0">
                  <a:moveTo>
                    <a:pt x="3314" y="1"/>
                  </a:moveTo>
                  <a:lnTo>
                    <a:pt x="1997" y="826"/>
                  </a:lnTo>
                  <a:cubicBezTo>
                    <a:pt x="3090" y="9750"/>
                    <a:pt x="884" y="20454"/>
                    <a:pt x="141" y="23683"/>
                  </a:cubicBezTo>
                  <a:cubicBezTo>
                    <a:pt x="1" y="24293"/>
                    <a:pt x="376" y="24903"/>
                    <a:pt x="984" y="25056"/>
                  </a:cubicBezTo>
                  <a:cubicBezTo>
                    <a:pt x="1779" y="25255"/>
                    <a:pt x="2677" y="25327"/>
                    <a:pt x="3343" y="25350"/>
                  </a:cubicBezTo>
                  <a:cubicBezTo>
                    <a:pt x="3356" y="25350"/>
                    <a:pt x="3369" y="25350"/>
                    <a:pt x="3382" y="25350"/>
                  </a:cubicBezTo>
                  <a:cubicBezTo>
                    <a:pt x="3934" y="25350"/>
                    <a:pt x="4413" y="24957"/>
                    <a:pt x="4511" y="24409"/>
                  </a:cubicBezTo>
                  <a:cubicBezTo>
                    <a:pt x="6357" y="14181"/>
                    <a:pt x="3314" y="1"/>
                    <a:pt x="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4762835" y="3559844"/>
              <a:ext cx="41889" cy="720385"/>
            </a:xfrm>
            <a:custGeom>
              <a:avLst/>
              <a:gdLst/>
              <a:ahLst/>
              <a:cxnLst/>
              <a:rect l="l" t="t" r="r" b="b"/>
              <a:pathLst>
                <a:path w="916" h="15753" fill="none" extrusionOk="0">
                  <a:moveTo>
                    <a:pt x="458" y="1"/>
                  </a:moveTo>
                  <a:cubicBezTo>
                    <a:pt x="916" y="9584"/>
                    <a:pt x="1" y="15752"/>
                    <a:pt x="1" y="15752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4535948" y="3128044"/>
              <a:ext cx="287687" cy="1086270"/>
            </a:xfrm>
            <a:custGeom>
              <a:avLst/>
              <a:gdLst/>
              <a:ahLst/>
              <a:cxnLst/>
              <a:rect l="l" t="t" r="r" b="b"/>
              <a:pathLst>
                <a:path w="6291" h="23754" extrusionOk="0">
                  <a:moveTo>
                    <a:pt x="3906" y="0"/>
                  </a:moveTo>
                  <a:lnTo>
                    <a:pt x="2645" y="731"/>
                  </a:lnTo>
                  <a:cubicBezTo>
                    <a:pt x="3375" y="9127"/>
                    <a:pt x="954" y="19084"/>
                    <a:pt x="153" y="22082"/>
                  </a:cubicBezTo>
                  <a:cubicBezTo>
                    <a:pt x="1" y="22651"/>
                    <a:pt x="331" y="23233"/>
                    <a:pt x="897" y="23398"/>
                  </a:cubicBezTo>
                  <a:cubicBezTo>
                    <a:pt x="1634" y="23612"/>
                    <a:pt x="2474" y="23708"/>
                    <a:pt x="3095" y="23751"/>
                  </a:cubicBezTo>
                  <a:cubicBezTo>
                    <a:pt x="3120" y="23753"/>
                    <a:pt x="3146" y="23753"/>
                    <a:pt x="3170" y="23753"/>
                  </a:cubicBezTo>
                  <a:cubicBezTo>
                    <a:pt x="3673" y="23753"/>
                    <a:pt x="4115" y="23405"/>
                    <a:pt x="4223" y="22908"/>
                  </a:cubicBezTo>
                  <a:cubicBezTo>
                    <a:pt x="6290" y="13387"/>
                    <a:pt x="3906" y="0"/>
                    <a:pt x="3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4695520" y="3446250"/>
              <a:ext cx="35029" cy="500423"/>
            </a:xfrm>
            <a:custGeom>
              <a:avLst/>
              <a:gdLst/>
              <a:ahLst/>
              <a:cxnLst/>
              <a:rect l="l" t="t" r="r" b="b"/>
              <a:pathLst>
                <a:path w="766" h="10943" fill="none" extrusionOk="0">
                  <a:moveTo>
                    <a:pt x="1" y="10942"/>
                  </a:moveTo>
                  <a:cubicBezTo>
                    <a:pt x="766" y="6295"/>
                    <a:pt x="55" y="0"/>
                    <a:pt x="5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4447846" y="2649404"/>
              <a:ext cx="250738" cy="101749"/>
            </a:xfrm>
            <a:custGeom>
              <a:avLst/>
              <a:gdLst/>
              <a:ahLst/>
              <a:cxnLst/>
              <a:rect l="l" t="t" r="r" b="b"/>
              <a:pathLst>
                <a:path w="5483" h="2225" extrusionOk="0">
                  <a:moveTo>
                    <a:pt x="4190" y="0"/>
                  </a:moveTo>
                  <a:cubicBezTo>
                    <a:pt x="3672" y="0"/>
                    <a:pt x="3183" y="1169"/>
                    <a:pt x="3183" y="1169"/>
                  </a:cubicBezTo>
                  <a:cubicBezTo>
                    <a:pt x="3183" y="1169"/>
                    <a:pt x="2044" y="103"/>
                    <a:pt x="1476" y="103"/>
                  </a:cubicBezTo>
                  <a:cubicBezTo>
                    <a:pt x="1417" y="103"/>
                    <a:pt x="1364" y="114"/>
                    <a:pt x="1320" y="140"/>
                  </a:cubicBezTo>
                  <a:cubicBezTo>
                    <a:pt x="844" y="411"/>
                    <a:pt x="1901" y="1179"/>
                    <a:pt x="1901" y="1179"/>
                  </a:cubicBezTo>
                  <a:cubicBezTo>
                    <a:pt x="1901" y="1179"/>
                    <a:pt x="1381" y="1037"/>
                    <a:pt x="916" y="1037"/>
                  </a:cubicBezTo>
                  <a:cubicBezTo>
                    <a:pt x="607" y="1037"/>
                    <a:pt x="323" y="1099"/>
                    <a:pt x="231" y="1308"/>
                  </a:cubicBezTo>
                  <a:cubicBezTo>
                    <a:pt x="1" y="1831"/>
                    <a:pt x="2353" y="2225"/>
                    <a:pt x="2353" y="2225"/>
                  </a:cubicBezTo>
                  <a:lnTo>
                    <a:pt x="4285" y="1941"/>
                  </a:lnTo>
                  <a:cubicBezTo>
                    <a:pt x="4285" y="1941"/>
                    <a:pt x="5482" y="1064"/>
                    <a:pt x="5347" y="799"/>
                  </a:cubicBezTo>
                  <a:cubicBezTo>
                    <a:pt x="5326" y="758"/>
                    <a:pt x="5284" y="740"/>
                    <a:pt x="5228" y="740"/>
                  </a:cubicBezTo>
                  <a:cubicBezTo>
                    <a:pt x="4925" y="740"/>
                    <a:pt x="4211" y="1254"/>
                    <a:pt x="4211" y="1254"/>
                  </a:cubicBezTo>
                  <a:cubicBezTo>
                    <a:pt x="4211" y="1254"/>
                    <a:pt x="4737" y="34"/>
                    <a:pt x="4211" y="1"/>
                  </a:cubicBezTo>
                  <a:cubicBezTo>
                    <a:pt x="4204" y="0"/>
                    <a:pt x="4197" y="0"/>
                    <a:pt x="4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4243844" y="2727922"/>
              <a:ext cx="860776" cy="1034413"/>
            </a:xfrm>
            <a:custGeom>
              <a:avLst/>
              <a:gdLst/>
              <a:ahLst/>
              <a:cxnLst/>
              <a:rect l="l" t="t" r="r" b="b"/>
              <a:pathLst>
                <a:path w="18823" h="22620" extrusionOk="0">
                  <a:moveTo>
                    <a:pt x="9653" y="0"/>
                  </a:moveTo>
                  <a:cubicBezTo>
                    <a:pt x="5669" y="0"/>
                    <a:pt x="1541" y="1821"/>
                    <a:pt x="995" y="5044"/>
                  </a:cubicBezTo>
                  <a:cubicBezTo>
                    <a:pt x="1" y="10920"/>
                    <a:pt x="5235" y="13524"/>
                    <a:pt x="6458" y="14781"/>
                  </a:cubicBezTo>
                  <a:cubicBezTo>
                    <a:pt x="7545" y="15898"/>
                    <a:pt x="7987" y="18590"/>
                    <a:pt x="7330" y="21132"/>
                  </a:cubicBezTo>
                  <a:cubicBezTo>
                    <a:pt x="7290" y="21286"/>
                    <a:pt x="7413" y="21402"/>
                    <a:pt x="7541" y="21402"/>
                  </a:cubicBezTo>
                  <a:cubicBezTo>
                    <a:pt x="7600" y="21402"/>
                    <a:pt x="7661" y="21377"/>
                    <a:pt x="7706" y="21319"/>
                  </a:cubicBezTo>
                  <a:cubicBezTo>
                    <a:pt x="8503" y="20307"/>
                    <a:pt x="9704" y="18284"/>
                    <a:pt x="9520" y="15447"/>
                  </a:cubicBezTo>
                  <a:lnTo>
                    <a:pt x="9520" y="15447"/>
                  </a:lnTo>
                  <a:cubicBezTo>
                    <a:pt x="9520" y="15447"/>
                    <a:pt x="10988" y="19480"/>
                    <a:pt x="11273" y="22426"/>
                  </a:cubicBezTo>
                  <a:cubicBezTo>
                    <a:pt x="11285" y="22552"/>
                    <a:pt x="11386" y="22619"/>
                    <a:pt x="11487" y="22619"/>
                  </a:cubicBezTo>
                  <a:cubicBezTo>
                    <a:pt x="11575" y="22619"/>
                    <a:pt x="11663" y="22568"/>
                    <a:pt x="11693" y="22461"/>
                  </a:cubicBezTo>
                  <a:cubicBezTo>
                    <a:pt x="12116" y="20923"/>
                    <a:pt x="12661" y="18110"/>
                    <a:pt x="12014" y="15327"/>
                  </a:cubicBezTo>
                  <a:lnTo>
                    <a:pt x="12014" y="15327"/>
                  </a:lnTo>
                  <a:cubicBezTo>
                    <a:pt x="12015" y="15328"/>
                    <a:pt x="12982" y="18739"/>
                    <a:pt x="15896" y="20280"/>
                  </a:cubicBezTo>
                  <a:cubicBezTo>
                    <a:pt x="15929" y="20298"/>
                    <a:pt x="15963" y="20305"/>
                    <a:pt x="15995" y="20305"/>
                  </a:cubicBezTo>
                  <a:cubicBezTo>
                    <a:pt x="16151" y="20305"/>
                    <a:pt x="16274" y="20120"/>
                    <a:pt x="16170" y="19968"/>
                  </a:cubicBezTo>
                  <a:cubicBezTo>
                    <a:pt x="15096" y="18370"/>
                    <a:pt x="14139" y="16732"/>
                    <a:pt x="14406" y="14691"/>
                  </a:cubicBezTo>
                  <a:cubicBezTo>
                    <a:pt x="14834" y="11397"/>
                    <a:pt x="18822" y="8490"/>
                    <a:pt x="17122" y="3933"/>
                  </a:cubicBezTo>
                  <a:cubicBezTo>
                    <a:pt x="16114" y="1233"/>
                    <a:pt x="12933" y="0"/>
                    <a:pt x="96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4393884" y="295085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1"/>
                  </a:cubicBezTo>
                  <a:cubicBezTo>
                    <a:pt x="0" y="20"/>
                    <a:pt x="20" y="266"/>
                    <a:pt x="175" y="266"/>
                  </a:cubicBezTo>
                  <a:cubicBezTo>
                    <a:pt x="181" y="266"/>
                    <a:pt x="187" y="266"/>
                    <a:pt x="192" y="265"/>
                  </a:cubicBezTo>
                  <a:cubicBezTo>
                    <a:pt x="356" y="248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4433944" y="3008705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70" y="0"/>
                    <a:pt x="164" y="1"/>
                  </a:cubicBezTo>
                  <a:cubicBezTo>
                    <a:pt x="1" y="20"/>
                    <a:pt x="22" y="265"/>
                    <a:pt x="177" y="265"/>
                  </a:cubicBezTo>
                  <a:cubicBezTo>
                    <a:pt x="182" y="265"/>
                    <a:pt x="188" y="265"/>
                    <a:pt x="193" y="264"/>
                  </a:cubicBezTo>
                  <a:cubicBezTo>
                    <a:pt x="357" y="246"/>
                    <a:pt x="335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4378245" y="2998187"/>
              <a:ext cx="16326" cy="12073"/>
            </a:xfrm>
            <a:custGeom>
              <a:avLst/>
              <a:gdLst/>
              <a:ahLst/>
              <a:cxnLst/>
              <a:rect l="l" t="t" r="r" b="b"/>
              <a:pathLst>
                <a:path w="357" h="264" extrusionOk="0">
                  <a:moveTo>
                    <a:pt x="181" y="0"/>
                  </a:moveTo>
                  <a:cubicBezTo>
                    <a:pt x="176" y="0"/>
                    <a:pt x="170" y="0"/>
                    <a:pt x="164" y="1"/>
                  </a:cubicBezTo>
                  <a:cubicBezTo>
                    <a:pt x="1" y="18"/>
                    <a:pt x="22" y="264"/>
                    <a:pt x="176" y="264"/>
                  </a:cubicBezTo>
                  <a:cubicBezTo>
                    <a:pt x="181" y="264"/>
                    <a:pt x="187" y="264"/>
                    <a:pt x="193" y="263"/>
                  </a:cubicBezTo>
                  <a:cubicBezTo>
                    <a:pt x="356" y="246"/>
                    <a:pt x="335" y="0"/>
                    <a:pt x="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4789770" y="317040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2"/>
                  </a:cubicBezTo>
                  <a:cubicBezTo>
                    <a:pt x="0" y="20"/>
                    <a:pt x="22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7" y="247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4799099" y="313560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2" y="0"/>
                  </a:moveTo>
                  <a:cubicBezTo>
                    <a:pt x="176" y="0"/>
                    <a:pt x="170" y="0"/>
                    <a:pt x="164" y="1"/>
                  </a:cubicBezTo>
                  <a:cubicBezTo>
                    <a:pt x="1" y="18"/>
                    <a:pt x="22" y="265"/>
                    <a:pt x="177" y="265"/>
                  </a:cubicBezTo>
                  <a:cubicBezTo>
                    <a:pt x="182" y="265"/>
                    <a:pt x="188" y="265"/>
                    <a:pt x="193" y="265"/>
                  </a:cubicBezTo>
                  <a:cubicBezTo>
                    <a:pt x="356" y="246"/>
                    <a:pt x="335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4627016" y="3382731"/>
              <a:ext cx="16326" cy="12210"/>
            </a:xfrm>
            <a:custGeom>
              <a:avLst/>
              <a:gdLst/>
              <a:ahLst/>
              <a:cxnLst/>
              <a:rect l="l" t="t" r="r" b="b"/>
              <a:pathLst>
                <a:path w="357" h="267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0" y="19"/>
                    <a:pt x="22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4627108" y="3338556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70" y="1"/>
                    <a:pt x="164" y="2"/>
                  </a:cubicBezTo>
                  <a:cubicBezTo>
                    <a:pt x="0" y="19"/>
                    <a:pt x="20" y="265"/>
                    <a:pt x="175" y="265"/>
                  </a:cubicBezTo>
                  <a:cubicBezTo>
                    <a:pt x="181" y="265"/>
                    <a:pt x="186" y="264"/>
                    <a:pt x="192" y="264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4598984" y="3353327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1"/>
                  </a:cubicBezTo>
                  <a:cubicBezTo>
                    <a:pt x="0" y="20"/>
                    <a:pt x="22" y="266"/>
                    <a:pt x="177" y="266"/>
                  </a:cubicBezTo>
                  <a:cubicBezTo>
                    <a:pt x="182" y="266"/>
                    <a:pt x="187" y="265"/>
                    <a:pt x="193" y="265"/>
                  </a:cubicBezTo>
                  <a:cubicBezTo>
                    <a:pt x="356" y="246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4564320" y="2835068"/>
              <a:ext cx="16280" cy="12164"/>
            </a:xfrm>
            <a:custGeom>
              <a:avLst/>
              <a:gdLst/>
              <a:ahLst/>
              <a:cxnLst/>
              <a:rect l="l" t="t" r="r" b="b"/>
              <a:pathLst>
                <a:path w="356" h="266" extrusionOk="0">
                  <a:moveTo>
                    <a:pt x="179" y="0"/>
                  </a:moveTo>
                  <a:cubicBezTo>
                    <a:pt x="174" y="0"/>
                    <a:pt x="169" y="1"/>
                    <a:pt x="163" y="1"/>
                  </a:cubicBezTo>
                  <a:cubicBezTo>
                    <a:pt x="0" y="20"/>
                    <a:pt x="21" y="266"/>
                    <a:pt x="175" y="266"/>
                  </a:cubicBezTo>
                  <a:cubicBezTo>
                    <a:pt x="180" y="266"/>
                    <a:pt x="186" y="265"/>
                    <a:pt x="192" y="265"/>
                  </a:cubicBezTo>
                  <a:cubicBezTo>
                    <a:pt x="356" y="248"/>
                    <a:pt x="334" y="0"/>
                    <a:pt x="1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4622489" y="2881255"/>
              <a:ext cx="16326" cy="12210"/>
            </a:xfrm>
            <a:custGeom>
              <a:avLst/>
              <a:gdLst/>
              <a:ahLst/>
              <a:cxnLst/>
              <a:rect l="l" t="t" r="r" b="b"/>
              <a:pathLst>
                <a:path w="357" h="267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0" y="19"/>
                    <a:pt x="20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4545663" y="2860585"/>
              <a:ext cx="16326" cy="12118"/>
            </a:xfrm>
            <a:custGeom>
              <a:avLst/>
              <a:gdLst/>
              <a:ahLst/>
              <a:cxnLst/>
              <a:rect l="l" t="t" r="r" b="b"/>
              <a:pathLst>
                <a:path w="357" h="265" extrusionOk="0">
                  <a:moveTo>
                    <a:pt x="182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1" y="19"/>
                    <a:pt x="21" y="265"/>
                    <a:pt x="176" y="265"/>
                  </a:cubicBezTo>
                  <a:cubicBezTo>
                    <a:pt x="181" y="265"/>
                    <a:pt x="187" y="264"/>
                    <a:pt x="193" y="264"/>
                  </a:cubicBezTo>
                  <a:cubicBezTo>
                    <a:pt x="356" y="247"/>
                    <a:pt x="335" y="1"/>
                    <a:pt x="1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4847893" y="277607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69" y="0"/>
                    <a:pt x="164" y="1"/>
                  </a:cubicBezTo>
                  <a:cubicBezTo>
                    <a:pt x="1" y="19"/>
                    <a:pt x="22" y="265"/>
                    <a:pt x="175" y="265"/>
                  </a:cubicBezTo>
                  <a:cubicBezTo>
                    <a:pt x="181" y="265"/>
                    <a:pt x="187" y="265"/>
                    <a:pt x="193" y="264"/>
                  </a:cubicBezTo>
                  <a:cubicBezTo>
                    <a:pt x="357" y="247"/>
                    <a:pt x="336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4878852" y="2794139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1" y="19"/>
                    <a:pt x="22" y="265"/>
                    <a:pt x="175" y="265"/>
                  </a:cubicBezTo>
                  <a:cubicBezTo>
                    <a:pt x="181" y="265"/>
                    <a:pt x="187" y="264"/>
                    <a:pt x="193" y="264"/>
                  </a:cubicBezTo>
                  <a:cubicBezTo>
                    <a:pt x="356" y="247"/>
                    <a:pt x="336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4843228" y="3447073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70" y="1"/>
                    <a:pt x="164" y="2"/>
                  </a:cubicBezTo>
                  <a:cubicBezTo>
                    <a:pt x="0" y="18"/>
                    <a:pt x="20" y="264"/>
                    <a:pt x="175" y="264"/>
                  </a:cubicBezTo>
                  <a:cubicBezTo>
                    <a:pt x="181" y="264"/>
                    <a:pt x="187" y="264"/>
                    <a:pt x="193" y="263"/>
                  </a:cubicBezTo>
                  <a:cubicBezTo>
                    <a:pt x="356" y="246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4843365" y="3410444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69" y="0"/>
                    <a:pt x="164" y="1"/>
                  </a:cubicBezTo>
                  <a:cubicBezTo>
                    <a:pt x="0" y="20"/>
                    <a:pt x="22" y="265"/>
                    <a:pt x="177" y="265"/>
                  </a:cubicBezTo>
                  <a:cubicBezTo>
                    <a:pt x="182" y="265"/>
                    <a:pt x="187" y="265"/>
                    <a:pt x="193" y="264"/>
                  </a:cubicBezTo>
                  <a:cubicBezTo>
                    <a:pt x="356" y="246"/>
                    <a:pt x="335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4989107" y="3072864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2"/>
                  </a:cubicBezTo>
                  <a:cubicBezTo>
                    <a:pt x="1" y="20"/>
                    <a:pt x="22" y="266"/>
                    <a:pt x="175" y="266"/>
                  </a:cubicBezTo>
                  <a:cubicBezTo>
                    <a:pt x="181" y="266"/>
                    <a:pt x="187" y="266"/>
                    <a:pt x="193" y="265"/>
                  </a:cubicBezTo>
                  <a:cubicBezTo>
                    <a:pt x="357" y="248"/>
                    <a:pt x="336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004244" y="3020869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69" y="1"/>
                    <a:pt x="163" y="2"/>
                  </a:cubicBezTo>
                  <a:cubicBezTo>
                    <a:pt x="0" y="19"/>
                    <a:pt x="21" y="265"/>
                    <a:pt x="175" y="265"/>
                  </a:cubicBezTo>
                  <a:cubicBezTo>
                    <a:pt x="181" y="265"/>
                    <a:pt x="186" y="264"/>
                    <a:pt x="192" y="264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4767682" y="2763317"/>
              <a:ext cx="178987" cy="695370"/>
            </a:xfrm>
            <a:custGeom>
              <a:avLst/>
              <a:gdLst/>
              <a:ahLst/>
              <a:cxnLst/>
              <a:rect l="l" t="t" r="r" b="b"/>
              <a:pathLst>
                <a:path w="3914" h="15206" fill="none" extrusionOk="0">
                  <a:moveTo>
                    <a:pt x="0" y="1"/>
                  </a:moveTo>
                  <a:cubicBezTo>
                    <a:pt x="2373" y="1248"/>
                    <a:pt x="3914" y="3927"/>
                    <a:pt x="3799" y="6604"/>
                  </a:cubicBezTo>
                  <a:cubicBezTo>
                    <a:pt x="3737" y="8067"/>
                    <a:pt x="3227" y="9467"/>
                    <a:pt x="2849" y="10880"/>
                  </a:cubicBezTo>
                  <a:cubicBezTo>
                    <a:pt x="2469" y="12295"/>
                    <a:pt x="2220" y="13813"/>
                    <a:pt x="2670" y="15206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4343444" y="2814489"/>
              <a:ext cx="276941" cy="689197"/>
            </a:xfrm>
            <a:custGeom>
              <a:avLst/>
              <a:gdLst/>
              <a:ahLst/>
              <a:cxnLst/>
              <a:rect l="l" t="t" r="r" b="b"/>
              <a:pathLst>
                <a:path w="6056" h="15071" fill="none" extrusionOk="0">
                  <a:moveTo>
                    <a:pt x="6007" y="15070"/>
                  </a:moveTo>
                  <a:cubicBezTo>
                    <a:pt x="6055" y="13892"/>
                    <a:pt x="5592" y="12741"/>
                    <a:pt x="4947" y="11754"/>
                  </a:cubicBezTo>
                  <a:cubicBezTo>
                    <a:pt x="4304" y="10766"/>
                    <a:pt x="3480" y="9911"/>
                    <a:pt x="2707" y="9019"/>
                  </a:cubicBezTo>
                  <a:cubicBezTo>
                    <a:pt x="1934" y="8128"/>
                    <a:pt x="1197" y="7178"/>
                    <a:pt x="775" y="6078"/>
                  </a:cubicBezTo>
                  <a:cubicBezTo>
                    <a:pt x="1" y="4061"/>
                    <a:pt x="425" y="1633"/>
                    <a:pt x="1840" y="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4490741" y="2807767"/>
              <a:ext cx="264731" cy="712931"/>
            </a:xfrm>
            <a:custGeom>
              <a:avLst/>
              <a:gdLst/>
              <a:ahLst/>
              <a:cxnLst/>
              <a:rect l="l" t="t" r="r" b="b"/>
              <a:pathLst>
                <a:path w="5789" h="15590" fill="none" extrusionOk="0">
                  <a:moveTo>
                    <a:pt x="377" y="1"/>
                  </a:moveTo>
                  <a:cubicBezTo>
                    <a:pt x="0" y="1521"/>
                    <a:pt x="66" y="3134"/>
                    <a:pt x="449" y="4652"/>
                  </a:cubicBezTo>
                  <a:cubicBezTo>
                    <a:pt x="832" y="6171"/>
                    <a:pt x="1527" y="7600"/>
                    <a:pt x="2384" y="8910"/>
                  </a:cubicBezTo>
                  <a:cubicBezTo>
                    <a:pt x="3077" y="9972"/>
                    <a:pt x="3878" y="10961"/>
                    <a:pt x="4539" y="12042"/>
                  </a:cubicBezTo>
                  <a:cubicBezTo>
                    <a:pt x="5201" y="13123"/>
                    <a:pt x="5726" y="14323"/>
                    <a:pt x="5788" y="15589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4600401" y="2779231"/>
              <a:ext cx="145330" cy="551047"/>
            </a:xfrm>
            <a:custGeom>
              <a:avLst/>
              <a:gdLst/>
              <a:ahLst/>
              <a:cxnLst/>
              <a:rect l="l" t="t" r="r" b="b"/>
              <a:pathLst>
                <a:path w="3178" h="12050" fill="none" extrusionOk="0">
                  <a:moveTo>
                    <a:pt x="3178" y="12049"/>
                  </a:moveTo>
                  <a:cubicBezTo>
                    <a:pt x="3167" y="7850"/>
                    <a:pt x="2060" y="3659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4694285" y="2776670"/>
              <a:ext cx="157494" cy="611273"/>
            </a:xfrm>
            <a:custGeom>
              <a:avLst/>
              <a:gdLst/>
              <a:ahLst/>
              <a:cxnLst/>
              <a:rect l="l" t="t" r="r" b="b"/>
              <a:pathLst>
                <a:path w="3444" h="13367" fill="none" extrusionOk="0">
                  <a:moveTo>
                    <a:pt x="1" y="1"/>
                  </a:moveTo>
                  <a:cubicBezTo>
                    <a:pt x="1618" y="1403"/>
                    <a:pt x="2718" y="3391"/>
                    <a:pt x="3044" y="5508"/>
                  </a:cubicBezTo>
                  <a:cubicBezTo>
                    <a:pt x="3443" y="8102"/>
                    <a:pt x="2713" y="10745"/>
                    <a:pt x="2846" y="13367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4846887" y="2870463"/>
              <a:ext cx="156625" cy="307123"/>
            </a:xfrm>
            <a:custGeom>
              <a:avLst/>
              <a:gdLst/>
              <a:ahLst/>
              <a:cxnLst/>
              <a:rect l="l" t="t" r="r" b="b"/>
              <a:pathLst>
                <a:path w="3425" h="6716" extrusionOk="0">
                  <a:moveTo>
                    <a:pt x="1342" y="1"/>
                  </a:moveTo>
                  <a:cubicBezTo>
                    <a:pt x="1267" y="1"/>
                    <a:pt x="1191" y="9"/>
                    <a:pt x="1117" y="27"/>
                  </a:cubicBezTo>
                  <a:cubicBezTo>
                    <a:pt x="770" y="112"/>
                    <a:pt x="497" y="393"/>
                    <a:pt x="344" y="714"/>
                  </a:cubicBezTo>
                  <a:cubicBezTo>
                    <a:pt x="189" y="1035"/>
                    <a:pt x="138" y="1394"/>
                    <a:pt x="100" y="1748"/>
                  </a:cubicBezTo>
                  <a:cubicBezTo>
                    <a:pt x="14" y="2572"/>
                    <a:pt x="1" y="3409"/>
                    <a:pt x="130" y="4230"/>
                  </a:cubicBezTo>
                  <a:cubicBezTo>
                    <a:pt x="237" y="4919"/>
                    <a:pt x="430" y="5865"/>
                    <a:pt x="940" y="6380"/>
                  </a:cubicBezTo>
                  <a:cubicBezTo>
                    <a:pt x="1138" y="6581"/>
                    <a:pt x="1418" y="6716"/>
                    <a:pt x="1694" y="6716"/>
                  </a:cubicBezTo>
                  <a:cubicBezTo>
                    <a:pt x="1781" y="6716"/>
                    <a:pt x="1867" y="6703"/>
                    <a:pt x="1950" y="6674"/>
                  </a:cubicBezTo>
                  <a:cubicBezTo>
                    <a:pt x="2859" y="6363"/>
                    <a:pt x="3145" y="4860"/>
                    <a:pt x="3261" y="4049"/>
                  </a:cubicBezTo>
                  <a:cubicBezTo>
                    <a:pt x="3424" y="2920"/>
                    <a:pt x="3240" y="1708"/>
                    <a:pt x="2576" y="779"/>
                  </a:cubicBezTo>
                  <a:cubicBezTo>
                    <a:pt x="2407" y="543"/>
                    <a:pt x="2206" y="324"/>
                    <a:pt x="1955" y="177"/>
                  </a:cubicBezTo>
                  <a:cubicBezTo>
                    <a:pt x="1770" y="68"/>
                    <a:pt x="1556" y="1"/>
                    <a:pt x="134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0" name="Google Shape;2830;p9"/>
          <p:cNvGrpSpPr/>
          <p:nvPr/>
        </p:nvGrpSpPr>
        <p:grpSpPr>
          <a:xfrm rot="-1289572">
            <a:off x="1448074" y="3872494"/>
            <a:ext cx="1243482" cy="755253"/>
            <a:chOff x="4693941" y="4517447"/>
            <a:chExt cx="1243433" cy="755223"/>
          </a:xfrm>
        </p:grpSpPr>
        <p:sp>
          <p:nvSpPr>
            <p:cNvPr id="2831" name="Google Shape;2831;p9"/>
            <p:cNvSpPr/>
            <p:nvPr/>
          </p:nvSpPr>
          <p:spPr>
            <a:xfrm>
              <a:off x="5364914" y="4572639"/>
              <a:ext cx="365067" cy="471457"/>
            </a:xfrm>
            <a:custGeom>
              <a:avLst/>
              <a:gdLst/>
              <a:ahLst/>
              <a:cxnLst/>
              <a:rect l="l" t="t" r="r" b="b"/>
              <a:pathLst>
                <a:path w="8877" h="11464" extrusionOk="0">
                  <a:moveTo>
                    <a:pt x="1690" y="0"/>
                  </a:moveTo>
                  <a:cubicBezTo>
                    <a:pt x="114" y="0"/>
                    <a:pt x="0" y="5036"/>
                    <a:pt x="0" y="5036"/>
                  </a:cubicBezTo>
                  <a:lnTo>
                    <a:pt x="680" y="6971"/>
                  </a:lnTo>
                  <a:cubicBezTo>
                    <a:pt x="680" y="6971"/>
                    <a:pt x="5439" y="11463"/>
                    <a:pt x="7295" y="11463"/>
                  </a:cubicBezTo>
                  <a:cubicBezTo>
                    <a:pt x="7563" y="11463"/>
                    <a:pt x="7770" y="11370"/>
                    <a:pt x="7894" y="11156"/>
                  </a:cubicBezTo>
                  <a:cubicBezTo>
                    <a:pt x="8876" y="9456"/>
                    <a:pt x="1013" y="5568"/>
                    <a:pt x="1013" y="5568"/>
                  </a:cubicBezTo>
                  <a:cubicBezTo>
                    <a:pt x="1013" y="5568"/>
                    <a:pt x="3367" y="116"/>
                    <a:pt x="1742" y="2"/>
                  </a:cubicBezTo>
                  <a:cubicBezTo>
                    <a:pt x="1724" y="1"/>
                    <a:pt x="1707" y="0"/>
                    <a:pt x="1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5356071" y="4517447"/>
              <a:ext cx="581302" cy="458955"/>
            </a:xfrm>
            <a:custGeom>
              <a:avLst/>
              <a:gdLst/>
              <a:ahLst/>
              <a:cxnLst/>
              <a:rect l="l" t="t" r="r" b="b"/>
              <a:pathLst>
                <a:path w="14135" h="11160" extrusionOk="0">
                  <a:moveTo>
                    <a:pt x="5741" y="0"/>
                  </a:moveTo>
                  <a:cubicBezTo>
                    <a:pt x="3674" y="0"/>
                    <a:pt x="1" y="6761"/>
                    <a:pt x="1" y="6761"/>
                  </a:cubicBezTo>
                  <a:lnTo>
                    <a:pt x="746" y="8087"/>
                  </a:lnTo>
                  <a:cubicBezTo>
                    <a:pt x="746" y="8087"/>
                    <a:pt x="6900" y="11160"/>
                    <a:pt x="9554" y="11160"/>
                  </a:cubicBezTo>
                  <a:cubicBezTo>
                    <a:pt x="10236" y="11160"/>
                    <a:pt x="10687" y="10957"/>
                    <a:pt x="10744" y="10447"/>
                  </a:cubicBezTo>
                  <a:lnTo>
                    <a:pt x="10742" y="10447"/>
                  </a:lnTo>
                  <a:cubicBezTo>
                    <a:pt x="11018" y="7954"/>
                    <a:pt x="2244" y="7487"/>
                    <a:pt x="2244" y="7487"/>
                  </a:cubicBezTo>
                  <a:cubicBezTo>
                    <a:pt x="2244" y="7487"/>
                    <a:pt x="14135" y="6105"/>
                    <a:pt x="13178" y="3828"/>
                  </a:cubicBezTo>
                  <a:cubicBezTo>
                    <a:pt x="12996" y="3395"/>
                    <a:pt x="12472" y="3219"/>
                    <a:pt x="11742" y="3219"/>
                  </a:cubicBezTo>
                  <a:cubicBezTo>
                    <a:pt x="8637" y="3219"/>
                    <a:pt x="1811" y="6396"/>
                    <a:pt x="1811" y="6396"/>
                  </a:cubicBezTo>
                  <a:cubicBezTo>
                    <a:pt x="1811" y="6396"/>
                    <a:pt x="8115" y="1352"/>
                    <a:pt x="6192" y="130"/>
                  </a:cubicBezTo>
                  <a:cubicBezTo>
                    <a:pt x="6053" y="41"/>
                    <a:pt x="5902" y="0"/>
                    <a:pt x="5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5355701" y="4584524"/>
              <a:ext cx="459161" cy="244365"/>
            </a:xfrm>
            <a:custGeom>
              <a:avLst/>
              <a:gdLst/>
              <a:ahLst/>
              <a:cxnLst/>
              <a:rect l="l" t="t" r="r" b="b"/>
              <a:pathLst>
                <a:path w="11165" h="5942" fill="none" extrusionOk="0">
                  <a:moveTo>
                    <a:pt x="4829" y="0"/>
                  </a:moveTo>
                  <a:lnTo>
                    <a:pt x="0" y="5942"/>
                  </a:lnTo>
                  <a:lnTo>
                    <a:pt x="11165" y="2676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5385806" y="4832473"/>
              <a:ext cx="269122" cy="71187"/>
            </a:xfrm>
            <a:custGeom>
              <a:avLst/>
              <a:gdLst/>
              <a:ahLst/>
              <a:cxnLst/>
              <a:rect l="l" t="t" r="r" b="b"/>
              <a:pathLst>
                <a:path w="6544" h="1731" fill="none" extrusionOk="0">
                  <a:moveTo>
                    <a:pt x="0" y="0"/>
                  </a:moveTo>
                  <a:lnTo>
                    <a:pt x="6544" y="173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4693941" y="4636631"/>
              <a:ext cx="854495" cy="636039"/>
            </a:xfrm>
            <a:custGeom>
              <a:avLst/>
              <a:gdLst/>
              <a:ahLst/>
              <a:cxnLst/>
              <a:rect l="l" t="t" r="r" b="b"/>
              <a:pathLst>
                <a:path w="20778" h="15466" extrusionOk="0">
                  <a:moveTo>
                    <a:pt x="9961" y="1"/>
                  </a:moveTo>
                  <a:cubicBezTo>
                    <a:pt x="9461" y="1"/>
                    <a:pt x="8962" y="53"/>
                    <a:pt x="8473" y="160"/>
                  </a:cubicBezTo>
                  <a:cubicBezTo>
                    <a:pt x="7777" y="313"/>
                    <a:pt x="7098" y="574"/>
                    <a:pt x="6506" y="967"/>
                  </a:cubicBezTo>
                  <a:cubicBezTo>
                    <a:pt x="6274" y="1120"/>
                    <a:pt x="6056" y="1292"/>
                    <a:pt x="5856" y="1486"/>
                  </a:cubicBezTo>
                  <a:cubicBezTo>
                    <a:pt x="5145" y="2175"/>
                    <a:pt x="4675" y="3141"/>
                    <a:pt x="4688" y="4131"/>
                  </a:cubicBezTo>
                  <a:cubicBezTo>
                    <a:pt x="4694" y="4577"/>
                    <a:pt x="4782" y="5033"/>
                    <a:pt x="4835" y="5480"/>
                  </a:cubicBezTo>
                  <a:cubicBezTo>
                    <a:pt x="4915" y="6155"/>
                    <a:pt x="4876" y="6963"/>
                    <a:pt x="4214" y="7346"/>
                  </a:cubicBezTo>
                  <a:cubicBezTo>
                    <a:pt x="3727" y="7627"/>
                    <a:pt x="3061" y="7411"/>
                    <a:pt x="2638" y="7799"/>
                  </a:cubicBezTo>
                  <a:cubicBezTo>
                    <a:pt x="2235" y="8166"/>
                    <a:pt x="2391" y="8824"/>
                    <a:pt x="2599" y="9325"/>
                  </a:cubicBezTo>
                  <a:cubicBezTo>
                    <a:pt x="2808" y="9827"/>
                    <a:pt x="3030" y="10445"/>
                    <a:pt x="2698" y="10877"/>
                  </a:cubicBezTo>
                  <a:cubicBezTo>
                    <a:pt x="2240" y="11473"/>
                    <a:pt x="1121" y="11172"/>
                    <a:pt x="706" y="11797"/>
                  </a:cubicBezTo>
                  <a:cubicBezTo>
                    <a:pt x="225" y="12518"/>
                    <a:pt x="1217" y="13632"/>
                    <a:pt x="656" y="14289"/>
                  </a:cubicBezTo>
                  <a:cubicBezTo>
                    <a:pt x="469" y="14505"/>
                    <a:pt x="78" y="14641"/>
                    <a:pt x="37" y="14953"/>
                  </a:cubicBezTo>
                  <a:cubicBezTo>
                    <a:pt x="1" y="15240"/>
                    <a:pt x="262" y="15426"/>
                    <a:pt x="511" y="15426"/>
                  </a:cubicBezTo>
                  <a:cubicBezTo>
                    <a:pt x="550" y="15426"/>
                    <a:pt x="589" y="15422"/>
                    <a:pt x="626" y="15412"/>
                  </a:cubicBezTo>
                  <a:cubicBezTo>
                    <a:pt x="990" y="15320"/>
                    <a:pt x="1315" y="15231"/>
                    <a:pt x="1568" y="14925"/>
                  </a:cubicBezTo>
                  <a:cubicBezTo>
                    <a:pt x="1756" y="14701"/>
                    <a:pt x="1860" y="14419"/>
                    <a:pt x="2000" y="14161"/>
                  </a:cubicBezTo>
                  <a:cubicBezTo>
                    <a:pt x="2139" y="13901"/>
                    <a:pt x="2336" y="13648"/>
                    <a:pt x="2613" y="13555"/>
                  </a:cubicBezTo>
                  <a:cubicBezTo>
                    <a:pt x="2698" y="13527"/>
                    <a:pt x="2785" y="13515"/>
                    <a:pt x="2873" y="13515"/>
                  </a:cubicBezTo>
                  <a:cubicBezTo>
                    <a:pt x="3086" y="13515"/>
                    <a:pt x="3305" y="13585"/>
                    <a:pt x="3509" y="13656"/>
                  </a:cubicBezTo>
                  <a:cubicBezTo>
                    <a:pt x="3730" y="13733"/>
                    <a:pt x="3964" y="13816"/>
                    <a:pt x="4196" y="13816"/>
                  </a:cubicBezTo>
                  <a:cubicBezTo>
                    <a:pt x="4265" y="13816"/>
                    <a:pt x="4335" y="13808"/>
                    <a:pt x="4404" y="13791"/>
                  </a:cubicBezTo>
                  <a:cubicBezTo>
                    <a:pt x="4697" y="13719"/>
                    <a:pt x="4920" y="13479"/>
                    <a:pt x="5089" y="13228"/>
                  </a:cubicBezTo>
                  <a:cubicBezTo>
                    <a:pt x="5331" y="12867"/>
                    <a:pt x="5504" y="12416"/>
                    <a:pt x="5981" y="12335"/>
                  </a:cubicBezTo>
                  <a:cubicBezTo>
                    <a:pt x="6030" y="12327"/>
                    <a:pt x="6078" y="12323"/>
                    <a:pt x="6126" y="12323"/>
                  </a:cubicBezTo>
                  <a:cubicBezTo>
                    <a:pt x="7197" y="12323"/>
                    <a:pt x="8244" y="14253"/>
                    <a:pt x="9108" y="14721"/>
                  </a:cubicBezTo>
                  <a:cubicBezTo>
                    <a:pt x="10020" y="15216"/>
                    <a:pt x="11048" y="15466"/>
                    <a:pt x="12076" y="15466"/>
                  </a:cubicBezTo>
                  <a:cubicBezTo>
                    <a:pt x="12193" y="15466"/>
                    <a:pt x="12310" y="15463"/>
                    <a:pt x="12427" y="15456"/>
                  </a:cubicBezTo>
                  <a:cubicBezTo>
                    <a:pt x="13478" y="15398"/>
                    <a:pt x="14513" y="15078"/>
                    <a:pt x="15406" y="14500"/>
                  </a:cubicBezTo>
                  <a:cubicBezTo>
                    <a:pt x="20777" y="11018"/>
                    <a:pt x="17856" y="2965"/>
                    <a:pt x="12965" y="667"/>
                  </a:cubicBezTo>
                  <a:cubicBezTo>
                    <a:pt x="12029" y="227"/>
                    <a:pt x="10995" y="1"/>
                    <a:pt x="9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4917009" y="4896671"/>
              <a:ext cx="76493" cy="214467"/>
            </a:xfrm>
            <a:custGeom>
              <a:avLst/>
              <a:gdLst/>
              <a:ahLst/>
              <a:cxnLst/>
              <a:rect l="l" t="t" r="r" b="b"/>
              <a:pathLst>
                <a:path w="1860" h="5215" fill="none" extrusionOk="0">
                  <a:moveTo>
                    <a:pt x="1" y="1"/>
                  </a:moveTo>
                  <a:cubicBezTo>
                    <a:pt x="171" y="1858"/>
                    <a:pt x="817" y="3669"/>
                    <a:pt x="1859" y="5215"/>
                  </a:cubicBezTo>
                </a:path>
              </a:pathLst>
            </a:custGeom>
            <a:noFill/>
            <a:ln w="475" cap="rnd" cmpd="sng">
              <a:solidFill>
                <a:srgbClr val="6E99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5064816" y="4684625"/>
              <a:ext cx="265010" cy="141429"/>
            </a:xfrm>
            <a:custGeom>
              <a:avLst/>
              <a:gdLst/>
              <a:ahLst/>
              <a:cxnLst/>
              <a:rect l="l" t="t" r="r" b="b"/>
              <a:pathLst>
                <a:path w="6444" h="3439" extrusionOk="0">
                  <a:moveTo>
                    <a:pt x="1801" y="1"/>
                  </a:moveTo>
                  <a:cubicBezTo>
                    <a:pt x="1399" y="1"/>
                    <a:pt x="1061" y="89"/>
                    <a:pt x="838" y="294"/>
                  </a:cubicBezTo>
                  <a:cubicBezTo>
                    <a:pt x="1" y="1060"/>
                    <a:pt x="3906" y="3438"/>
                    <a:pt x="5587" y="3438"/>
                  </a:cubicBezTo>
                  <a:cubicBezTo>
                    <a:pt x="6132" y="3438"/>
                    <a:pt x="6443" y="3188"/>
                    <a:pt x="6284" y="2553"/>
                  </a:cubicBezTo>
                  <a:cubicBezTo>
                    <a:pt x="5996" y="1406"/>
                    <a:pt x="3399" y="1"/>
                    <a:pt x="1801" y="1"/>
                  </a:cubicBezTo>
                  <a:close/>
                </a:path>
              </a:pathLst>
            </a:custGeom>
            <a:solidFill>
              <a:srgbClr val="F9F7E4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8" name="Google Shape;2838;p9"/>
          <p:cNvGrpSpPr/>
          <p:nvPr/>
        </p:nvGrpSpPr>
        <p:grpSpPr>
          <a:xfrm rot="-10463717">
            <a:off x="7023664" y="3807517"/>
            <a:ext cx="1086603" cy="765466"/>
            <a:chOff x="2494785" y="587053"/>
            <a:chExt cx="1411208" cy="1053812"/>
          </a:xfrm>
        </p:grpSpPr>
        <p:sp>
          <p:nvSpPr>
            <p:cNvPr id="2839" name="Google Shape;2839;p9"/>
            <p:cNvSpPr/>
            <p:nvPr/>
          </p:nvSpPr>
          <p:spPr>
            <a:xfrm>
              <a:off x="3545375" y="853012"/>
              <a:ext cx="360618" cy="322996"/>
            </a:xfrm>
            <a:custGeom>
              <a:avLst/>
              <a:gdLst/>
              <a:ahLst/>
              <a:cxnLst/>
              <a:rect l="l" t="t" r="r" b="b"/>
              <a:pathLst>
                <a:path w="7189" h="6439" extrusionOk="0">
                  <a:moveTo>
                    <a:pt x="2080" y="0"/>
                  </a:moveTo>
                  <a:cubicBezTo>
                    <a:pt x="1875" y="0"/>
                    <a:pt x="1692" y="88"/>
                    <a:pt x="1543" y="285"/>
                  </a:cubicBezTo>
                  <a:cubicBezTo>
                    <a:pt x="0" y="2323"/>
                    <a:pt x="1707" y="5401"/>
                    <a:pt x="4009" y="6262"/>
                  </a:cubicBezTo>
                  <a:cubicBezTo>
                    <a:pt x="4334" y="6383"/>
                    <a:pt x="4603" y="6439"/>
                    <a:pt x="4823" y="6439"/>
                  </a:cubicBezTo>
                  <a:cubicBezTo>
                    <a:pt x="7188" y="6439"/>
                    <a:pt x="3832" y="0"/>
                    <a:pt x="20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2811558" y="897455"/>
              <a:ext cx="984088" cy="717775"/>
            </a:xfrm>
            <a:custGeom>
              <a:avLst/>
              <a:gdLst/>
              <a:ahLst/>
              <a:cxnLst/>
              <a:rect l="l" t="t" r="r" b="b"/>
              <a:pathLst>
                <a:path w="19618" h="14309" extrusionOk="0">
                  <a:moveTo>
                    <a:pt x="11258" y="1"/>
                  </a:moveTo>
                  <a:cubicBezTo>
                    <a:pt x="9900" y="1"/>
                    <a:pt x="8592" y="499"/>
                    <a:pt x="7340" y="1033"/>
                  </a:cubicBezTo>
                  <a:cubicBezTo>
                    <a:pt x="5578" y="1782"/>
                    <a:pt x="3820" y="2634"/>
                    <a:pt x="2419" y="3940"/>
                  </a:cubicBezTo>
                  <a:cubicBezTo>
                    <a:pt x="1017" y="5246"/>
                    <a:pt x="0" y="7079"/>
                    <a:pt x="74" y="8994"/>
                  </a:cubicBezTo>
                  <a:cubicBezTo>
                    <a:pt x="131" y="10532"/>
                    <a:pt x="871" y="11965"/>
                    <a:pt x="1760" y="13222"/>
                  </a:cubicBezTo>
                  <a:cubicBezTo>
                    <a:pt x="2134" y="13750"/>
                    <a:pt x="2660" y="14308"/>
                    <a:pt x="3279" y="14308"/>
                  </a:cubicBezTo>
                  <a:cubicBezTo>
                    <a:pt x="3340" y="14308"/>
                    <a:pt x="3401" y="14303"/>
                    <a:pt x="3464" y="14292"/>
                  </a:cubicBezTo>
                  <a:cubicBezTo>
                    <a:pt x="4246" y="14150"/>
                    <a:pt x="4728" y="13119"/>
                    <a:pt x="5490" y="13119"/>
                  </a:cubicBezTo>
                  <a:cubicBezTo>
                    <a:pt x="5525" y="13119"/>
                    <a:pt x="5561" y="13121"/>
                    <a:pt x="5598" y="13126"/>
                  </a:cubicBezTo>
                  <a:cubicBezTo>
                    <a:pt x="6191" y="13203"/>
                    <a:pt x="6574" y="13910"/>
                    <a:pt x="7171" y="13928"/>
                  </a:cubicBezTo>
                  <a:cubicBezTo>
                    <a:pt x="7179" y="13928"/>
                    <a:pt x="7187" y="13928"/>
                    <a:pt x="7195" y="13928"/>
                  </a:cubicBezTo>
                  <a:cubicBezTo>
                    <a:pt x="7576" y="13928"/>
                    <a:pt x="7899" y="13637"/>
                    <a:pt x="8123" y="13324"/>
                  </a:cubicBezTo>
                  <a:cubicBezTo>
                    <a:pt x="8349" y="13006"/>
                    <a:pt x="8523" y="12641"/>
                    <a:pt x="8824" y="12388"/>
                  </a:cubicBezTo>
                  <a:cubicBezTo>
                    <a:pt x="9131" y="12133"/>
                    <a:pt x="9527" y="12034"/>
                    <a:pt x="9932" y="12034"/>
                  </a:cubicBezTo>
                  <a:cubicBezTo>
                    <a:pt x="10162" y="12034"/>
                    <a:pt x="10396" y="12066"/>
                    <a:pt x="10617" y="12120"/>
                  </a:cubicBezTo>
                  <a:cubicBezTo>
                    <a:pt x="11227" y="12270"/>
                    <a:pt x="11795" y="12559"/>
                    <a:pt x="12403" y="12709"/>
                  </a:cubicBezTo>
                  <a:cubicBezTo>
                    <a:pt x="12628" y="12765"/>
                    <a:pt x="12864" y="12798"/>
                    <a:pt x="13098" y="12798"/>
                  </a:cubicBezTo>
                  <a:cubicBezTo>
                    <a:pt x="13500" y="12798"/>
                    <a:pt x="13893" y="12699"/>
                    <a:pt x="14198" y="12446"/>
                  </a:cubicBezTo>
                  <a:cubicBezTo>
                    <a:pt x="14744" y="11994"/>
                    <a:pt x="14846" y="11213"/>
                    <a:pt x="14937" y="10511"/>
                  </a:cubicBezTo>
                  <a:cubicBezTo>
                    <a:pt x="15028" y="9808"/>
                    <a:pt x="15207" y="9019"/>
                    <a:pt x="15819" y="8662"/>
                  </a:cubicBezTo>
                  <a:cubicBezTo>
                    <a:pt x="16258" y="8403"/>
                    <a:pt x="16804" y="8443"/>
                    <a:pt x="17299" y="8326"/>
                  </a:cubicBezTo>
                  <a:cubicBezTo>
                    <a:pt x="18089" y="8138"/>
                    <a:pt x="18758" y="7506"/>
                    <a:pt x="18991" y="6728"/>
                  </a:cubicBezTo>
                  <a:cubicBezTo>
                    <a:pt x="19617" y="4630"/>
                    <a:pt x="16853" y="2548"/>
                    <a:pt x="15404" y="1504"/>
                  </a:cubicBezTo>
                  <a:cubicBezTo>
                    <a:pt x="14214" y="646"/>
                    <a:pt x="12807" y="24"/>
                    <a:pt x="11340" y="1"/>
                  </a:cubicBezTo>
                  <a:cubicBezTo>
                    <a:pt x="11313" y="1"/>
                    <a:pt x="11285" y="1"/>
                    <a:pt x="11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3128380" y="1029632"/>
              <a:ext cx="328865" cy="401350"/>
            </a:xfrm>
            <a:custGeom>
              <a:avLst/>
              <a:gdLst/>
              <a:ahLst/>
              <a:cxnLst/>
              <a:rect l="l" t="t" r="r" b="b"/>
              <a:pathLst>
                <a:path w="6556" h="8001" fill="none" extrusionOk="0">
                  <a:moveTo>
                    <a:pt x="6555" y="8000"/>
                  </a:moveTo>
                  <a:cubicBezTo>
                    <a:pt x="3965" y="5704"/>
                    <a:pt x="1744" y="2993"/>
                    <a:pt x="1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3048723" y="1078439"/>
              <a:ext cx="143615" cy="418757"/>
            </a:xfrm>
            <a:custGeom>
              <a:avLst/>
              <a:gdLst/>
              <a:ahLst/>
              <a:cxnLst/>
              <a:rect l="l" t="t" r="r" b="b"/>
              <a:pathLst>
                <a:path w="2863" h="8348" fill="none" extrusionOk="0">
                  <a:moveTo>
                    <a:pt x="2863" y="8348"/>
                  </a:moveTo>
                  <a:cubicBezTo>
                    <a:pt x="1436" y="5760"/>
                    <a:pt x="463" y="2921"/>
                    <a:pt x="0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2995200" y="1218892"/>
              <a:ext cx="34010" cy="308901"/>
            </a:xfrm>
            <a:custGeom>
              <a:avLst/>
              <a:gdLst/>
              <a:ahLst/>
              <a:cxnLst/>
              <a:rect l="l" t="t" r="r" b="b"/>
              <a:pathLst>
                <a:path w="678" h="6158" fill="none" extrusionOk="0">
                  <a:moveTo>
                    <a:pt x="1" y="6158"/>
                  </a:moveTo>
                  <a:cubicBezTo>
                    <a:pt x="9" y="4090"/>
                    <a:pt x="235" y="2022"/>
                    <a:pt x="678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2494785" y="697410"/>
              <a:ext cx="634857" cy="943456"/>
            </a:xfrm>
            <a:custGeom>
              <a:avLst/>
              <a:gdLst/>
              <a:ahLst/>
              <a:cxnLst/>
              <a:rect l="l" t="t" r="r" b="b"/>
              <a:pathLst>
                <a:path w="12656" h="18808" extrusionOk="0">
                  <a:moveTo>
                    <a:pt x="7510" y="1"/>
                  </a:moveTo>
                  <a:cubicBezTo>
                    <a:pt x="6438" y="1"/>
                    <a:pt x="5301" y="349"/>
                    <a:pt x="4506" y="1026"/>
                  </a:cubicBezTo>
                  <a:cubicBezTo>
                    <a:pt x="3261" y="2088"/>
                    <a:pt x="2498" y="2972"/>
                    <a:pt x="1714" y="4277"/>
                  </a:cubicBezTo>
                  <a:cubicBezTo>
                    <a:pt x="1276" y="5002"/>
                    <a:pt x="930" y="5781"/>
                    <a:pt x="689" y="6592"/>
                  </a:cubicBezTo>
                  <a:cubicBezTo>
                    <a:pt x="0" y="8904"/>
                    <a:pt x="173" y="11463"/>
                    <a:pt x="1166" y="13662"/>
                  </a:cubicBezTo>
                  <a:cubicBezTo>
                    <a:pt x="1845" y="15166"/>
                    <a:pt x="2882" y="16485"/>
                    <a:pt x="4045" y="17657"/>
                  </a:cubicBezTo>
                  <a:cubicBezTo>
                    <a:pt x="4449" y="18064"/>
                    <a:pt x="4883" y="18465"/>
                    <a:pt x="5418" y="18674"/>
                  </a:cubicBezTo>
                  <a:cubicBezTo>
                    <a:pt x="5637" y="18760"/>
                    <a:pt x="5878" y="18808"/>
                    <a:pt x="6115" y="18808"/>
                  </a:cubicBezTo>
                  <a:cubicBezTo>
                    <a:pt x="6455" y="18808"/>
                    <a:pt x="6789" y="18710"/>
                    <a:pt x="7043" y="18487"/>
                  </a:cubicBezTo>
                  <a:cubicBezTo>
                    <a:pt x="7538" y="18058"/>
                    <a:pt x="7634" y="17275"/>
                    <a:pt x="8167" y="16892"/>
                  </a:cubicBezTo>
                  <a:cubicBezTo>
                    <a:pt x="8602" y="16579"/>
                    <a:pt x="9212" y="16622"/>
                    <a:pt x="9667" y="16338"/>
                  </a:cubicBezTo>
                  <a:cubicBezTo>
                    <a:pt x="10237" y="15980"/>
                    <a:pt x="10398" y="15211"/>
                    <a:pt x="10328" y="14542"/>
                  </a:cubicBezTo>
                  <a:cubicBezTo>
                    <a:pt x="10267" y="13980"/>
                    <a:pt x="10095" y="13367"/>
                    <a:pt x="10393" y="12888"/>
                  </a:cubicBezTo>
                  <a:cubicBezTo>
                    <a:pt x="10745" y="12321"/>
                    <a:pt x="11559" y="12265"/>
                    <a:pt x="12059" y="11823"/>
                  </a:cubicBezTo>
                  <a:cubicBezTo>
                    <a:pt x="12635" y="11313"/>
                    <a:pt x="12656" y="10390"/>
                    <a:pt x="12344" y="9686"/>
                  </a:cubicBezTo>
                  <a:cubicBezTo>
                    <a:pt x="12033" y="8984"/>
                    <a:pt x="11463" y="8435"/>
                    <a:pt x="10954" y="7860"/>
                  </a:cubicBezTo>
                  <a:cubicBezTo>
                    <a:pt x="10443" y="7285"/>
                    <a:pt x="9962" y="6619"/>
                    <a:pt x="9901" y="5853"/>
                  </a:cubicBezTo>
                  <a:cubicBezTo>
                    <a:pt x="9804" y="4644"/>
                    <a:pt x="10770" y="3537"/>
                    <a:pt x="10671" y="2329"/>
                  </a:cubicBezTo>
                  <a:cubicBezTo>
                    <a:pt x="10575" y="1155"/>
                    <a:pt x="9456" y="267"/>
                    <a:pt x="8295" y="66"/>
                  </a:cubicBezTo>
                  <a:cubicBezTo>
                    <a:pt x="8042" y="23"/>
                    <a:pt x="7778" y="1"/>
                    <a:pt x="7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2562554" y="869364"/>
              <a:ext cx="194881" cy="685420"/>
            </a:xfrm>
            <a:custGeom>
              <a:avLst/>
              <a:gdLst/>
              <a:ahLst/>
              <a:cxnLst/>
              <a:rect l="l" t="t" r="r" b="b"/>
              <a:pathLst>
                <a:path w="3885" h="13664" fill="none" extrusionOk="0">
                  <a:moveTo>
                    <a:pt x="2191" y="1"/>
                  </a:moveTo>
                  <a:cubicBezTo>
                    <a:pt x="527" y="1882"/>
                    <a:pt x="0" y="4596"/>
                    <a:pt x="447" y="7066"/>
                  </a:cubicBezTo>
                  <a:cubicBezTo>
                    <a:pt x="896" y="9536"/>
                    <a:pt x="2229" y="11778"/>
                    <a:pt x="3885" y="13664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2665235" y="918473"/>
              <a:ext cx="249508" cy="472029"/>
            </a:xfrm>
            <a:custGeom>
              <a:avLst/>
              <a:gdLst/>
              <a:ahLst/>
              <a:cxnLst/>
              <a:rect l="l" t="t" r="r" b="b"/>
              <a:pathLst>
                <a:path w="4974" h="9410" fill="none" extrusionOk="0">
                  <a:moveTo>
                    <a:pt x="66" y="1"/>
                  </a:moveTo>
                  <a:cubicBezTo>
                    <a:pt x="0" y="1824"/>
                    <a:pt x="575" y="3633"/>
                    <a:pt x="1487" y="5214"/>
                  </a:cubicBezTo>
                  <a:cubicBezTo>
                    <a:pt x="2400" y="6795"/>
                    <a:pt x="3641" y="8165"/>
                    <a:pt x="4974" y="9410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2621494" y="587053"/>
              <a:ext cx="1252859" cy="755648"/>
            </a:xfrm>
            <a:custGeom>
              <a:avLst/>
              <a:gdLst/>
              <a:ahLst/>
              <a:cxnLst/>
              <a:rect l="l" t="t" r="r" b="b"/>
              <a:pathLst>
                <a:path w="24976" h="15064" extrusionOk="0">
                  <a:moveTo>
                    <a:pt x="12252" y="1"/>
                  </a:moveTo>
                  <a:cubicBezTo>
                    <a:pt x="8935" y="1"/>
                    <a:pt x="5350" y="936"/>
                    <a:pt x="2605" y="2763"/>
                  </a:cubicBezTo>
                  <a:cubicBezTo>
                    <a:pt x="1595" y="3435"/>
                    <a:pt x="714" y="4363"/>
                    <a:pt x="320" y="5509"/>
                  </a:cubicBezTo>
                  <a:cubicBezTo>
                    <a:pt x="0" y="6437"/>
                    <a:pt x="55" y="7478"/>
                    <a:pt x="515" y="8348"/>
                  </a:cubicBezTo>
                  <a:cubicBezTo>
                    <a:pt x="689" y="8677"/>
                    <a:pt x="855" y="9049"/>
                    <a:pt x="1113" y="9319"/>
                  </a:cubicBezTo>
                  <a:cubicBezTo>
                    <a:pt x="1522" y="9742"/>
                    <a:pt x="2022" y="10042"/>
                    <a:pt x="2340" y="10553"/>
                  </a:cubicBezTo>
                  <a:cubicBezTo>
                    <a:pt x="2838" y="11351"/>
                    <a:pt x="2965" y="12567"/>
                    <a:pt x="3876" y="12801"/>
                  </a:cubicBezTo>
                  <a:cubicBezTo>
                    <a:pt x="3968" y="12825"/>
                    <a:pt x="4060" y="12835"/>
                    <a:pt x="4150" y="12835"/>
                  </a:cubicBezTo>
                  <a:cubicBezTo>
                    <a:pt x="4837" y="12835"/>
                    <a:pt x="5484" y="12234"/>
                    <a:pt x="6204" y="12167"/>
                  </a:cubicBezTo>
                  <a:cubicBezTo>
                    <a:pt x="6249" y="12163"/>
                    <a:pt x="6294" y="12161"/>
                    <a:pt x="6338" y="12161"/>
                  </a:cubicBezTo>
                  <a:cubicBezTo>
                    <a:pt x="7137" y="12161"/>
                    <a:pt x="7812" y="12806"/>
                    <a:pt x="8340" y="13429"/>
                  </a:cubicBezTo>
                  <a:cubicBezTo>
                    <a:pt x="8896" y="14085"/>
                    <a:pt x="9509" y="14826"/>
                    <a:pt x="10365" y="14926"/>
                  </a:cubicBezTo>
                  <a:cubicBezTo>
                    <a:pt x="10433" y="14935"/>
                    <a:pt x="10500" y="14938"/>
                    <a:pt x="10567" y="14938"/>
                  </a:cubicBezTo>
                  <a:cubicBezTo>
                    <a:pt x="11707" y="14938"/>
                    <a:pt x="12654" y="13815"/>
                    <a:pt x="13818" y="13676"/>
                  </a:cubicBezTo>
                  <a:cubicBezTo>
                    <a:pt x="13904" y="13666"/>
                    <a:pt x="13990" y="13661"/>
                    <a:pt x="14075" y="13661"/>
                  </a:cubicBezTo>
                  <a:cubicBezTo>
                    <a:pt x="14876" y="13661"/>
                    <a:pt x="15634" y="14095"/>
                    <a:pt x="16355" y="14475"/>
                  </a:cubicBezTo>
                  <a:cubicBezTo>
                    <a:pt x="16938" y="14781"/>
                    <a:pt x="17597" y="15064"/>
                    <a:pt x="18237" y="15064"/>
                  </a:cubicBezTo>
                  <a:cubicBezTo>
                    <a:pt x="18472" y="15064"/>
                    <a:pt x="18705" y="15025"/>
                    <a:pt x="18931" y="14936"/>
                  </a:cubicBezTo>
                  <a:cubicBezTo>
                    <a:pt x="20029" y="14502"/>
                    <a:pt x="20451" y="13052"/>
                    <a:pt x="21545" y="12610"/>
                  </a:cubicBezTo>
                  <a:cubicBezTo>
                    <a:pt x="22364" y="12278"/>
                    <a:pt x="23373" y="12600"/>
                    <a:pt x="24131" y="12148"/>
                  </a:cubicBezTo>
                  <a:cubicBezTo>
                    <a:pt x="24709" y="11805"/>
                    <a:pt x="24976" y="11085"/>
                    <a:pt x="24953" y="10413"/>
                  </a:cubicBezTo>
                  <a:cubicBezTo>
                    <a:pt x="24933" y="9740"/>
                    <a:pt x="24672" y="9102"/>
                    <a:pt x="24406" y="8485"/>
                  </a:cubicBezTo>
                  <a:cubicBezTo>
                    <a:pt x="23727" y="6908"/>
                    <a:pt x="22977" y="5337"/>
                    <a:pt x="21867" y="4027"/>
                  </a:cubicBezTo>
                  <a:cubicBezTo>
                    <a:pt x="19691" y="1460"/>
                    <a:pt x="16280" y="143"/>
                    <a:pt x="12916" y="13"/>
                  </a:cubicBezTo>
                  <a:cubicBezTo>
                    <a:pt x="12696" y="5"/>
                    <a:pt x="12475" y="1"/>
                    <a:pt x="12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2934340" y="661747"/>
              <a:ext cx="703429" cy="511507"/>
            </a:xfrm>
            <a:custGeom>
              <a:avLst/>
              <a:gdLst/>
              <a:ahLst/>
              <a:cxnLst/>
              <a:rect l="l" t="t" r="r" b="b"/>
              <a:pathLst>
                <a:path w="14023" h="10197" extrusionOk="0">
                  <a:moveTo>
                    <a:pt x="1742" y="1"/>
                  </a:moveTo>
                  <a:cubicBezTo>
                    <a:pt x="1242" y="1"/>
                    <a:pt x="762" y="136"/>
                    <a:pt x="366" y="479"/>
                  </a:cubicBezTo>
                  <a:cubicBezTo>
                    <a:pt x="200" y="623"/>
                    <a:pt x="51" y="806"/>
                    <a:pt x="24" y="1023"/>
                  </a:cubicBezTo>
                  <a:cubicBezTo>
                    <a:pt x="0" y="1224"/>
                    <a:pt x="85" y="1427"/>
                    <a:pt x="212" y="1585"/>
                  </a:cubicBezTo>
                  <a:cubicBezTo>
                    <a:pt x="612" y="2079"/>
                    <a:pt x="1423" y="2227"/>
                    <a:pt x="1999" y="2412"/>
                  </a:cubicBezTo>
                  <a:cubicBezTo>
                    <a:pt x="2045" y="2427"/>
                    <a:pt x="2092" y="2444"/>
                    <a:pt x="2136" y="2459"/>
                  </a:cubicBezTo>
                  <a:cubicBezTo>
                    <a:pt x="1610" y="3750"/>
                    <a:pt x="1654" y="5270"/>
                    <a:pt x="2280" y="6521"/>
                  </a:cubicBezTo>
                  <a:cubicBezTo>
                    <a:pt x="2331" y="6621"/>
                    <a:pt x="2406" y="6735"/>
                    <a:pt x="2520" y="6739"/>
                  </a:cubicBezTo>
                  <a:cubicBezTo>
                    <a:pt x="2522" y="6740"/>
                    <a:pt x="2525" y="6740"/>
                    <a:pt x="2527" y="6740"/>
                  </a:cubicBezTo>
                  <a:cubicBezTo>
                    <a:pt x="2631" y="6740"/>
                    <a:pt x="2713" y="6640"/>
                    <a:pt x="2732" y="6537"/>
                  </a:cubicBezTo>
                  <a:cubicBezTo>
                    <a:pt x="2751" y="6431"/>
                    <a:pt x="2719" y="6324"/>
                    <a:pt x="2694" y="6221"/>
                  </a:cubicBezTo>
                  <a:cubicBezTo>
                    <a:pt x="2402" y="5092"/>
                    <a:pt x="2585" y="3853"/>
                    <a:pt x="3176" y="2848"/>
                  </a:cubicBezTo>
                  <a:cubicBezTo>
                    <a:pt x="4771" y="3516"/>
                    <a:pt x="6246" y="4469"/>
                    <a:pt x="7521" y="5643"/>
                  </a:cubicBezTo>
                  <a:cubicBezTo>
                    <a:pt x="6669" y="6549"/>
                    <a:pt x="6234" y="7836"/>
                    <a:pt x="6377" y="9072"/>
                  </a:cubicBezTo>
                  <a:cubicBezTo>
                    <a:pt x="6387" y="9163"/>
                    <a:pt x="6401" y="9256"/>
                    <a:pt x="6448" y="9336"/>
                  </a:cubicBezTo>
                  <a:cubicBezTo>
                    <a:pt x="6491" y="9409"/>
                    <a:pt x="6570" y="9469"/>
                    <a:pt x="6655" y="9469"/>
                  </a:cubicBezTo>
                  <a:cubicBezTo>
                    <a:pt x="6661" y="9469"/>
                    <a:pt x="6666" y="9469"/>
                    <a:pt x="6671" y="9468"/>
                  </a:cubicBezTo>
                  <a:cubicBezTo>
                    <a:pt x="6844" y="9454"/>
                    <a:pt x="6903" y="9233"/>
                    <a:pt x="6928" y="9063"/>
                  </a:cubicBezTo>
                  <a:cubicBezTo>
                    <a:pt x="7072" y="8062"/>
                    <a:pt x="7567" y="7115"/>
                    <a:pt x="8298" y="6419"/>
                  </a:cubicBezTo>
                  <a:cubicBezTo>
                    <a:pt x="9221" y="7402"/>
                    <a:pt x="10013" y="8507"/>
                    <a:pt x="10632" y="9708"/>
                  </a:cubicBezTo>
                  <a:cubicBezTo>
                    <a:pt x="10748" y="9932"/>
                    <a:pt x="10938" y="10196"/>
                    <a:pt x="11166" y="10196"/>
                  </a:cubicBezTo>
                  <a:cubicBezTo>
                    <a:pt x="11223" y="10196"/>
                    <a:pt x="11281" y="10180"/>
                    <a:pt x="11341" y="10144"/>
                  </a:cubicBezTo>
                  <a:cubicBezTo>
                    <a:pt x="11506" y="10045"/>
                    <a:pt x="11573" y="9834"/>
                    <a:pt x="11514" y="9652"/>
                  </a:cubicBezTo>
                  <a:cubicBezTo>
                    <a:pt x="11295" y="8970"/>
                    <a:pt x="11000" y="8327"/>
                    <a:pt x="10648" y="7715"/>
                  </a:cubicBezTo>
                  <a:cubicBezTo>
                    <a:pt x="10816" y="7662"/>
                    <a:pt x="10992" y="7639"/>
                    <a:pt x="11170" y="7639"/>
                  </a:cubicBezTo>
                  <a:cubicBezTo>
                    <a:pt x="11450" y="7639"/>
                    <a:pt x="11736" y="7695"/>
                    <a:pt x="12004" y="7777"/>
                  </a:cubicBezTo>
                  <a:cubicBezTo>
                    <a:pt x="12512" y="7934"/>
                    <a:pt x="12994" y="8176"/>
                    <a:pt x="13513" y="8285"/>
                  </a:cubicBezTo>
                  <a:cubicBezTo>
                    <a:pt x="13564" y="8296"/>
                    <a:pt x="13620" y="8303"/>
                    <a:pt x="13675" y="8303"/>
                  </a:cubicBezTo>
                  <a:cubicBezTo>
                    <a:pt x="13798" y="8303"/>
                    <a:pt x="13916" y="8267"/>
                    <a:pt x="13962" y="8159"/>
                  </a:cubicBezTo>
                  <a:cubicBezTo>
                    <a:pt x="14022" y="8018"/>
                    <a:pt x="13906" y="7867"/>
                    <a:pt x="13796" y="7761"/>
                  </a:cubicBezTo>
                  <a:cubicBezTo>
                    <a:pt x="12897" y="6909"/>
                    <a:pt x="11675" y="6364"/>
                    <a:pt x="10449" y="6364"/>
                  </a:cubicBezTo>
                  <a:cubicBezTo>
                    <a:pt x="10230" y="6364"/>
                    <a:pt x="10011" y="6381"/>
                    <a:pt x="9794" y="6417"/>
                  </a:cubicBezTo>
                  <a:cubicBezTo>
                    <a:pt x="8841" y="5130"/>
                    <a:pt x="7677" y="3971"/>
                    <a:pt x="6526" y="2848"/>
                  </a:cubicBezTo>
                  <a:cubicBezTo>
                    <a:pt x="6291" y="2618"/>
                    <a:pt x="6055" y="2388"/>
                    <a:pt x="5814" y="2165"/>
                  </a:cubicBezTo>
                  <a:cubicBezTo>
                    <a:pt x="5955" y="2153"/>
                    <a:pt x="6098" y="2147"/>
                    <a:pt x="6240" y="2147"/>
                  </a:cubicBezTo>
                  <a:cubicBezTo>
                    <a:pt x="6901" y="2147"/>
                    <a:pt x="7561" y="2275"/>
                    <a:pt x="8172" y="2524"/>
                  </a:cubicBezTo>
                  <a:cubicBezTo>
                    <a:pt x="8686" y="2733"/>
                    <a:pt x="9187" y="3030"/>
                    <a:pt x="9742" y="3045"/>
                  </a:cubicBezTo>
                  <a:cubicBezTo>
                    <a:pt x="9747" y="3045"/>
                    <a:pt x="9753" y="3045"/>
                    <a:pt x="9759" y="3045"/>
                  </a:cubicBezTo>
                  <a:cubicBezTo>
                    <a:pt x="9922" y="3045"/>
                    <a:pt x="10117" y="2981"/>
                    <a:pt x="10133" y="2821"/>
                  </a:cubicBezTo>
                  <a:cubicBezTo>
                    <a:pt x="10144" y="2706"/>
                    <a:pt x="10051" y="2610"/>
                    <a:pt x="9957" y="2542"/>
                  </a:cubicBezTo>
                  <a:cubicBezTo>
                    <a:pt x="9745" y="2385"/>
                    <a:pt x="9500" y="2280"/>
                    <a:pt x="9258" y="2175"/>
                  </a:cubicBezTo>
                  <a:cubicBezTo>
                    <a:pt x="8509" y="1854"/>
                    <a:pt x="7755" y="1529"/>
                    <a:pt x="6963" y="1331"/>
                  </a:cubicBezTo>
                  <a:cubicBezTo>
                    <a:pt x="6496" y="1215"/>
                    <a:pt x="6013" y="1144"/>
                    <a:pt x="5532" y="1144"/>
                  </a:cubicBezTo>
                  <a:cubicBezTo>
                    <a:pt x="5257" y="1144"/>
                    <a:pt x="4983" y="1167"/>
                    <a:pt x="4714" y="1218"/>
                  </a:cubicBezTo>
                  <a:cubicBezTo>
                    <a:pt x="4532" y="1079"/>
                    <a:pt x="4346" y="947"/>
                    <a:pt x="4156" y="821"/>
                  </a:cubicBezTo>
                  <a:cubicBezTo>
                    <a:pt x="3502" y="392"/>
                    <a:pt x="2593" y="1"/>
                    <a:pt x="174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3449666" y="777970"/>
              <a:ext cx="413189" cy="344265"/>
            </a:xfrm>
            <a:custGeom>
              <a:avLst/>
              <a:gdLst/>
              <a:ahLst/>
              <a:cxnLst/>
              <a:rect l="l" t="t" r="r" b="b"/>
              <a:pathLst>
                <a:path w="8237" h="6863" extrusionOk="0">
                  <a:moveTo>
                    <a:pt x="2680" y="1"/>
                  </a:moveTo>
                  <a:cubicBezTo>
                    <a:pt x="2625" y="1"/>
                    <a:pt x="2570" y="4"/>
                    <a:pt x="2515" y="9"/>
                  </a:cubicBezTo>
                  <a:cubicBezTo>
                    <a:pt x="0" y="259"/>
                    <a:pt x="4327" y="6863"/>
                    <a:pt x="6501" y="6863"/>
                  </a:cubicBezTo>
                  <a:cubicBezTo>
                    <a:pt x="6646" y="6863"/>
                    <a:pt x="6781" y="6833"/>
                    <a:pt x="6904" y="6771"/>
                  </a:cubicBezTo>
                  <a:cubicBezTo>
                    <a:pt x="8237" y="6094"/>
                    <a:pt x="5323" y="1"/>
                    <a:pt x="2680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2822493" y="1111696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2" y="379"/>
                  </a:cubicBezTo>
                  <a:cubicBezTo>
                    <a:pt x="299" y="379"/>
                    <a:pt x="328" y="373"/>
                    <a:pt x="357" y="358"/>
                  </a:cubicBezTo>
                  <a:cubicBezTo>
                    <a:pt x="543" y="263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2840601" y="1055565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2" y="379"/>
                  </a:cubicBezTo>
                  <a:cubicBezTo>
                    <a:pt x="299" y="379"/>
                    <a:pt x="327" y="372"/>
                    <a:pt x="357" y="357"/>
                  </a:cubicBezTo>
                  <a:cubicBezTo>
                    <a:pt x="543" y="262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2764104" y="1046988"/>
              <a:ext cx="27288" cy="19062"/>
            </a:xfrm>
            <a:custGeom>
              <a:avLst/>
              <a:gdLst/>
              <a:ahLst/>
              <a:cxnLst/>
              <a:rect l="l" t="t" r="r" b="b"/>
              <a:pathLst>
                <a:path w="544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3" y="379"/>
                  </a:cubicBezTo>
                  <a:cubicBezTo>
                    <a:pt x="300" y="379"/>
                    <a:pt x="329" y="373"/>
                    <a:pt x="359" y="357"/>
                  </a:cubicBezTo>
                  <a:cubicBezTo>
                    <a:pt x="543" y="262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3182203" y="1071567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2" y="380"/>
                    <a:pt x="271" y="380"/>
                  </a:cubicBezTo>
                  <a:cubicBezTo>
                    <a:pt x="298" y="380"/>
                    <a:pt x="327" y="373"/>
                    <a:pt x="357" y="358"/>
                  </a:cubicBezTo>
                  <a:cubicBezTo>
                    <a:pt x="543" y="263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3231262" y="991458"/>
              <a:ext cx="27288" cy="19062"/>
            </a:xfrm>
            <a:custGeom>
              <a:avLst/>
              <a:gdLst/>
              <a:ahLst/>
              <a:cxnLst/>
              <a:rect l="l" t="t" r="r" b="b"/>
              <a:pathLst>
                <a:path w="544" h="380" extrusionOk="0">
                  <a:moveTo>
                    <a:pt x="272" y="1"/>
                  </a:moveTo>
                  <a:cubicBezTo>
                    <a:pt x="245" y="1"/>
                    <a:pt x="216" y="7"/>
                    <a:pt x="187" y="23"/>
                  </a:cubicBezTo>
                  <a:cubicBezTo>
                    <a:pt x="1" y="118"/>
                    <a:pt x="102" y="380"/>
                    <a:pt x="272" y="380"/>
                  </a:cubicBezTo>
                  <a:cubicBezTo>
                    <a:pt x="299" y="380"/>
                    <a:pt x="328" y="373"/>
                    <a:pt x="358" y="358"/>
                  </a:cubicBezTo>
                  <a:cubicBezTo>
                    <a:pt x="543" y="263"/>
                    <a:pt x="441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3140067" y="1021104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8"/>
                    <a:pt x="272" y="378"/>
                  </a:cubicBezTo>
                  <a:cubicBezTo>
                    <a:pt x="300" y="378"/>
                    <a:pt x="329" y="371"/>
                    <a:pt x="359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3485031" y="86780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1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3580489" y="874782"/>
              <a:ext cx="27238" cy="18961"/>
            </a:xfrm>
            <a:custGeom>
              <a:avLst/>
              <a:gdLst/>
              <a:ahLst/>
              <a:cxnLst/>
              <a:rect l="l" t="t" r="r" b="b"/>
              <a:pathLst>
                <a:path w="543" h="378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1" y="117"/>
                    <a:pt x="102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3531230" y="929709"/>
              <a:ext cx="27188" cy="19062"/>
            </a:xfrm>
            <a:custGeom>
              <a:avLst/>
              <a:gdLst/>
              <a:ahLst/>
              <a:cxnLst/>
              <a:rect l="l" t="t" r="r" b="b"/>
              <a:pathLst>
                <a:path w="542" h="380" extrusionOk="0">
                  <a:moveTo>
                    <a:pt x="271" y="1"/>
                  </a:moveTo>
                  <a:cubicBezTo>
                    <a:pt x="243" y="1"/>
                    <a:pt x="215" y="7"/>
                    <a:pt x="185" y="23"/>
                  </a:cubicBezTo>
                  <a:cubicBezTo>
                    <a:pt x="0" y="118"/>
                    <a:pt x="102" y="380"/>
                    <a:pt x="271" y="380"/>
                  </a:cubicBezTo>
                  <a:cubicBezTo>
                    <a:pt x="299" y="380"/>
                    <a:pt x="328" y="373"/>
                    <a:pt x="357" y="358"/>
                  </a:cubicBezTo>
                  <a:cubicBezTo>
                    <a:pt x="542" y="263"/>
                    <a:pt x="440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3308912" y="645392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1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3235927" y="62597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3" y="1"/>
                  </a:moveTo>
                  <a:cubicBezTo>
                    <a:pt x="245" y="1"/>
                    <a:pt x="216" y="8"/>
                    <a:pt x="186" y="23"/>
                  </a:cubicBezTo>
                  <a:cubicBezTo>
                    <a:pt x="1" y="118"/>
                    <a:pt x="102" y="379"/>
                    <a:pt x="271" y="379"/>
                  </a:cubicBezTo>
                  <a:cubicBezTo>
                    <a:pt x="298" y="379"/>
                    <a:pt x="327" y="372"/>
                    <a:pt x="357" y="357"/>
                  </a:cubicBezTo>
                  <a:cubicBezTo>
                    <a:pt x="543" y="262"/>
                    <a:pt x="442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3468126" y="118999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1"/>
                  </a:moveTo>
                  <a:cubicBezTo>
                    <a:pt x="245" y="1"/>
                    <a:pt x="216" y="8"/>
                    <a:pt x="186" y="23"/>
                  </a:cubicBezTo>
                  <a:cubicBezTo>
                    <a:pt x="1" y="118"/>
                    <a:pt x="102" y="379"/>
                    <a:pt x="271" y="379"/>
                  </a:cubicBezTo>
                  <a:cubicBezTo>
                    <a:pt x="298" y="379"/>
                    <a:pt x="327" y="372"/>
                    <a:pt x="357" y="357"/>
                  </a:cubicBezTo>
                  <a:cubicBezTo>
                    <a:pt x="543" y="262"/>
                    <a:pt x="442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3429903" y="1173496"/>
              <a:ext cx="27288" cy="19112"/>
            </a:xfrm>
            <a:custGeom>
              <a:avLst/>
              <a:gdLst/>
              <a:ahLst/>
              <a:cxnLst/>
              <a:rect l="l" t="t" r="r" b="b"/>
              <a:pathLst>
                <a:path w="544" h="381" extrusionOk="0">
                  <a:moveTo>
                    <a:pt x="272" y="1"/>
                  </a:moveTo>
                  <a:cubicBezTo>
                    <a:pt x="245" y="1"/>
                    <a:pt x="216" y="8"/>
                    <a:pt x="187" y="23"/>
                  </a:cubicBezTo>
                  <a:cubicBezTo>
                    <a:pt x="1" y="118"/>
                    <a:pt x="102" y="380"/>
                    <a:pt x="272" y="380"/>
                  </a:cubicBezTo>
                  <a:cubicBezTo>
                    <a:pt x="299" y="380"/>
                    <a:pt x="328" y="373"/>
                    <a:pt x="357" y="358"/>
                  </a:cubicBezTo>
                  <a:cubicBezTo>
                    <a:pt x="543" y="263"/>
                    <a:pt x="442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3" name="Google Shape;2863;p9"/>
          <p:cNvGrpSpPr/>
          <p:nvPr/>
        </p:nvGrpSpPr>
        <p:grpSpPr>
          <a:xfrm rot="-7219233">
            <a:off x="8611999" y="4526481"/>
            <a:ext cx="539563" cy="420785"/>
            <a:chOff x="3251316" y="2649443"/>
            <a:chExt cx="735796" cy="573820"/>
          </a:xfrm>
        </p:grpSpPr>
        <p:sp>
          <p:nvSpPr>
            <p:cNvPr id="2864" name="Google Shape;2864;p9"/>
            <p:cNvSpPr/>
            <p:nvPr/>
          </p:nvSpPr>
          <p:spPr>
            <a:xfrm>
              <a:off x="3457147" y="2649443"/>
              <a:ext cx="469784" cy="535818"/>
            </a:xfrm>
            <a:custGeom>
              <a:avLst/>
              <a:gdLst/>
              <a:ahLst/>
              <a:cxnLst/>
              <a:rect l="l" t="t" r="r" b="b"/>
              <a:pathLst>
                <a:path w="10273" h="11717" extrusionOk="0">
                  <a:moveTo>
                    <a:pt x="3098" y="1"/>
                  </a:moveTo>
                  <a:cubicBezTo>
                    <a:pt x="2053" y="1"/>
                    <a:pt x="994" y="261"/>
                    <a:pt x="1" y="959"/>
                  </a:cubicBezTo>
                  <a:lnTo>
                    <a:pt x="7965" y="11716"/>
                  </a:lnTo>
                  <a:cubicBezTo>
                    <a:pt x="10272" y="9701"/>
                    <a:pt x="9223" y="4648"/>
                    <a:pt x="9702" y="2703"/>
                  </a:cubicBezTo>
                  <a:cubicBezTo>
                    <a:pt x="9769" y="2433"/>
                    <a:pt x="9629" y="2154"/>
                    <a:pt x="9370" y="2050"/>
                  </a:cubicBezTo>
                  <a:cubicBezTo>
                    <a:pt x="8108" y="1541"/>
                    <a:pt x="5642" y="1"/>
                    <a:pt x="3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3251316" y="2662567"/>
              <a:ext cx="735796" cy="560696"/>
            </a:xfrm>
            <a:custGeom>
              <a:avLst/>
              <a:gdLst/>
              <a:ahLst/>
              <a:cxnLst/>
              <a:rect l="l" t="t" r="r" b="b"/>
              <a:pathLst>
                <a:path w="16090" h="12261" extrusionOk="0">
                  <a:moveTo>
                    <a:pt x="6331" y="1"/>
                  </a:moveTo>
                  <a:cubicBezTo>
                    <a:pt x="5611" y="1"/>
                    <a:pt x="4908" y="267"/>
                    <a:pt x="4267" y="878"/>
                  </a:cubicBezTo>
                  <a:cubicBezTo>
                    <a:pt x="1" y="4946"/>
                    <a:pt x="5552" y="12261"/>
                    <a:pt x="10164" y="12261"/>
                  </a:cubicBezTo>
                  <a:cubicBezTo>
                    <a:pt x="10595" y="12261"/>
                    <a:pt x="11019" y="12197"/>
                    <a:pt x="11425" y="12060"/>
                  </a:cubicBezTo>
                  <a:cubicBezTo>
                    <a:pt x="16090" y="10490"/>
                    <a:pt x="10853" y="1"/>
                    <a:pt x="6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3327685" y="2721422"/>
              <a:ext cx="586762" cy="448931"/>
            </a:xfrm>
            <a:custGeom>
              <a:avLst/>
              <a:gdLst/>
              <a:ahLst/>
              <a:cxnLst/>
              <a:rect l="l" t="t" r="r" b="b"/>
              <a:pathLst>
                <a:path w="12831" h="9817" extrusionOk="0">
                  <a:moveTo>
                    <a:pt x="5005" y="504"/>
                  </a:moveTo>
                  <a:cubicBezTo>
                    <a:pt x="8151" y="504"/>
                    <a:pt x="12192" y="8137"/>
                    <a:pt x="8979" y="9108"/>
                  </a:cubicBezTo>
                  <a:cubicBezTo>
                    <a:pt x="8741" y="9179"/>
                    <a:pt x="8493" y="9213"/>
                    <a:pt x="8238" y="9213"/>
                  </a:cubicBezTo>
                  <a:cubicBezTo>
                    <a:pt x="5024" y="9213"/>
                    <a:pt x="814" y="3818"/>
                    <a:pt x="3686" y="1059"/>
                  </a:cubicBezTo>
                  <a:cubicBezTo>
                    <a:pt x="4088" y="673"/>
                    <a:pt x="4537" y="504"/>
                    <a:pt x="5005" y="504"/>
                  </a:cubicBezTo>
                  <a:close/>
                  <a:moveTo>
                    <a:pt x="4757" y="1"/>
                  </a:moveTo>
                  <a:cubicBezTo>
                    <a:pt x="4225" y="1"/>
                    <a:pt x="3714" y="194"/>
                    <a:pt x="3255" y="634"/>
                  </a:cubicBezTo>
                  <a:cubicBezTo>
                    <a:pt x="0" y="3757"/>
                    <a:pt x="4715" y="9817"/>
                    <a:pt x="8345" y="9817"/>
                  </a:cubicBezTo>
                  <a:cubicBezTo>
                    <a:pt x="8638" y="9817"/>
                    <a:pt x="8924" y="9777"/>
                    <a:pt x="9198" y="9693"/>
                  </a:cubicBezTo>
                  <a:cubicBezTo>
                    <a:pt x="12830" y="8585"/>
                    <a:pt x="8311" y="1"/>
                    <a:pt x="47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3437346" y="2809315"/>
              <a:ext cx="366800" cy="280645"/>
            </a:xfrm>
            <a:custGeom>
              <a:avLst/>
              <a:gdLst/>
              <a:ahLst/>
              <a:cxnLst/>
              <a:rect l="l" t="t" r="r" b="b"/>
              <a:pathLst>
                <a:path w="8021" h="6137" extrusionOk="0">
                  <a:moveTo>
                    <a:pt x="3097" y="691"/>
                  </a:moveTo>
                  <a:cubicBezTo>
                    <a:pt x="4880" y="691"/>
                    <a:pt x="7163" y="5010"/>
                    <a:pt x="5342" y="5562"/>
                  </a:cubicBezTo>
                  <a:cubicBezTo>
                    <a:pt x="5206" y="5603"/>
                    <a:pt x="5064" y="5622"/>
                    <a:pt x="4919" y="5622"/>
                  </a:cubicBezTo>
                  <a:cubicBezTo>
                    <a:pt x="3097" y="5622"/>
                    <a:pt x="719" y="2569"/>
                    <a:pt x="2348" y="1006"/>
                  </a:cubicBezTo>
                  <a:cubicBezTo>
                    <a:pt x="2577" y="787"/>
                    <a:pt x="2831" y="691"/>
                    <a:pt x="3097" y="691"/>
                  </a:cubicBezTo>
                  <a:close/>
                  <a:moveTo>
                    <a:pt x="2974" y="1"/>
                  </a:moveTo>
                  <a:cubicBezTo>
                    <a:pt x="2641" y="1"/>
                    <a:pt x="2322" y="121"/>
                    <a:pt x="2035" y="396"/>
                  </a:cubicBezTo>
                  <a:cubicBezTo>
                    <a:pt x="1" y="2350"/>
                    <a:pt x="2949" y="6137"/>
                    <a:pt x="5217" y="6137"/>
                  </a:cubicBezTo>
                  <a:cubicBezTo>
                    <a:pt x="5400" y="6137"/>
                    <a:pt x="5578" y="6112"/>
                    <a:pt x="5749" y="6060"/>
                  </a:cubicBezTo>
                  <a:cubicBezTo>
                    <a:pt x="8021" y="5367"/>
                    <a:pt x="5195" y="1"/>
                    <a:pt x="29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3516322" y="2883444"/>
              <a:ext cx="189002" cy="144598"/>
            </a:xfrm>
            <a:custGeom>
              <a:avLst/>
              <a:gdLst/>
              <a:ahLst/>
              <a:cxnLst/>
              <a:rect l="l" t="t" r="r" b="b"/>
              <a:pathLst>
                <a:path w="4133" h="3162" extrusionOk="0">
                  <a:moveTo>
                    <a:pt x="1707" y="382"/>
                  </a:moveTo>
                  <a:cubicBezTo>
                    <a:pt x="2600" y="382"/>
                    <a:pt x="3744" y="2545"/>
                    <a:pt x="2831" y="2821"/>
                  </a:cubicBezTo>
                  <a:cubicBezTo>
                    <a:pt x="2763" y="2842"/>
                    <a:pt x="2692" y="2852"/>
                    <a:pt x="2620" y="2852"/>
                  </a:cubicBezTo>
                  <a:cubicBezTo>
                    <a:pt x="1708" y="2852"/>
                    <a:pt x="515" y="1322"/>
                    <a:pt x="1332" y="540"/>
                  </a:cubicBezTo>
                  <a:cubicBezTo>
                    <a:pt x="1446" y="430"/>
                    <a:pt x="1574" y="382"/>
                    <a:pt x="1707" y="382"/>
                  </a:cubicBezTo>
                  <a:close/>
                  <a:moveTo>
                    <a:pt x="1533" y="0"/>
                  </a:moveTo>
                  <a:cubicBezTo>
                    <a:pt x="1361" y="0"/>
                    <a:pt x="1197" y="63"/>
                    <a:pt x="1049" y="204"/>
                  </a:cubicBezTo>
                  <a:cubicBezTo>
                    <a:pt x="0" y="1209"/>
                    <a:pt x="1519" y="3161"/>
                    <a:pt x="2687" y="3161"/>
                  </a:cubicBezTo>
                  <a:cubicBezTo>
                    <a:pt x="2782" y="3161"/>
                    <a:pt x="2874" y="3149"/>
                    <a:pt x="2962" y="3122"/>
                  </a:cubicBezTo>
                  <a:cubicBezTo>
                    <a:pt x="4132" y="2765"/>
                    <a:pt x="2677" y="0"/>
                    <a:pt x="15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3477680" y="3013820"/>
              <a:ext cx="289242" cy="179307"/>
            </a:xfrm>
            <a:custGeom>
              <a:avLst/>
              <a:gdLst/>
              <a:ahLst/>
              <a:cxnLst/>
              <a:rect l="l" t="t" r="r" b="b"/>
              <a:pathLst>
                <a:path w="6325" h="3921" extrusionOk="0">
                  <a:moveTo>
                    <a:pt x="752" y="0"/>
                  </a:moveTo>
                  <a:cubicBezTo>
                    <a:pt x="465" y="0"/>
                    <a:pt x="274" y="115"/>
                    <a:pt x="235" y="386"/>
                  </a:cubicBezTo>
                  <a:cubicBezTo>
                    <a:pt x="0" y="2037"/>
                    <a:pt x="2804" y="3921"/>
                    <a:pt x="4380" y="3921"/>
                  </a:cubicBezTo>
                  <a:cubicBezTo>
                    <a:pt x="4602" y="3921"/>
                    <a:pt x="4800" y="3883"/>
                    <a:pt x="4961" y="3802"/>
                  </a:cubicBezTo>
                  <a:cubicBezTo>
                    <a:pt x="6325" y="3119"/>
                    <a:pt x="2244" y="0"/>
                    <a:pt x="752" y="0"/>
                  </a:cubicBezTo>
                  <a:close/>
                </a:path>
              </a:pathLst>
            </a:custGeom>
            <a:solidFill>
              <a:srgbClr val="F9F7E4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3503700" y="2686621"/>
              <a:ext cx="13125" cy="9237"/>
            </a:xfrm>
            <a:custGeom>
              <a:avLst/>
              <a:gdLst/>
              <a:ahLst/>
              <a:cxnLst/>
              <a:rect l="l" t="t" r="r" b="b"/>
              <a:pathLst>
                <a:path w="287" h="202" extrusionOk="0">
                  <a:moveTo>
                    <a:pt x="140" y="1"/>
                  </a:moveTo>
                  <a:cubicBezTo>
                    <a:pt x="119" y="1"/>
                    <a:pt x="97" y="8"/>
                    <a:pt x="76" y="27"/>
                  </a:cubicBezTo>
                  <a:cubicBezTo>
                    <a:pt x="1" y="94"/>
                    <a:pt x="67" y="202"/>
                    <a:pt x="146" y="202"/>
                  </a:cubicBezTo>
                  <a:cubicBezTo>
                    <a:pt x="167" y="202"/>
                    <a:pt x="189" y="194"/>
                    <a:pt x="209" y="177"/>
                  </a:cubicBezTo>
                  <a:cubicBezTo>
                    <a:pt x="286" y="110"/>
                    <a:pt x="219" y="1"/>
                    <a:pt x="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3530132" y="2680494"/>
              <a:ext cx="13125" cy="9237"/>
            </a:xfrm>
            <a:custGeom>
              <a:avLst/>
              <a:gdLst/>
              <a:ahLst/>
              <a:cxnLst/>
              <a:rect l="l" t="t" r="r" b="b"/>
              <a:pathLst>
                <a:path w="287" h="202" extrusionOk="0">
                  <a:moveTo>
                    <a:pt x="141" y="1"/>
                  </a:moveTo>
                  <a:cubicBezTo>
                    <a:pt x="120" y="1"/>
                    <a:pt x="98" y="8"/>
                    <a:pt x="78" y="26"/>
                  </a:cubicBezTo>
                  <a:cubicBezTo>
                    <a:pt x="1" y="93"/>
                    <a:pt x="68" y="202"/>
                    <a:pt x="148" y="202"/>
                  </a:cubicBezTo>
                  <a:cubicBezTo>
                    <a:pt x="169" y="202"/>
                    <a:pt x="190" y="194"/>
                    <a:pt x="211" y="176"/>
                  </a:cubicBezTo>
                  <a:cubicBezTo>
                    <a:pt x="286" y="110"/>
                    <a:pt x="220" y="1"/>
                    <a:pt x="1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3508090" y="2796282"/>
              <a:ext cx="13125" cy="9192"/>
            </a:xfrm>
            <a:custGeom>
              <a:avLst/>
              <a:gdLst/>
              <a:ahLst/>
              <a:cxnLst/>
              <a:rect l="l" t="t" r="r" b="b"/>
              <a:pathLst>
                <a:path w="287" h="201" extrusionOk="0">
                  <a:moveTo>
                    <a:pt x="141" y="0"/>
                  </a:moveTo>
                  <a:cubicBezTo>
                    <a:pt x="120" y="0"/>
                    <a:pt x="98" y="8"/>
                    <a:pt x="78" y="25"/>
                  </a:cubicBezTo>
                  <a:cubicBezTo>
                    <a:pt x="1" y="92"/>
                    <a:pt x="68" y="200"/>
                    <a:pt x="147" y="200"/>
                  </a:cubicBezTo>
                  <a:cubicBezTo>
                    <a:pt x="168" y="200"/>
                    <a:pt x="190" y="193"/>
                    <a:pt x="210" y="175"/>
                  </a:cubicBezTo>
                  <a:cubicBezTo>
                    <a:pt x="286" y="108"/>
                    <a:pt x="220" y="0"/>
                    <a:pt x="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3540147" y="2781374"/>
              <a:ext cx="13079" cy="9192"/>
            </a:xfrm>
            <a:custGeom>
              <a:avLst/>
              <a:gdLst/>
              <a:ahLst/>
              <a:cxnLst/>
              <a:rect l="l" t="t" r="r" b="b"/>
              <a:pathLst>
                <a:path w="286" h="201" extrusionOk="0">
                  <a:moveTo>
                    <a:pt x="140" y="0"/>
                  </a:moveTo>
                  <a:cubicBezTo>
                    <a:pt x="119" y="0"/>
                    <a:pt x="98" y="8"/>
                    <a:pt x="78" y="25"/>
                  </a:cubicBezTo>
                  <a:cubicBezTo>
                    <a:pt x="1" y="92"/>
                    <a:pt x="68" y="201"/>
                    <a:pt x="147" y="201"/>
                  </a:cubicBezTo>
                  <a:cubicBezTo>
                    <a:pt x="167" y="201"/>
                    <a:pt x="189" y="193"/>
                    <a:pt x="209" y="176"/>
                  </a:cubicBezTo>
                  <a:cubicBezTo>
                    <a:pt x="286" y="108"/>
                    <a:pt x="219" y="0"/>
                    <a:pt x="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3632293" y="2986565"/>
              <a:ext cx="13125" cy="9192"/>
            </a:xfrm>
            <a:custGeom>
              <a:avLst/>
              <a:gdLst/>
              <a:ahLst/>
              <a:cxnLst/>
              <a:rect l="l" t="t" r="r" b="b"/>
              <a:pathLst>
                <a:path w="287" h="201" extrusionOk="0">
                  <a:moveTo>
                    <a:pt x="141" y="0"/>
                  </a:moveTo>
                  <a:cubicBezTo>
                    <a:pt x="120" y="0"/>
                    <a:pt x="98" y="8"/>
                    <a:pt x="78" y="25"/>
                  </a:cubicBezTo>
                  <a:cubicBezTo>
                    <a:pt x="1" y="92"/>
                    <a:pt x="68" y="201"/>
                    <a:pt x="147" y="201"/>
                  </a:cubicBezTo>
                  <a:cubicBezTo>
                    <a:pt x="168" y="201"/>
                    <a:pt x="190" y="193"/>
                    <a:pt x="210" y="175"/>
                  </a:cubicBezTo>
                  <a:cubicBezTo>
                    <a:pt x="286" y="108"/>
                    <a:pt x="220" y="0"/>
                    <a:pt x="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3611120" y="2975681"/>
              <a:ext cx="13079" cy="9192"/>
            </a:xfrm>
            <a:custGeom>
              <a:avLst/>
              <a:gdLst/>
              <a:ahLst/>
              <a:cxnLst/>
              <a:rect l="l" t="t" r="r" b="b"/>
              <a:pathLst>
                <a:path w="286" h="201" extrusionOk="0">
                  <a:moveTo>
                    <a:pt x="139" y="0"/>
                  </a:moveTo>
                  <a:cubicBezTo>
                    <a:pt x="118" y="0"/>
                    <a:pt x="96" y="8"/>
                    <a:pt x="76" y="25"/>
                  </a:cubicBezTo>
                  <a:cubicBezTo>
                    <a:pt x="0" y="92"/>
                    <a:pt x="67" y="200"/>
                    <a:pt x="146" y="200"/>
                  </a:cubicBezTo>
                  <a:cubicBezTo>
                    <a:pt x="167" y="200"/>
                    <a:pt x="189" y="193"/>
                    <a:pt x="209" y="175"/>
                  </a:cubicBezTo>
                  <a:cubicBezTo>
                    <a:pt x="286" y="108"/>
                    <a:pt x="219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6" name="Google Shape;2876;p9"/>
          <p:cNvGrpSpPr/>
          <p:nvPr/>
        </p:nvGrpSpPr>
        <p:grpSpPr>
          <a:xfrm rot="-8878882">
            <a:off x="8371920" y="3406261"/>
            <a:ext cx="705620" cy="1423174"/>
            <a:chOff x="4243844" y="2649404"/>
            <a:chExt cx="962480" cy="1941240"/>
          </a:xfrm>
        </p:grpSpPr>
        <p:sp>
          <p:nvSpPr>
            <p:cNvPr id="2877" name="Google Shape;2877;p9"/>
            <p:cNvSpPr/>
            <p:nvPr/>
          </p:nvSpPr>
          <p:spPr>
            <a:xfrm>
              <a:off x="4723781" y="3271973"/>
              <a:ext cx="482543" cy="824603"/>
            </a:xfrm>
            <a:custGeom>
              <a:avLst/>
              <a:gdLst/>
              <a:ahLst/>
              <a:cxnLst/>
              <a:rect l="l" t="t" r="r" b="b"/>
              <a:pathLst>
                <a:path w="10552" h="18032" extrusionOk="0">
                  <a:moveTo>
                    <a:pt x="1" y="0"/>
                  </a:moveTo>
                  <a:cubicBezTo>
                    <a:pt x="1" y="0"/>
                    <a:pt x="2640" y="11052"/>
                    <a:pt x="7401" y="17659"/>
                  </a:cubicBezTo>
                  <a:cubicBezTo>
                    <a:pt x="7576" y="17900"/>
                    <a:pt x="7850" y="18031"/>
                    <a:pt x="8131" y="18031"/>
                  </a:cubicBezTo>
                  <a:cubicBezTo>
                    <a:pt x="8272" y="18031"/>
                    <a:pt x="8414" y="17998"/>
                    <a:pt x="8546" y="17929"/>
                  </a:cubicBezTo>
                  <a:cubicBezTo>
                    <a:pt x="9009" y="17688"/>
                    <a:pt x="9619" y="17334"/>
                    <a:pt x="10114" y="16923"/>
                  </a:cubicBezTo>
                  <a:cubicBezTo>
                    <a:pt x="10493" y="16610"/>
                    <a:pt x="10552" y="16053"/>
                    <a:pt x="10245" y="15668"/>
                  </a:cubicBezTo>
                  <a:cubicBezTo>
                    <a:pt x="8631" y="13637"/>
                    <a:pt x="3453" y="6816"/>
                    <a:pt x="1211" y="1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4805638" y="3515257"/>
              <a:ext cx="198514" cy="411753"/>
            </a:xfrm>
            <a:custGeom>
              <a:avLst/>
              <a:gdLst/>
              <a:ahLst/>
              <a:cxnLst/>
              <a:rect l="l" t="t" r="r" b="b"/>
              <a:pathLst>
                <a:path w="4341" h="9004" fill="none" extrusionOk="0">
                  <a:moveTo>
                    <a:pt x="4340" y="9004"/>
                  </a:moveTo>
                  <a:cubicBezTo>
                    <a:pt x="2001" y="4964"/>
                    <a:pt x="1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4740198" y="3415520"/>
              <a:ext cx="413216" cy="1050418"/>
            </a:xfrm>
            <a:custGeom>
              <a:avLst/>
              <a:gdLst/>
              <a:ahLst/>
              <a:cxnLst/>
              <a:rect l="l" t="t" r="r" b="b"/>
              <a:pathLst>
                <a:path w="9036" h="22970" extrusionOk="0">
                  <a:moveTo>
                    <a:pt x="1" y="0"/>
                  </a:moveTo>
                  <a:cubicBezTo>
                    <a:pt x="1" y="1"/>
                    <a:pt x="775" y="13574"/>
                    <a:pt x="4986" y="22360"/>
                  </a:cubicBezTo>
                  <a:cubicBezTo>
                    <a:pt x="5169" y="22742"/>
                    <a:pt x="5552" y="22969"/>
                    <a:pt x="5957" y="22969"/>
                  </a:cubicBezTo>
                  <a:cubicBezTo>
                    <a:pt x="6063" y="22969"/>
                    <a:pt x="6171" y="22954"/>
                    <a:pt x="6278" y="22921"/>
                  </a:cubicBezTo>
                  <a:cubicBezTo>
                    <a:pt x="6873" y="22734"/>
                    <a:pt x="7667" y="22446"/>
                    <a:pt x="8336" y="22068"/>
                  </a:cubicBezTo>
                  <a:cubicBezTo>
                    <a:pt x="8848" y="21779"/>
                    <a:pt x="9035" y="21134"/>
                    <a:pt x="8756" y="20617"/>
                  </a:cubicBezTo>
                  <a:cubicBezTo>
                    <a:pt x="7283" y="17885"/>
                    <a:pt x="2628" y="8756"/>
                    <a:pt x="1398" y="4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4764024" y="3596519"/>
              <a:ext cx="169292" cy="614200"/>
            </a:xfrm>
            <a:custGeom>
              <a:avLst/>
              <a:gdLst/>
              <a:ahLst/>
              <a:cxnLst/>
              <a:rect l="l" t="t" r="r" b="b"/>
              <a:pathLst>
                <a:path w="3702" h="13431" fill="none" extrusionOk="0">
                  <a:moveTo>
                    <a:pt x="3702" y="13430"/>
                  </a:moveTo>
                  <a:cubicBezTo>
                    <a:pt x="625" y="5217"/>
                    <a:pt x="1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4600676" y="3431342"/>
              <a:ext cx="290751" cy="1159301"/>
            </a:xfrm>
            <a:custGeom>
              <a:avLst/>
              <a:gdLst/>
              <a:ahLst/>
              <a:cxnLst/>
              <a:rect l="l" t="t" r="r" b="b"/>
              <a:pathLst>
                <a:path w="6358" h="25351" extrusionOk="0">
                  <a:moveTo>
                    <a:pt x="3314" y="1"/>
                  </a:moveTo>
                  <a:lnTo>
                    <a:pt x="1997" y="826"/>
                  </a:lnTo>
                  <a:cubicBezTo>
                    <a:pt x="3090" y="9750"/>
                    <a:pt x="884" y="20454"/>
                    <a:pt x="141" y="23683"/>
                  </a:cubicBezTo>
                  <a:cubicBezTo>
                    <a:pt x="1" y="24293"/>
                    <a:pt x="376" y="24903"/>
                    <a:pt x="984" y="25056"/>
                  </a:cubicBezTo>
                  <a:cubicBezTo>
                    <a:pt x="1779" y="25255"/>
                    <a:pt x="2677" y="25327"/>
                    <a:pt x="3343" y="25350"/>
                  </a:cubicBezTo>
                  <a:cubicBezTo>
                    <a:pt x="3356" y="25350"/>
                    <a:pt x="3369" y="25350"/>
                    <a:pt x="3382" y="25350"/>
                  </a:cubicBezTo>
                  <a:cubicBezTo>
                    <a:pt x="3934" y="25350"/>
                    <a:pt x="4413" y="24957"/>
                    <a:pt x="4511" y="24409"/>
                  </a:cubicBezTo>
                  <a:cubicBezTo>
                    <a:pt x="6357" y="14181"/>
                    <a:pt x="3314" y="1"/>
                    <a:pt x="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4762835" y="3559844"/>
              <a:ext cx="41889" cy="720385"/>
            </a:xfrm>
            <a:custGeom>
              <a:avLst/>
              <a:gdLst/>
              <a:ahLst/>
              <a:cxnLst/>
              <a:rect l="l" t="t" r="r" b="b"/>
              <a:pathLst>
                <a:path w="916" h="15753" fill="none" extrusionOk="0">
                  <a:moveTo>
                    <a:pt x="458" y="1"/>
                  </a:moveTo>
                  <a:cubicBezTo>
                    <a:pt x="916" y="9584"/>
                    <a:pt x="1" y="15752"/>
                    <a:pt x="1" y="15752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4535948" y="3128044"/>
              <a:ext cx="287687" cy="1086270"/>
            </a:xfrm>
            <a:custGeom>
              <a:avLst/>
              <a:gdLst/>
              <a:ahLst/>
              <a:cxnLst/>
              <a:rect l="l" t="t" r="r" b="b"/>
              <a:pathLst>
                <a:path w="6291" h="23754" extrusionOk="0">
                  <a:moveTo>
                    <a:pt x="3906" y="0"/>
                  </a:moveTo>
                  <a:lnTo>
                    <a:pt x="2645" y="731"/>
                  </a:lnTo>
                  <a:cubicBezTo>
                    <a:pt x="3375" y="9127"/>
                    <a:pt x="954" y="19084"/>
                    <a:pt x="153" y="22082"/>
                  </a:cubicBezTo>
                  <a:cubicBezTo>
                    <a:pt x="1" y="22651"/>
                    <a:pt x="331" y="23233"/>
                    <a:pt x="897" y="23398"/>
                  </a:cubicBezTo>
                  <a:cubicBezTo>
                    <a:pt x="1634" y="23612"/>
                    <a:pt x="2474" y="23708"/>
                    <a:pt x="3095" y="23751"/>
                  </a:cubicBezTo>
                  <a:cubicBezTo>
                    <a:pt x="3120" y="23753"/>
                    <a:pt x="3146" y="23753"/>
                    <a:pt x="3170" y="23753"/>
                  </a:cubicBezTo>
                  <a:cubicBezTo>
                    <a:pt x="3673" y="23753"/>
                    <a:pt x="4115" y="23405"/>
                    <a:pt x="4223" y="22908"/>
                  </a:cubicBezTo>
                  <a:cubicBezTo>
                    <a:pt x="6290" y="13387"/>
                    <a:pt x="3906" y="0"/>
                    <a:pt x="3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4695520" y="3446250"/>
              <a:ext cx="35029" cy="500423"/>
            </a:xfrm>
            <a:custGeom>
              <a:avLst/>
              <a:gdLst/>
              <a:ahLst/>
              <a:cxnLst/>
              <a:rect l="l" t="t" r="r" b="b"/>
              <a:pathLst>
                <a:path w="766" h="10943" fill="none" extrusionOk="0">
                  <a:moveTo>
                    <a:pt x="1" y="10942"/>
                  </a:moveTo>
                  <a:cubicBezTo>
                    <a:pt x="766" y="6295"/>
                    <a:pt x="55" y="0"/>
                    <a:pt x="5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4447846" y="2649404"/>
              <a:ext cx="250738" cy="101749"/>
            </a:xfrm>
            <a:custGeom>
              <a:avLst/>
              <a:gdLst/>
              <a:ahLst/>
              <a:cxnLst/>
              <a:rect l="l" t="t" r="r" b="b"/>
              <a:pathLst>
                <a:path w="5483" h="2225" extrusionOk="0">
                  <a:moveTo>
                    <a:pt x="4190" y="0"/>
                  </a:moveTo>
                  <a:cubicBezTo>
                    <a:pt x="3672" y="0"/>
                    <a:pt x="3183" y="1169"/>
                    <a:pt x="3183" y="1169"/>
                  </a:cubicBezTo>
                  <a:cubicBezTo>
                    <a:pt x="3183" y="1169"/>
                    <a:pt x="2044" y="103"/>
                    <a:pt x="1476" y="103"/>
                  </a:cubicBezTo>
                  <a:cubicBezTo>
                    <a:pt x="1417" y="103"/>
                    <a:pt x="1364" y="114"/>
                    <a:pt x="1320" y="140"/>
                  </a:cubicBezTo>
                  <a:cubicBezTo>
                    <a:pt x="844" y="411"/>
                    <a:pt x="1901" y="1179"/>
                    <a:pt x="1901" y="1179"/>
                  </a:cubicBezTo>
                  <a:cubicBezTo>
                    <a:pt x="1901" y="1179"/>
                    <a:pt x="1381" y="1037"/>
                    <a:pt x="916" y="1037"/>
                  </a:cubicBezTo>
                  <a:cubicBezTo>
                    <a:pt x="607" y="1037"/>
                    <a:pt x="323" y="1099"/>
                    <a:pt x="231" y="1308"/>
                  </a:cubicBezTo>
                  <a:cubicBezTo>
                    <a:pt x="1" y="1831"/>
                    <a:pt x="2353" y="2225"/>
                    <a:pt x="2353" y="2225"/>
                  </a:cubicBezTo>
                  <a:lnTo>
                    <a:pt x="4285" y="1941"/>
                  </a:lnTo>
                  <a:cubicBezTo>
                    <a:pt x="4285" y="1941"/>
                    <a:pt x="5482" y="1064"/>
                    <a:pt x="5347" y="799"/>
                  </a:cubicBezTo>
                  <a:cubicBezTo>
                    <a:pt x="5326" y="758"/>
                    <a:pt x="5284" y="740"/>
                    <a:pt x="5228" y="740"/>
                  </a:cubicBezTo>
                  <a:cubicBezTo>
                    <a:pt x="4925" y="740"/>
                    <a:pt x="4211" y="1254"/>
                    <a:pt x="4211" y="1254"/>
                  </a:cubicBezTo>
                  <a:cubicBezTo>
                    <a:pt x="4211" y="1254"/>
                    <a:pt x="4737" y="34"/>
                    <a:pt x="4211" y="1"/>
                  </a:cubicBezTo>
                  <a:cubicBezTo>
                    <a:pt x="4204" y="0"/>
                    <a:pt x="4197" y="0"/>
                    <a:pt x="4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4243844" y="2727922"/>
              <a:ext cx="860776" cy="1034413"/>
            </a:xfrm>
            <a:custGeom>
              <a:avLst/>
              <a:gdLst/>
              <a:ahLst/>
              <a:cxnLst/>
              <a:rect l="l" t="t" r="r" b="b"/>
              <a:pathLst>
                <a:path w="18823" h="22620" extrusionOk="0">
                  <a:moveTo>
                    <a:pt x="9653" y="0"/>
                  </a:moveTo>
                  <a:cubicBezTo>
                    <a:pt x="5669" y="0"/>
                    <a:pt x="1541" y="1821"/>
                    <a:pt x="995" y="5044"/>
                  </a:cubicBezTo>
                  <a:cubicBezTo>
                    <a:pt x="1" y="10920"/>
                    <a:pt x="5235" y="13524"/>
                    <a:pt x="6458" y="14781"/>
                  </a:cubicBezTo>
                  <a:cubicBezTo>
                    <a:pt x="7545" y="15898"/>
                    <a:pt x="7987" y="18590"/>
                    <a:pt x="7330" y="21132"/>
                  </a:cubicBezTo>
                  <a:cubicBezTo>
                    <a:pt x="7290" y="21286"/>
                    <a:pt x="7413" y="21402"/>
                    <a:pt x="7541" y="21402"/>
                  </a:cubicBezTo>
                  <a:cubicBezTo>
                    <a:pt x="7600" y="21402"/>
                    <a:pt x="7661" y="21377"/>
                    <a:pt x="7706" y="21319"/>
                  </a:cubicBezTo>
                  <a:cubicBezTo>
                    <a:pt x="8503" y="20307"/>
                    <a:pt x="9704" y="18284"/>
                    <a:pt x="9520" y="15447"/>
                  </a:cubicBezTo>
                  <a:lnTo>
                    <a:pt x="9520" y="15447"/>
                  </a:lnTo>
                  <a:cubicBezTo>
                    <a:pt x="9520" y="15447"/>
                    <a:pt x="10988" y="19480"/>
                    <a:pt x="11273" y="22426"/>
                  </a:cubicBezTo>
                  <a:cubicBezTo>
                    <a:pt x="11285" y="22552"/>
                    <a:pt x="11386" y="22619"/>
                    <a:pt x="11487" y="22619"/>
                  </a:cubicBezTo>
                  <a:cubicBezTo>
                    <a:pt x="11575" y="22619"/>
                    <a:pt x="11663" y="22568"/>
                    <a:pt x="11693" y="22461"/>
                  </a:cubicBezTo>
                  <a:cubicBezTo>
                    <a:pt x="12116" y="20923"/>
                    <a:pt x="12661" y="18110"/>
                    <a:pt x="12014" y="15327"/>
                  </a:cubicBezTo>
                  <a:lnTo>
                    <a:pt x="12014" y="15327"/>
                  </a:lnTo>
                  <a:cubicBezTo>
                    <a:pt x="12015" y="15328"/>
                    <a:pt x="12982" y="18739"/>
                    <a:pt x="15896" y="20280"/>
                  </a:cubicBezTo>
                  <a:cubicBezTo>
                    <a:pt x="15929" y="20298"/>
                    <a:pt x="15963" y="20305"/>
                    <a:pt x="15995" y="20305"/>
                  </a:cubicBezTo>
                  <a:cubicBezTo>
                    <a:pt x="16151" y="20305"/>
                    <a:pt x="16274" y="20120"/>
                    <a:pt x="16170" y="19968"/>
                  </a:cubicBezTo>
                  <a:cubicBezTo>
                    <a:pt x="15096" y="18370"/>
                    <a:pt x="14139" y="16732"/>
                    <a:pt x="14406" y="14691"/>
                  </a:cubicBezTo>
                  <a:cubicBezTo>
                    <a:pt x="14834" y="11397"/>
                    <a:pt x="18822" y="8490"/>
                    <a:pt x="17122" y="3933"/>
                  </a:cubicBezTo>
                  <a:cubicBezTo>
                    <a:pt x="16114" y="1233"/>
                    <a:pt x="12933" y="0"/>
                    <a:pt x="96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4393884" y="295085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1"/>
                  </a:cubicBezTo>
                  <a:cubicBezTo>
                    <a:pt x="0" y="20"/>
                    <a:pt x="20" y="266"/>
                    <a:pt x="175" y="266"/>
                  </a:cubicBezTo>
                  <a:cubicBezTo>
                    <a:pt x="181" y="266"/>
                    <a:pt x="187" y="266"/>
                    <a:pt x="192" y="265"/>
                  </a:cubicBezTo>
                  <a:cubicBezTo>
                    <a:pt x="356" y="248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4433944" y="3008705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70" y="0"/>
                    <a:pt x="164" y="1"/>
                  </a:cubicBezTo>
                  <a:cubicBezTo>
                    <a:pt x="1" y="20"/>
                    <a:pt x="22" y="265"/>
                    <a:pt x="177" y="265"/>
                  </a:cubicBezTo>
                  <a:cubicBezTo>
                    <a:pt x="182" y="265"/>
                    <a:pt x="188" y="265"/>
                    <a:pt x="193" y="264"/>
                  </a:cubicBezTo>
                  <a:cubicBezTo>
                    <a:pt x="357" y="246"/>
                    <a:pt x="335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4378245" y="2998187"/>
              <a:ext cx="16326" cy="12073"/>
            </a:xfrm>
            <a:custGeom>
              <a:avLst/>
              <a:gdLst/>
              <a:ahLst/>
              <a:cxnLst/>
              <a:rect l="l" t="t" r="r" b="b"/>
              <a:pathLst>
                <a:path w="357" h="264" extrusionOk="0">
                  <a:moveTo>
                    <a:pt x="181" y="0"/>
                  </a:moveTo>
                  <a:cubicBezTo>
                    <a:pt x="176" y="0"/>
                    <a:pt x="170" y="0"/>
                    <a:pt x="164" y="1"/>
                  </a:cubicBezTo>
                  <a:cubicBezTo>
                    <a:pt x="1" y="18"/>
                    <a:pt x="22" y="264"/>
                    <a:pt x="176" y="264"/>
                  </a:cubicBezTo>
                  <a:cubicBezTo>
                    <a:pt x="181" y="264"/>
                    <a:pt x="187" y="264"/>
                    <a:pt x="193" y="263"/>
                  </a:cubicBezTo>
                  <a:cubicBezTo>
                    <a:pt x="356" y="246"/>
                    <a:pt x="335" y="0"/>
                    <a:pt x="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4789770" y="317040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2"/>
                  </a:cubicBezTo>
                  <a:cubicBezTo>
                    <a:pt x="0" y="20"/>
                    <a:pt x="22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7" y="247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4799099" y="313560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2" y="0"/>
                  </a:moveTo>
                  <a:cubicBezTo>
                    <a:pt x="176" y="0"/>
                    <a:pt x="170" y="0"/>
                    <a:pt x="164" y="1"/>
                  </a:cubicBezTo>
                  <a:cubicBezTo>
                    <a:pt x="1" y="18"/>
                    <a:pt x="22" y="265"/>
                    <a:pt x="177" y="265"/>
                  </a:cubicBezTo>
                  <a:cubicBezTo>
                    <a:pt x="182" y="265"/>
                    <a:pt x="188" y="265"/>
                    <a:pt x="193" y="265"/>
                  </a:cubicBezTo>
                  <a:cubicBezTo>
                    <a:pt x="356" y="246"/>
                    <a:pt x="335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4627016" y="3382731"/>
              <a:ext cx="16326" cy="12210"/>
            </a:xfrm>
            <a:custGeom>
              <a:avLst/>
              <a:gdLst/>
              <a:ahLst/>
              <a:cxnLst/>
              <a:rect l="l" t="t" r="r" b="b"/>
              <a:pathLst>
                <a:path w="357" h="267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0" y="19"/>
                    <a:pt x="22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4627108" y="3338556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70" y="1"/>
                    <a:pt x="164" y="2"/>
                  </a:cubicBezTo>
                  <a:cubicBezTo>
                    <a:pt x="0" y="19"/>
                    <a:pt x="20" y="265"/>
                    <a:pt x="175" y="265"/>
                  </a:cubicBezTo>
                  <a:cubicBezTo>
                    <a:pt x="181" y="265"/>
                    <a:pt x="186" y="264"/>
                    <a:pt x="192" y="264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4598984" y="3353327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1"/>
                  </a:cubicBezTo>
                  <a:cubicBezTo>
                    <a:pt x="0" y="20"/>
                    <a:pt x="22" y="266"/>
                    <a:pt x="177" y="266"/>
                  </a:cubicBezTo>
                  <a:cubicBezTo>
                    <a:pt x="182" y="266"/>
                    <a:pt x="187" y="265"/>
                    <a:pt x="193" y="265"/>
                  </a:cubicBezTo>
                  <a:cubicBezTo>
                    <a:pt x="356" y="246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4564320" y="2835068"/>
              <a:ext cx="16280" cy="12164"/>
            </a:xfrm>
            <a:custGeom>
              <a:avLst/>
              <a:gdLst/>
              <a:ahLst/>
              <a:cxnLst/>
              <a:rect l="l" t="t" r="r" b="b"/>
              <a:pathLst>
                <a:path w="356" h="266" extrusionOk="0">
                  <a:moveTo>
                    <a:pt x="179" y="0"/>
                  </a:moveTo>
                  <a:cubicBezTo>
                    <a:pt x="174" y="0"/>
                    <a:pt x="169" y="1"/>
                    <a:pt x="163" y="1"/>
                  </a:cubicBezTo>
                  <a:cubicBezTo>
                    <a:pt x="0" y="20"/>
                    <a:pt x="21" y="266"/>
                    <a:pt x="175" y="266"/>
                  </a:cubicBezTo>
                  <a:cubicBezTo>
                    <a:pt x="180" y="266"/>
                    <a:pt x="186" y="265"/>
                    <a:pt x="192" y="265"/>
                  </a:cubicBezTo>
                  <a:cubicBezTo>
                    <a:pt x="356" y="248"/>
                    <a:pt x="334" y="0"/>
                    <a:pt x="1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4622489" y="2881255"/>
              <a:ext cx="16326" cy="12210"/>
            </a:xfrm>
            <a:custGeom>
              <a:avLst/>
              <a:gdLst/>
              <a:ahLst/>
              <a:cxnLst/>
              <a:rect l="l" t="t" r="r" b="b"/>
              <a:pathLst>
                <a:path w="357" h="267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0" y="19"/>
                    <a:pt x="20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4545663" y="2860585"/>
              <a:ext cx="16326" cy="12118"/>
            </a:xfrm>
            <a:custGeom>
              <a:avLst/>
              <a:gdLst/>
              <a:ahLst/>
              <a:cxnLst/>
              <a:rect l="l" t="t" r="r" b="b"/>
              <a:pathLst>
                <a:path w="357" h="265" extrusionOk="0">
                  <a:moveTo>
                    <a:pt x="182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1" y="19"/>
                    <a:pt x="21" y="265"/>
                    <a:pt x="176" y="265"/>
                  </a:cubicBezTo>
                  <a:cubicBezTo>
                    <a:pt x="181" y="265"/>
                    <a:pt x="187" y="264"/>
                    <a:pt x="193" y="264"/>
                  </a:cubicBezTo>
                  <a:cubicBezTo>
                    <a:pt x="356" y="247"/>
                    <a:pt x="335" y="1"/>
                    <a:pt x="1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4847893" y="277607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69" y="0"/>
                    <a:pt x="164" y="1"/>
                  </a:cubicBezTo>
                  <a:cubicBezTo>
                    <a:pt x="1" y="19"/>
                    <a:pt x="22" y="265"/>
                    <a:pt x="175" y="265"/>
                  </a:cubicBezTo>
                  <a:cubicBezTo>
                    <a:pt x="181" y="265"/>
                    <a:pt x="187" y="265"/>
                    <a:pt x="193" y="264"/>
                  </a:cubicBezTo>
                  <a:cubicBezTo>
                    <a:pt x="357" y="247"/>
                    <a:pt x="336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4878852" y="2794139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1" y="19"/>
                    <a:pt x="22" y="265"/>
                    <a:pt x="175" y="265"/>
                  </a:cubicBezTo>
                  <a:cubicBezTo>
                    <a:pt x="181" y="265"/>
                    <a:pt x="187" y="264"/>
                    <a:pt x="193" y="264"/>
                  </a:cubicBezTo>
                  <a:cubicBezTo>
                    <a:pt x="356" y="247"/>
                    <a:pt x="336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4843228" y="3447073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70" y="1"/>
                    <a:pt x="164" y="2"/>
                  </a:cubicBezTo>
                  <a:cubicBezTo>
                    <a:pt x="0" y="18"/>
                    <a:pt x="20" y="264"/>
                    <a:pt x="175" y="264"/>
                  </a:cubicBezTo>
                  <a:cubicBezTo>
                    <a:pt x="181" y="264"/>
                    <a:pt x="187" y="264"/>
                    <a:pt x="193" y="263"/>
                  </a:cubicBezTo>
                  <a:cubicBezTo>
                    <a:pt x="356" y="246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4843365" y="3410444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69" y="0"/>
                    <a:pt x="164" y="1"/>
                  </a:cubicBezTo>
                  <a:cubicBezTo>
                    <a:pt x="0" y="20"/>
                    <a:pt x="22" y="265"/>
                    <a:pt x="177" y="265"/>
                  </a:cubicBezTo>
                  <a:cubicBezTo>
                    <a:pt x="182" y="265"/>
                    <a:pt x="187" y="265"/>
                    <a:pt x="193" y="264"/>
                  </a:cubicBezTo>
                  <a:cubicBezTo>
                    <a:pt x="356" y="246"/>
                    <a:pt x="335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4989107" y="3072864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2"/>
                  </a:cubicBezTo>
                  <a:cubicBezTo>
                    <a:pt x="1" y="20"/>
                    <a:pt x="22" y="266"/>
                    <a:pt x="175" y="266"/>
                  </a:cubicBezTo>
                  <a:cubicBezTo>
                    <a:pt x="181" y="266"/>
                    <a:pt x="187" y="266"/>
                    <a:pt x="193" y="265"/>
                  </a:cubicBezTo>
                  <a:cubicBezTo>
                    <a:pt x="357" y="248"/>
                    <a:pt x="336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9"/>
            <p:cNvSpPr/>
            <p:nvPr/>
          </p:nvSpPr>
          <p:spPr>
            <a:xfrm>
              <a:off x="5004244" y="3020869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69" y="1"/>
                    <a:pt x="163" y="2"/>
                  </a:cubicBezTo>
                  <a:cubicBezTo>
                    <a:pt x="0" y="19"/>
                    <a:pt x="21" y="265"/>
                    <a:pt x="175" y="265"/>
                  </a:cubicBezTo>
                  <a:cubicBezTo>
                    <a:pt x="181" y="265"/>
                    <a:pt x="186" y="264"/>
                    <a:pt x="192" y="264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4767682" y="2763317"/>
              <a:ext cx="178987" cy="695370"/>
            </a:xfrm>
            <a:custGeom>
              <a:avLst/>
              <a:gdLst/>
              <a:ahLst/>
              <a:cxnLst/>
              <a:rect l="l" t="t" r="r" b="b"/>
              <a:pathLst>
                <a:path w="3914" h="15206" fill="none" extrusionOk="0">
                  <a:moveTo>
                    <a:pt x="0" y="1"/>
                  </a:moveTo>
                  <a:cubicBezTo>
                    <a:pt x="2373" y="1248"/>
                    <a:pt x="3914" y="3927"/>
                    <a:pt x="3799" y="6604"/>
                  </a:cubicBezTo>
                  <a:cubicBezTo>
                    <a:pt x="3737" y="8067"/>
                    <a:pt x="3227" y="9467"/>
                    <a:pt x="2849" y="10880"/>
                  </a:cubicBezTo>
                  <a:cubicBezTo>
                    <a:pt x="2469" y="12295"/>
                    <a:pt x="2220" y="13813"/>
                    <a:pt x="2670" y="15206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4343444" y="2814489"/>
              <a:ext cx="276941" cy="689197"/>
            </a:xfrm>
            <a:custGeom>
              <a:avLst/>
              <a:gdLst/>
              <a:ahLst/>
              <a:cxnLst/>
              <a:rect l="l" t="t" r="r" b="b"/>
              <a:pathLst>
                <a:path w="6056" h="15071" fill="none" extrusionOk="0">
                  <a:moveTo>
                    <a:pt x="6007" y="15070"/>
                  </a:moveTo>
                  <a:cubicBezTo>
                    <a:pt x="6055" y="13892"/>
                    <a:pt x="5592" y="12741"/>
                    <a:pt x="4947" y="11754"/>
                  </a:cubicBezTo>
                  <a:cubicBezTo>
                    <a:pt x="4304" y="10766"/>
                    <a:pt x="3480" y="9911"/>
                    <a:pt x="2707" y="9019"/>
                  </a:cubicBezTo>
                  <a:cubicBezTo>
                    <a:pt x="1934" y="8128"/>
                    <a:pt x="1197" y="7178"/>
                    <a:pt x="775" y="6078"/>
                  </a:cubicBezTo>
                  <a:cubicBezTo>
                    <a:pt x="1" y="4061"/>
                    <a:pt x="425" y="1633"/>
                    <a:pt x="1840" y="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4490741" y="2807767"/>
              <a:ext cx="264731" cy="712931"/>
            </a:xfrm>
            <a:custGeom>
              <a:avLst/>
              <a:gdLst/>
              <a:ahLst/>
              <a:cxnLst/>
              <a:rect l="l" t="t" r="r" b="b"/>
              <a:pathLst>
                <a:path w="5789" h="15590" fill="none" extrusionOk="0">
                  <a:moveTo>
                    <a:pt x="377" y="1"/>
                  </a:moveTo>
                  <a:cubicBezTo>
                    <a:pt x="0" y="1521"/>
                    <a:pt x="66" y="3134"/>
                    <a:pt x="449" y="4652"/>
                  </a:cubicBezTo>
                  <a:cubicBezTo>
                    <a:pt x="832" y="6171"/>
                    <a:pt x="1527" y="7600"/>
                    <a:pt x="2384" y="8910"/>
                  </a:cubicBezTo>
                  <a:cubicBezTo>
                    <a:pt x="3077" y="9972"/>
                    <a:pt x="3878" y="10961"/>
                    <a:pt x="4539" y="12042"/>
                  </a:cubicBezTo>
                  <a:cubicBezTo>
                    <a:pt x="5201" y="13123"/>
                    <a:pt x="5726" y="14323"/>
                    <a:pt x="5788" y="15589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4600401" y="2779231"/>
              <a:ext cx="145330" cy="551047"/>
            </a:xfrm>
            <a:custGeom>
              <a:avLst/>
              <a:gdLst/>
              <a:ahLst/>
              <a:cxnLst/>
              <a:rect l="l" t="t" r="r" b="b"/>
              <a:pathLst>
                <a:path w="3178" h="12050" fill="none" extrusionOk="0">
                  <a:moveTo>
                    <a:pt x="3178" y="12049"/>
                  </a:moveTo>
                  <a:cubicBezTo>
                    <a:pt x="3167" y="7850"/>
                    <a:pt x="2060" y="3659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4694285" y="2776670"/>
              <a:ext cx="157494" cy="611273"/>
            </a:xfrm>
            <a:custGeom>
              <a:avLst/>
              <a:gdLst/>
              <a:ahLst/>
              <a:cxnLst/>
              <a:rect l="l" t="t" r="r" b="b"/>
              <a:pathLst>
                <a:path w="3444" h="13367" fill="none" extrusionOk="0">
                  <a:moveTo>
                    <a:pt x="1" y="1"/>
                  </a:moveTo>
                  <a:cubicBezTo>
                    <a:pt x="1618" y="1403"/>
                    <a:pt x="2718" y="3391"/>
                    <a:pt x="3044" y="5508"/>
                  </a:cubicBezTo>
                  <a:cubicBezTo>
                    <a:pt x="3443" y="8102"/>
                    <a:pt x="2713" y="10745"/>
                    <a:pt x="2846" y="13367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4846887" y="2870463"/>
              <a:ext cx="156625" cy="307123"/>
            </a:xfrm>
            <a:custGeom>
              <a:avLst/>
              <a:gdLst/>
              <a:ahLst/>
              <a:cxnLst/>
              <a:rect l="l" t="t" r="r" b="b"/>
              <a:pathLst>
                <a:path w="3425" h="6716" extrusionOk="0">
                  <a:moveTo>
                    <a:pt x="1342" y="1"/>
                  </a:moveTo>
                  <a:cubicBezTo>
                    <a:pt x="1267" y="1"/>
                    <a:pt x="1191" y="9"/>
                    <a:pt x="1117" y="27"/>
                  </a:cubicBezTo>
                  <a:cubicBezTo>
                    <a:pt x="770" y="112"/>
                    <a:pt x="497" y="393"/>
                    <a:pt x="344" y="714"/>
                  </a:cubicBezTo>
                  <a:cubicBezTo>
                    <a:pt x="189" y="1035"/>
                    <a:pt x="138" y="1394"/>
                    <a:pt x="100" y="1748"/>
                  </a:cubicBezTo>
                  <a:cubicBezTo>
                    <a:pt x="14" y="2572"/>
                    <a:pt x="1" y="3409"/>
                    <a:pt x="130" y="4230"/>
                  </a:cubicBezTo>
                  <a:cubicBezTo>
                    <a:pt x="237" y="4919"/>
                    <a:pt x="430" y="5865"/>
                    <a:pt x="940" y="6380"/>
                  </a:cubicBezTo>
                  <a:cubicBezTo>
                    <a:pt x="1138" y="6581"/>
                    <a:pt x="1418" y="6716"/>
                    <a:pt x="1694" y="6716"/>
                  </a:cubicBezTo>
                  <a:cubicBezTo>
                    <a:pt x="1781" y="6716"/>
                    <a:pt x="1867" y="6703"/>
                    <a:pt x="1950" y="6674"/>
                  </a:cubicBezTo>
                  <a:cubicBezTo>
                    <a:pt x="2859" y="6363"/>
                    <a:pt x="3145" y="4860"/>
                    <a:pt x="3261" y="4049"/>
                  </a:cubicBezTo>
                  <a:cubicBezTo>
                    <a:pt x="3424" y="2920"/>
                    <a:pt x="3240" y="1708"/>
                    <a:pt x="2576" y="779"/>
                  </a:cubicBezTo>
                  <a:cubicBezTo>
                    <a:pt x="2407" y="543"/>
                    <a:pt x="2206" y="324"/>
                    <a:pt x="1955" y="177"/>
                  </a:cubicBezTo>
                  <a:cubicBezTo>
                    <a:pt x="1770" y="68"/>
                    <a:pt x="1556" y="1"/>
                    <a:pt x="134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0" name="Google Shape;2910;p9"/>
          <p:cNvGrpSpPr/>
          <p:nvPr/>
        </p:nvGrpSpPr>
        <p:grpSpPr>
          <a:xfrm rot="-2141895">
            <a:off x="51681" y="4436574"/>
            <a:ext cx="843467" cy="566693"/>
            <a:chOff x="1655277" y="1307879"/>
            <a:chExt cx="907741" cy="609876"/>
          </a:xfrm>
        </p:grpSpPr>
        <p:sp>
          <p:nvSpPr>
            <p:cNvPr id="2911" name="Google Shape;2911;p9"/>
            <p:cNvSpPr/>
            <p:nvPr/>
          </p:nvSpPr>
          <p:spPr>
            <a:xfrm>
              <a:off x="1660193" y="1307879"/>
              <a:ext cx="902825" cy="597486"/>
            </a:xfrm>
            <a:custGeom>
              <a:avLst/>
              <a:gdLst/>
              <a:ahLst/>
              <a:cxnLst/>
              <a:rect l="l" t="t" r="r" b="b"/>
              <a:pathLst>
                <a:path w="17998" h="11911" extrusionOk="0">
                  <a:moveTo>
                    <a:pt x="11105" y="0"/>
                  </a:moveTo>
                  <a:cubicBezTo>
                    <a:pt x="10057" y="0"/>
                    <a:pt x="8890" y="550"/>
                    <a:pt x="7695" y="1896"/>
                  </a:cubicBezTo>
                  <a:cubicBezTo>
                    <a:pt x="6975" y="1672"/>
                    <a:pt x="6331" y="1571"/>
                    <a:pt x="5760" y="1571"/>
                  </a:cubicBezTo>
                  <a:cubicBezTo>
                    <a:pt x="1" y="1571"/>
                    <a:pt x="1648" y="11910"/>
                    <a:pt x="7324" y="11910"/>
                  </a:cubicBezTo>
                  <a:cubicBezTo>
                    <a:pt x="8258" y="11910"/>
                    <a:pt x="9300" y="11631"/>
                    <a:pt x="10437" y="10980"/>
                  </a:cubicBezTo>
                  <a:cubicBezTo>
                    <a:pt x="17997" y="10491"/>
                    <a:pt x="15683" y="0"/>
                    <a:pt x="11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1655277" y="1320219"/>
              <a:ext cx="902775" cy="597536"/>
            </a:xfrm>
            <a:custGeom>
              <a:avLst/>
              <a:gdLst/>
              <a:ahLst/>
              <a:cxnLst/>
              <a:rect l="l" t="t" r="r" b="b"/>
              <a:pathLst>
                <a:path w="17997" h="11912" extrusionOk="0">
                  <a:moveTo>
                    <a:pt x="11104" y="1"/>
                  </a:moveTo>
                  <a:cubicBezTo>
                    <a:pt x="10056" y="1"/>
                    <a:pt x="8889" y="551"/>
                    <a:pt x="7694" y="1896"/>
                  </a:cubicBezTo>
                  <a:cubicBezTo>
                    <a:pt x="6974" y="1672"/>
                    <a:pt x="6331" y="1571"/>
                    <a:pt x="5759" y="1571"/>
                  </a:cubicBezTo>
                  <a:cubicBezTo>
                    <a:pt x="1" y="1571"/>
                    <a:pt x="1647" y="11912"/>
                    <a:pt x="7325" y="11912"/>
                  </a:cubicBezTo>
                  <a:cubicBezTo>
                    <a:pt x="8258" y="11912"/>
                    <a:pt x="9301" y="11632"/>
                    <a:pt x="10437" y="10981"/>
                  </a:cubicBezTo>
                  <a:cubicBezTo>
                    <a:pt x="17997" y="10491"/>
                    <a:pt x="15683" y="1"/>
                    <a:pt x="11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1812935" y="1472160"/>
              <a:ext cx="413489" cy="388157"/>
            </a:xfrm>
            <a:custGeom>
              <a:avLst/>
              <a:gdLst/>
              <a:ahLst/>
              <a:cxnLst/>
              <a:rect l="l" t="t" r="r" b="b"/>
              <a:pathLst>
                <a:path w="8243" h="7738" extrusionOk="0">
                  <a:moveTo>
                    <a:pt x="3035" y="1"/>
                  </a:moveTo>
                  <a:cubicBezTo>
                    <a:pt x="2811" y="1"/>
                    <a:pt x="2531" y="91"/>
                    <a:pt x="2182" y="304"/>
                  </a:cubicBezTo>
                  <a:cubicBezTo>
                    <a:pt x="1" y="1632"/>
                    <a:pt x="810" y="7737"/>
                    <a:pt x="3794" y="7737"/>
                  </a:cubicBezTo>
                  <a:cubicBezTo>
                    <a:pt x="4049" y="7737"/>
                    <a:pt x="4320" y="7692"/>
                    <a:pt x="4607" y="7596"/>
                  </a:cubicBezTo>
                  <a:cubicBezTo>
                    <a:pt x="8243" y="6375"/>
                    <a:pt x="3705" y="3231"/>
                    <a:pt x="3705" y="3231"/>
                  </a:cubicBezTo>
                  <a:cubicBezTo>
                    <a:pt x="3705" y="3231"/>
                    <a:pt x="4370" y="1"/>
                    <a:pt x="30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2058428" y="1386684"/>
              <a:ext cx="377623" cy="404410"/>
            </a:xfrm>
            <a:custGeom>
              <a:avLst/>
              <a:gdLst/>
              <a:ahLst/>
              <a:cxnLst/>
              <a:rect l="l" t="t" r="r" b="b"/>
              <a:pathLst>
                <a:path w="7528" h="8062" extrusionOk="0">
                  <a:moveTo>
                    <a:pt x="2663" y="0"/>
                  </a:moveTo>
                  <a:cubicBezTo>
                    <a:pt x="0" y="0"/>
                    <a:pt x="2656" y="3775"/>
                    <a:pt x="2656" y="3775"/>
                  </a:cubicBezTo>
                  <a:cubicBezTo>
                    <a:pt x="2656" y="3775"/>
                    <a:pt x="960" y="8061"/>
                    <a:pt x="3562" y="8061"/>
                  </a:cubicBezTo>
                  <a:cubicBezTo>
                    <a:pt x="3696" y="8061"/>
                    <a:pt x="3842" y="8050"/>
                    <a:pt x="4000" y="8026"/>
                  </a:cubicBezTo>
                  <a:cubicBezTo>
                    <a:pt x="7527" y="7488"/>
                    <a:pt x="5543" y="103"/>
                    <a:pt x="2773" y="3"/>
                  </a:cubicBezTo>
                  <a:cubicBezTo>
                    <a:pt x="2735" y="1"/>
                    <a:pt x="2698" y="0"/>
                    <a:pt x="26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2019502" y="1494030"/>
              <a:ext cx="7976" cy="110408"/>
            </a:xfrm>
            <a:custGeom>
              <a:avLst/>
              <a:gdLst/>
              <a:ahLst/>
              <a:cxnLst/>
              <a:rect l="l" t="t" r="r" b="b"/>
              <a:pathLst>
                <a:path w="159" h="2201" fill="none" extrusionOk="0">
                  <a:moveTo>
                    <a:pt x="33" y="0"/>
                  </a:moveTo>
                  <a:cubicBezTo>
                    <a:pt x="159" y="727"/>
                    <a:pt x="148" y="1477"/>
                    <a:pt x="1" y="2201"/>
                  </a:cubicBezTo>
                </a:path>
              </a:pathLst>
            </a:custGeom>
            <a:solidFill>
              <a:schemeClr val="dk1"/>
            </a:solidFill>
            <a:ln w="325" cap="rnd" cmpd="sng">
              <a:solidFill>
                <a:srgbClr val="2130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2140944" y="1592799"/>
              <a:ext cx="26285" cy="122497"/>
            </a:xfrm>
            <a:custGeom>
              <a:avLst/>
              <a:gdLst/>
              <a:ahLst/>
              <a:cxnLst/>
              <a:rect l="l" t="t" r="r" b="b"/>
              <a:pathLst>
                <a:path w="524" h="2442" fill="none" extrusionOk="0">
                  <a:moveTo>
                    <a:pt x="524" y="0"/>
                  </a:moveTo>
                  <a:cubicBezTo>
                    <a:pt x="141" y="746"/>
                    <a:pt x="0" y="1614"/>
                    <a:pt x="128" y="2442"/>
                  </a:cubicBezTo>
                </a:path>
              </a:pathLst>
            </a:custGeom>
            <a:solidFill>
              <a:schemeClr val="dk1"/>
            </a:solidFill>
            <a:ln w="325" cap="rnd" cmpd="sng">
              <a:solidFill>
                <a:srgbClr val="2130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2284758" y="1690464"/>
              <a:ext cx="36869" cy="19363"/>
            </a:xfrm>
            <a:custGeom>
              <a:avLst/>
              <a:gdLst/>
              <a:ahLst/>
              <a:cxnLst/>
              <a:rect l="l" t="t" r="r" b="b"/>
              <a:pathLst>
                <a:path w="735" h="386" extrusionOk="0">
                  <a:moveTo>
                    <a:pt x="288" y="0"/>
                  </a:moveTo>
                  <a:cubicBezTo>
                    <a:pt x="135" y="0"/>
                    <a:pt x="0" y="38"/>
                    <a:pt x="4" y="111"/>
                  </a:cubicBezTo>
                  <a:cubicBezTo>
                    <a:pt x="13" y="291"/>
                    <a:pt x="218" y="385"/>
                    <a:pt x="403" y="385"/>
                  </a:cubicBezTo>
                  <a:cubicBezTo>
                    <a:pt x="543" y="385"/>
                    <a:pt x="672" y="332"/>
                    <a:pt x="699" y="220"/>
                  </a:cubicBezTo>
                  <a:cubicBezTo>
                    <a:pt x="735" y="71"/>
                    <a:pt x="495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2198630" y="1514597"/>
              <a:ext cx="39628" cy="25934"/>
            </a:xfrm>
            <a:custGeom>
              <a:avLst/>
              <a:gdLst/>
              <a:ahLst/>
              <a:cxnLst/>
              <a:rect l="l" t="t" r="r" b="b"/>
              <a:pathLst>
                <a:path w="790" h="517" extrusionOk="0">
                  <a:moveTo>
                    <a:pt x="576" y="0"/>
                  </a:moveTo>
                  <a:cubicBezTo>
                    <a:pt x="367" y="0"/>
                    <a:pt x="0" y="351"/>
                    <a:pt x="100" y="450"/>
                  </a:cubicBezTo>
                  <a:cubicBezTo>
                    <a:pt x="148" y="497"/>
                    <a:pt x="208" y="517"/>
                    <a:pt x="272" y="517"/>
                  </a:cubicBezTo>
                  <a:cubicBezTo>
                    <a:pt x="506" y="517"/>
                    <a:pt x="789" y="246"/>
                    <a:pt x="686" y="62"/>
                  </a:cubicBezTo>
                  <a:cubicBezTo>
                    <a:pt x="663" y="18"/>
                    <a:pt x="623" y="0"/>
                    <a:pt x="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2195921" y="1439655"/>
              <a:ext cx="39628" cy="25934"/>
            </a:xfrm>
            <a:custGeom>
              <a:avLst/>
              <a:gdLst/>
              <a:ahLst/>
              <a:cxnLst/>
              <a:rect l="l" t="t" r="r" b="b"/>
              <a:pathLst>
                <a:path w="790" h="517" extrusionOk="0">
                  <a:moveTo>
                    <a:pt x="576" y="1"/>
                  </a:moveTo>
                  <a:cubicBezTo>
                    <a:pt x="367" y="1"/>
                    <a:pt x="0" y="351"/>
                    <a:pt x="100" y="449"/>
                  </a:cubicBezTo>
                  <a:cubicBezTo>
                    <a:pt x="148" y="497"/>
                    <a:pt x="208" y="517"/>
                    <a:pt x="272" y="517"/>
                  </a:cubicBezTo>
                  <a:cubicBezTo>
                    <a:pt x="507" y="517"/>
                    <a:pt x="789" y="246"/>
                    <a:pt x="688" y="63"/>
                  </a:cubicBezTo>
                  <a:cubicBezTo>
                    <a:pt x="664" y="19"/>
                    <a:pt x="624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2234696" y="1653144"/>
              <a:ext cx="23275" cy="13544"/>
            </a:xfrm>
            <a:custGeom>
              <a:avLst/>
              <a:gdLst/>
              <a:ahLst/>
              <a:cxnLst/>
              <a:rect l="l" t="t" r="r" b="b"/>
              <a:pathLst>
                <a:path w="464" h="270" extrusionOk="0">
                  <a:moveTo>
                    <a:pt x="344" y="0"/>
                  </a:moveTo>
                  <a:cubicBezTo>
                    <a:pt x="215" y="0"/>
                    <a:pt x="0" y="140"/>
                    <a:pt x="42" y="205"/>
                  </a:cubicBezTo>
                  <a:cubicBezTo>
                    <a:pt x="73" y="251"/>
                    <a:pt x="122" y="269"/>
                    <a:pt x="176" y="269"/>
                  </a:cubicBezTo>
                  <a:cubicBezTo>
                    <a:pt x="307" y="269"/>
                    <a:pt x="463" y="159"/>
                    <a:pt x="430" y="52"/>
                  </a:cubicBezTo>
                  <a:cubicBezTo>
                    <a:pt x="419" y="15"/>
                    <a:pt x="386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2265646" y="1581212"/>
              <a:ext cx="36769" cy="19262"/>
            </a:xfrm>
            <a:custGeom>
              <a:avLst/>
              <a:gdLst/>
              <a:ahLst/>
              <a:cxnLst/>
              <a:rect l="l" t="t" r="r" b="b"/>
              <a:pathLst>
                <a:path w="733" h="384" extrusionOk="0">
                  <a:moveTo>
                    <a:pt x="446" y="1"/>
                  </a:moveTo>
                  <a:cubicBezTo>
                    <a:pt x="240" y="1"/>
                    <a:pt x="0" y="81"/>
                    <a:pt x="24" y="177"/>
                  </a:cubicBezTo>
                  <a:cubicBezTo>
                    <a:pt x="58" y="320"/>
                    <a:pt x="211" y="383"/>
                    <a:pt x="365" y="383"/>
                  </a:cubicBezTo>
                  <a:cubicBezTo>
                    <a:pt x="541" y="383"/>
                    <a:pt x="720" y="300"/>
                    <a:pt x="727" y="158"/>
                  </a:cubicBezTo>
                  <a:cubicBezTo>
                    <a:pt x="732" y="44"/>
                    <a:pt x="598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2276581" y="1499949"/>
              <a:ext cx="20968" cy="13644"/>
            </a:xfrm>
            <a:custGeom>
              <a:avLst/>
              <a:gdLst/>
              <a:ahLst/>
              <a:cxnLst/>
              <a:rect l="l" t="t" r="r" b="b"/>
              <a:pathLst>
                <a:path w="418" h="272" extrusionOk="0">
                  <a:moveTo>
                    <a:pt x="305" y="1"/>
                  </a:moveTo>
                  <a:cubicBezTo>
                    <a:pt x="194" y="1"/>
                    <a:pt x="0" y="182"/>
                    <a:pt x="52" y="235"/>
                  </a:cubicBezTo>
                  <a:cubicBezTo>
                    <a:pt x="78" y="261"/>
                    <a:pt x="110" y="272"/>
                    <a:pt x="144" y="272"/>
                  </a:cubicBezTo>
                  <a:cubicBezTo>
                    <a:pt x="268" y="272"/>
                    <a:pt x="418" y="132"/>
                    <a:pt x="365" y="34"/>
                  </a:cubicBezTo>
                  <a:cubicBezTo>
                    <a:pt x="352" y="11"/>
                    <a:pt x="331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1947419" y="1773833"/>
              <a:ext cx="40933" cy="26586"/>
            </a:xfrm>
            <a:custGeom>
              <a:avLst/>
              <a:gdLst/>
              <a:ahLst/>
              <a:cxnLst/>
              <a:rect l="l" t="t" r="r" b="b"/>
              <a:pathLst>
                <a:path w="816" h="530" extrusionOk="0">
                  <a:moveTo>
                    <a:pt x="632" y="0"/>
                  </a:moveTo>
                  <a:cubicBezTo>
                    <a:pt x="444" y="0"/>
                    <a:pt x="0" y="308"/>
                    <a:pt x="152" y="472"/>
                  </a:cubicBezTo>
                  <a:cubicBezTo>
                    <a:pt x="189" y="512"/>
                    <a:pt x="239" y="529"/>
                    <a:pt x="295" y="529"/>
                  </a:cubicBezTo>
                  <a:cubicBezTo>
                    <a:pt x="514" y="529"/>
                    <a:pt x="816" y="260"/>
                    <a:pt x="705" y="35"/>
                  </a:cubicBezTo>
                  <a:cubicBezTo>
                    <a:pt x="693" y="11"/>
                    <a:pt x="667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1939945" y="1587482"/>
              <a:ext cx="36719" cy="19463"/>
            </a:xfrm>
            <a:custGeom>
              <a:avLst/>
              <a:gdLst/>
              <a:ahLst/>
              <a:cxnLst/>
              <a:rect l="l" t="t" r="r" b="b"/>
              <a:pathLst>
                <a:path w="732" h="388" extrusionOk="0">
                  <a:moveTo>
                    <a:pt x="257" y="1"/>
                  </a:moveTo>
                  <a:cubicBezTo>
                    <a:pt x="118" y="1"/>
                    <a:pt x="1" y="41"/>
                    <a:pt x="1" y="148"/>
                  </a:cubicBezTo>
                  <a:cubicBezTo>
                    <a:pt x="3" y="296"/>
                    <a:pt x="193" y="387"/>
                    <a:pt x="376" y="387"/>
                  </a:cubicBezTo>
                  <a:cubicBezTo>
                    <a:pt x="523" y="387"/>
                    <a:pt x="665" y="329"/>
                    <a:pt x="704" y="194"/>
                  </a:cubicBezTo>
                  <a:cubicBezTo>
                    <a:pt x="732" y="95"/>
                    <a:pt x="469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1905384" y="1520967"/>
              <a:ext cx="36769" cy="19413"/>
            </a:xfrm>
            <a:custGeom>
              <a:avLst/>
              <a:gdLst/>
              <a:ahLst/>
              <a:cxnLst/>
              <a:rect l="l" t="t" r="r" b="b"/>
              <a:pathLst>
                <a:path w="733" h="387" extrusionOk="0">
                  <a:moveTo>
                    <a:pt x="257" y="0"/>
                  </a:moveTo>
                  <a:cubicBezTo>
                    <a:pt x="118" y="0"/>
                    <a:pt x="1" y="41"/>
                    <a:pt x="2" y="147"/>
                  </a:cubicBezTo>
                  <a:cubicBezTo>
                    <a:pt x="3" y="295"/>
                    <a:pt x="194" y="387"/>
                    <a:pt x="377" y="387"/>
                  </a:cubicBezTo>
                  <a:cubicBezTo>
                    <a:pt x="524" y="387"/>
                    <a:pt x="666" y="329"/>
                    <a:pt x="705" y="195"/>
                  </a:cubicBezTo>
                  <a:cubicBezTo>
                    <a:pt x="732" y="94"/>
                    <a:pt x="469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1986897" y="1720009"/>
              <a:ext cx="21821" cy="11487"/>
            </a:xfrm>
            <a:custGeom>
              <a:avLst/>
              <a:gdLst/>
              <a:ahLst/>
              <a:cxnLst/>
              <a:rect l="l" t="t" r="r" b="b"/>
              <a:pathLst>
                <a:path w="435" h="229" extrusionOk="0">
                  <a:moveTo>
                    <a:pt x="255" y="1"/>
                  </a:moveTo>
                  <a:cubicBezTo>
                    <a:pt x="134" y="1"/>
                    <a:pt x="0" y="41"/>
                    <a:pt x="20" y="127"/>
                  </a:cubicBezTo>
                  <a:cubicBezTo>
                    <a:pt x="35" y="195"/>
                    <a:pt x="113" y="228"/>
                    <a:pt x="197" y="228"/>
                  </a:cubicBezTo>
                  <a:cubicBezTo>
                    <a:pt x="305" y="228"/>
                    <a:pt x="424" y="174"/>
                    <a:pt x="432" y="70"/>
                  </a:cubicBezTo>
                  <a:cubicBezTo>
                    <a:pt x="435" y="25"/>
                    <a:pt x="349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1909497" y="1671904"/>
              <a:ext cx="40030" cy="23476"/>
            </a:xfrm>
            <a:custGeom>
              <a:avLst/>
              <a:gdLst/>
              <a:ahLst/>
              <a:cxnLst/>
              <a:rect l="l" t="t" r="r" b="b"/>
              <a:pathLst>
                <a:path w="798" h="468" extrusionOk="0">
                  <a:moveTo>
                    <a:pt x="625" y="0"/>
                  </a:moveTo>
                  <a:cubicBezTo>
                    <a:pt x="417" y="0"/>
                    <a:pt x="1" y="203"/>
                    <a:pt x="113" y="381"/>
                  </a:cubicBezTo>
                  <a:cubicBezTo>
                    <a:pt x="151" y="441"/>
                    <a:pt x="220" y="467"/>
                    <a:pt x="298" y="467"/>
                  </a:cubicBezTo>
                  <a:cubicBezTo>
                    <a:pt x="511" y="467"/>
                    <a:pt x="797" y="273"/>
                    <a:pt x="734" y="52"/>
                  </a:cubicBezTo>
                  <a:cubicBezTo>
                    <a:pt x="724" y="16"/>
                    <a:pt x="68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1878246" y="1607346"/>
              <a:ext cx="19463" cy="10283"/>
            </a:xfrm>
            <a:custGeom>
              <a:avLst/>
              <a:gdLst/>
              <a:ahLst/>
              <a:cxnLst/>
              <a:rect l="l" t="t" r="r" b="b"/>
              <a:pathLst>
                <a:path w="388" h="205" extrusionOk="0">
                  <a:moveTo>
                    <a:pt x="142" y="1"/>
                  </a:moveTo>
                  <a:cubicBezTo>
                    <a:pt x="66" y="1"/>
                    <a:pt x="0" y="23"/>
                    <a:pt x="2" y="81"/>
                  </a:cubicBezTo>
                  <a:cubicBezTo>
                    <a:pt x="3" y="158"/>
                    <a:pt x="102" y="204"/>
                    <a:pt x="198" y="204"/>
                  </a:cubicBezTo>
                  <a:cubicBezTo>
                    <a:pt x="277" y="204"/>
                    <a:pt x="354" y="173"/>
                    <a:pt x="374" y="100"/>
                  </a:cubicBezTo>
                  <a:cubicBezTo>
                    <a:pt x="388" y="48"/>
                    <a:pt x="253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1783340" y="1467143"/>
              <a:ext cx="168847" cy="210432"/>
            </a:xfrm>
            <a:custGeom>
              <a:avLst/>
              <a:gdLst/>
              <a:ahLst/>
              <a:cxnLst/>
              <a:rect l="l" t="t" r="r" b="b"/>
              <a:pathLst>
                <a:path w="3366" h="4195" extrusionOk="0">
                  <a:moveTo>
                    <a:pt x="1867" y="0"/>
                  </a:moveTo>
                  <a:cubicBezTo>
                    <a:pt x="1812" y="0"/>
                    <a:pt x="1753" y="6"/>
                    <a:pt x="1691" y="18"/>
                  </a:cubicBezTo>
                  <a:cubicBezTo>
                    <a:pt x="22" y="332"/>
                    <a:pt x="0" y="3872"/>
                    <a:pt x="1102" y="4180"/>
                  </a:cubicBezTo>
                  <a:cubicBezTo>
                    <a:pt x="1136" y="4190"/>
                    <a:pt x="1170" y="4194"/>
                    <a:pt x="1205" y="4194"/>
                  </a:cubicBezTo>
                  <a:cubicBezTo>
                    <a:pt x="2245" y="4194"/>
                    <a:pt x="3366" y="0"/>
                    <a:pt x="1867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0" name="Google Shape;2930;p9"/>
          <p:cNvGrpSpPr/>
          <p:nvPr/>
        </p:nvGrpSpPr>
        <p:grpSpPr>
          <a:xfrm rot="6893482">
            <a:off x="4873288" y="4359682"/>
            <a:ext cx="993007" cy="929098"/>
            <a:chOff x="4581418" y="582238"/>
            <a:chExt cx="1463942" cy="1369725"/>
          </a:xfrm>
        </p:grpSpPr>
        <p:sp>
          <p:nvSpPr>
            <p:cNvPr id="2931" name="Google Shape;2931;p9"/>
            <p:cNvSpPr/>
            <p:nvPr/>
          </p:nvSpPr>
          <p:spPr>
            <a:xfrm>
              <a:off x="4692426" y="1390797"/>
              <a:ext cx="610879" cy="487279"/>
            </a:xfrm>
            <a:custGeom>
              <a:avLst/>
              <a:gdLst/>
              <a:ahLst/>
              <a:cxnLst/>
              <a:rect l="l" t="t" r="r" b="b"/>
              <a:pathLst>
                <a:path w="12178" h="9714" extrusionOk="0">
                  <a:moveTo>
                    <a:pt x="2738" y="1"/>
                  </a:moveTo>
                  <a:cubicBezTo>
                    <a:pt x="1915" y="1"/>
                    <a:pt x="1277" y="279"/>
                    <a:pt x="1005" y="998"/>
                  </a:cubicBezTo>
                  <a:cubicBezTo>
                    <a:pt x="0" y="3654"/>
                    <a:pt x="1240" y="6601"/>
                    <a:pt x="3898" y="6601"/>
                  </a:cubicBezTo>
                  <a:cubicBezTo>
                    <a:pt x="4403" y="6601"/>
                    <a:pt x="4959" y="6494"/>
                    <a:pt x="5561" y="6259"/>
                  </a:cubicBezTo>
                  <a:cubicBezTo>
                    <a:pt x="5561" y="6259"/>
                    <a:pt x="6012" y="9713"/>
                    <a:pt x="9033" y="9713"/>
                  </a:cubicBezTo>
                  <a:cubicBezTo>
                    <a:pt x="9869" y="9713"/>
                    <a:pt x="10902" y="9449"/>
                    <a:pt x="12177" y="8773"/>
                  </a:cubicBezTo>
                  <a:lnTo>
                    <a:pt x="10456" y="3202"/>
                  </a:lnTo>
                  <a:cubicBezTo>
                    <a:pt x="10456" y="3202"/>
                    <a:pt x="5531" y="1"/>
                    <a:pt x="2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4681491" y="1553823"/>
              <a:ext cx="480356" cy="398140"/>
            </a:xfrm>
            <a:custGeom>
              <a:avLst/>
              <a:gdLst/>
              <a:ahLst/>
              <a:cxnLst/>
              <a:rect l="l" t="t" r="r" b="b"/>
              <a:pathLst>
                <a:path w="9576" h="7937" extrusionOk="0">
                  <a:moveTo>
                    <a:pt x="3728" y="1"/>
                  </a:moveTo>
                  <a:cubicBezTo>
                    <a:pt x="3705" y="1"/>
                    <a:pt x="3693" y="1"/>
                    <a:pt x="3693" y="1"/>
                  </a:cubicBezTo>
                  <a:cubicBezTo>
                    <a:pt x="3693" y="1"/>
                    <a:pt x="3551" y="1839"/>
                    <a:pt x="5463" y="2883"/>
                  </a:cubicBezTo>
                  <a:cubicBezTo>
                    <a:pt x="5463" y="2883"/>
                    <a:pt x="3660" y="5233"/>
                    <a:pt x="1041" y="5233"/>
                  </a:cubicBezTo>
                  <a:cubicBezTo>
                    <a:pt x="974" y="5233"/>
                    <a:pt x="906" y="5232"/>
                    <a:pt x="839" y="5229"/>
                  </a:cubicBezTo>
                  <a:lnTo>
                    <a:pt x="839" y="5229"/>
                  </a:lnTo>
                  <a:cubicBezTo>
                    <a:pt x="838" y="5229"/>
                    <a:pt x="0" y="6530"/>
                    <a:pt x="1440" y="7937"/>
                  </a:cubicBezTo>
                  <a:cubicBezTo>
                    <a:pt x="1440" y="7937"/>
                    <a:pt x="5469" y="7257"/>
                    <a:pt x="6579" y="3501"/>
                  </a:cubicBezTo>
                  <a:cubicBezTo>
                    <a:pt x="6579" y="3501"/>
                    <a:pt x="6964" y="3989"/>
                    <a:pt x="7845" y="3989"/>
                  </a:cubicBezTo>
                  <a:cubicBezTo>
                    <a:pt x="8229" y="3989"/>
                    <a:pt x="8708" y="3897"/>
                    <a:pt x="9290" y="3630"/>
                  </a:cubicBezTo>
                  <a:cubicBezTo>
                    <a:pt x="9290" y="3630"/>
                    <a:pt x="9576" y="2647"/>
                    <a:pt x="7380" y="1291"/>
                  </a:cubicBezTo>
                  <a:cubicBezTo>
                    <a:pt x="5380" y="55"/>
                    <a:pt x="3962" y="1"/>
                    <a:pt x="3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4581418" y="582238"/>
              <a:ext cx="1463942" cy="1318521"/>
            </a:xfrm>
            <a:custGeom>
              <a:avLst/>
              <a:gdLst/>
              <a:ahLst/>
              <a:cxnLst/>
              <a:rect l="l" t="t" r="r" b="b"/>
              <a:pathLst>
                <a:path w="29184" h="26285" extrusionOk="0">
                  <a:moveTo>
                    <a:pt x="16691" y="0"/>
                  </a:moveTo>
                  <a:cubicBezTo>
                    <a:pt x="11304" y="0"/>
                    <a:pt x="648" y="5517"/>
                    <a:pt x="293" y="12653"/>
                  </a:cubicBezTo>
                  <a:cubicBezTo>
                    <a:pt x="0" y="18539"/>
                    <a:pt x="3915" y="19638"/>
                    <a:pt x="6880" y="19638"/>
                  </a:cubicBezTo>
                  <a:cubicBezTo>
                    <a:pt x="8647" y="19638"/>
                    <a:pt x="10078" y="19247"/>
                    <a:pt x="10078" y="19247"/>
                  </a:cubicBezTo>
                  <a:cubicBezTo>
                    <a:pt x="10078" y="19247"/>
                    <a:pt x="10534" y="26285"/>
                    <a:pt x="16261" y="26285"/>
                  </a:cubicBezTo>
                  <a:cubicBezTo>
                    <a:pt x="17154" y="26285"/>
                    <a:pt x="18175" y="26114"/>
                    <a:pt x="19342" y="25719"/>
                  </a:cubicBezTo>
                  <a:cubicBezTo>
                    <a:pt x="27997" y="22789"/>
                    <a:pt x="29184" y="4085"/>
                    <a:pt x="23091" y="3933"/>
                  </a:cubicBezTo>
                  <a:lnTo>
                    <a:pt x="19728" y="1786"/>
                  </a:lnTo>
                  <a:cubicBezTo>
                    <a:pt x="19575" y="554"/>
                    <a:pt x="18397" y="0"/>
                    <a:pt x="16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4613421" y="665757"/>
              <a:ext cx="1287621" cy="1062492"/>
            </a:xfrm>
            <a:custGeom>
              <a:avLst/>
              <a:gdLst/>
              <a:ahLst/>
              <a:cxnLst/>
              <a:rect l="l" t="t" r="r" b="b"/>
              <a:pathLst>
                <a:path w="25669" h="21181" extrusionOk="0">
                  <a:moveTo>
                    <a:pt x="20065" y="1"/>
                  </a:moveTo>
                  <a:cubicBezTo>
                    <a:pt x="14232" y="1"/>
                    <a:pt x="0" y="15107"/>
                    <a:pt x="6839" y="19893"/>
                  </a:cubicBezTo>
                  <a:cubicBezTo>
                    <a:pt x="8116" y="20787"/>
                    <a:pt x="9389" y="21180"/>
                    <a:pt x="10627" y="21180"/>
                  </a:cubicBezTo>
                  <a:cubicBezTo>
                    <a:pt x="18948" y="21180"/>
                    <a:pt x="25668" y="3393"/>
                    <a:pt x="21405" y="380"/>
                  </a:cubicBezTo>
                  <a:cubicBezTo>
                    <a:pt x="21039" y="121"/>
                    <a:pt x="20586" y="1"/>
                    <a:pt x="20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036838" y="773204"/>
              <a:ext cx="328464" cy="318331"/>
            </a:xfrm>
            <a:custGeom>
              <a:avLst/>
              <a:gdLst/>
              <a:ahLst/>
              <a:cxnLst/>
              <a:rect l="l" t="t" r="r" b="b"/>
              <a:pathLst>
                <a:path w="6548" h="6346" fill="none" extrusionOk="0">
                  <a:moveTo>
                    <a:pt x="1" y="6346"/>
                  </a:moveTo>
                  <a:cubicBezTo>
                    <a:pt x="3269" y="2384"/>
                    <a:pt x="6547" y="0"/>
                    <a:pt x="654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375580" y="1277281"/>
              <a:ext cx="271479" cy="363678"/>
            </a:xfrm>
            <a:custGeom>
              <a:avLst/>
              <a:gdLst/>
              <a:ahLst/>
              <a:cxnLst/>
              <a:rect l="l" t="t" r="r" b="b"/>
              <a:pathLst>
                <a:path w="5412" h="7250" fill="none" extrusionOk="0">
                  <a:moveTo>
                    <a:pt x="0" y="7250"/>
                  </a:moveTo>
                  <a:cubicBezTo>
                    <a:pt x="3513" y="4219"/>
                    <a:pt x="5411" y="1"/>
                    <a:pt x="5411" y="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4763506" y="1629417"/>
              <a:ext cx="178980" cy="165436"/>
            </a:xfrm>
            <a:custGeom>
              <a:avLst/>
              <a:gdLst/>
              <a:ahLst/>
              <a:cxnLst/>
              <a:rect l="l" t="t" r="r" b="b"/>
              <a:pathLst>
                <a:path w="3568" h="3298" extrusionOk="0">
                  <a:moveTo>
                    <a:pt x="1691" y="784"/>
                  </a:moveTo>
                  <a:cubicBezTo>
                    <a:pt x="1725" y="816"/>
                    <a:pt x="1755" y="851"/>
                    <a:pt x="1782" y="891"/>
                  </a:cubicBezTo>
                  <a:cubicBezTo>
                    <a:pt x="1911" y="1074"/>
                    <a:pt x="1940" y="1386"/>
                    <a:pt x="1717" y="1517"/>
                  </a:cubicBezTo>
                  <a:cubicBezTo>
                    <a:pt x="1678" y="1539"/>
                    <a:pt x="1635" y="1550"/>
                    <a:pt x="1593" y="1550"/>
                  </a:cubicBezTo>
                  <a:cubicBezTo>
                    <a:pt x="1472" y="1550"/>
                    <a:pt x="1359" y="1463"/>
                    <a:pt x="1367" y="1328"/>
                  </a:cubicBezTo>
                  <a:cubicBezTo>
                    <a:pt x="1380" y="1127"/>
                    <a:pt x="1554" y="926"/>
                    <a:pt x="1691" y="784"/>
                  </a:cubicBezTo>
                  <a:close/>
                  <a:moveTo>
                    <a:pt x="2370" y="1"/>
                  </a:moveTo>
                  <a:cubicBezTo>
                    <a:pt x="2257" y="1"/>
                    <a:pt x="2142" y="19"/>
                    <a:pt x="2025" y="59"/>
                  </a:cubicBezTo>
                  <a:cubicBezTo>
                    <a:pt x="1891" y="105"/>
                    <a:pt x="1768" y="176"/>
                    <a:pt x="1653" y="260"/>
                  </a:cubicBezTo>
                  <a:cubicBezTo>
                    <a:pt x="1547" y="209"/>
                    <a:pt x="1434" y="171"/>
                    <a:pt x="1319" y="150"/>
                  </a:cubicBezTo>
                  <a:cubicBezTo>
                    <a:pt x="1248" y="137"/>
                    <a:pt x="1178" y="131"/>
                    <a:pt x="1108" y="131"/>
                  </a:cubicBezTo>
                  <a:cubicBezTo>
                    <a:pt x="733" y="131"/>
                    <a:pt x="380" y="308"/>
                    <a:pt x="131" y="592"/>
                  </a:cubicBezTo>
                  <a:cubicBezTo>
                    <a:pt x="0" y="742"/>
                    <a:pt x="149" y="916"/>
                    <a:pt x="306" y="916"/>
                  </a:cubicBezTo>
                  <a:cubicBezTo>
                    <a:pt x="362" y="916"/>
                    <a:pt x="419" y="894"/>
                    <a:pt x="465" y="841"/>
                  </a:cubicBezTo>
                  <a:lnTo>
                    <a:pt x="465" y="843"/>
                  </a:lnTo>
                  <a:cubicBezTo>
                    <a:pt x="633" y="651"/>
                    <a:pt x="876" y="553"/>
                    <a:pt x="1117" y="553"/>
                  </a:cubicBezTo>
                  <a:cubicBezTo>
                    <a:pt x="1185" y="553"/>
                    <a:pt x="1253" y="560"/>
                    <a:pt x="1319" y="576"/>
                  </a:cubicBezTo>
                  <a:cubicBezTo>
                    <a:pt x="1278" y="624"/>
                    <a:pt x="1238" y="674"/>
                    <a:pt x="1201" y="723"/>
                  </a:cubicBezTo>
                  <a:cubicBezTo>
                    <a:pt x="1003" y="990"/>
                    <a:pt x="847" y="1352"/>
                    <a:pt x="1038" y="1665"/>
                  </a:cubicBezTo>
                  <a:cubicBezTo>
                    <a:pt x="1156" y="1860"/>
                    <a:pt x="1372" y="1963"/>
                    <a:pt x="1591" y="1963"/>
                  </a:cubicBezTo>
                  <a:cubicBezTo>
                    <a:pt x="1710" y="1963"/>
                    <a:pt x="1830" y="1933"/>
                    <a:pt x="1934" y="1870"/>
                  </a:cubicBezTo>
                  <a:cubicBezTo>
                    <a:pt x="2261" y="1672"/>
                    <a:pt x="2371" y="1255"/>
                    <a:pt x="2253" y="905"/>
                  </a:cubicBezTo>
                  <a:cubicBezTo>
                    <a:pt x="2204" y="758"/>
                    <a:pt x="2122" y="631"/>
                    <a:pt x="2018" y="522"/>
                  </a:cubicBezTo>
                  <a:cubicBezTo>
                    <a:pt x="2100" y="474"/>
                    <a:pt x="2186" y="437"/>
                    <a:pt x="2279" y="421"/>
                  </a:cubicBezTo>
                  <a:cubicBezTo>
                    <a:pt x="2315" y="415"/>
                    <a:pt x="2350" y="413"/>
                    <a:pt x="2385" y="413"/>
                  </a:cubicBezTo>
                  <a:cubicBezTo>
                    <a:pt x="2829" y="413"/>
                    <a:pt x="3123" y="888"/>
                    <a:pt x="3101" y="1308"/>
                  </a:cubicBezTo>
                  <a:cubicBezTo>
                    <a:pt x="3066" y="1997"/>
                    <a:pt x="2515" y="2496"/>
                    <a:pt x="2028" y="2919"/>
                  </a:cubicBezTo>
                  <a:cubicBezTo>
                    <a:pt x="1867" y="3059"/>
                    <a:pt x="1998" y="3298"/>
                    <a:pt x="2161" y="3298"/>
                  </a:cubicBezTo>
                  <a:cubicBezTo>
                    <a:pt x="2202" y="3298"/>
                    <a:pt x="2245" y="3283"/>
                    <a:pt x="2285" y="3248"/>
                  </a:cubicBezTo>
                  <a:cubicBezTo>
                    <a:pt x="2905" y="2709"/>
                    <a:pt x="3567" y="2050"/>
                    <a:pt x="3515" y="1159"/>
                  </a:cubicBezTo>
                  <a:cubicBezTo>
                    <a:pt x="3477" y="533"/>
                    <a:pt x="2972" y="1"/>
                    <a:pt x="2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5592280" y="709649"/>
              <a:ext cx="30198" cy="21118"/>
            </a:xfrm>
            <a:custGeom>
              <a:avLst/>
              <a:gdLst/>
              <a:ahLst/>
              <a:cxnLst/>
              <a:rect l="l" t="t" r="r" b="b"/>
              <a:pathLst>
                <a:path w="602" h="421" extrusionOk="0">
                  <a:moveTo>
                    <a:pt x="306" y="0"/>
                  </a:moveTo>
                  <a:cubicBezTo>
                    <a:pt x="134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7" y="420"/>
                    <a:pt x="601" y="174"/>
                    <a:pt x="426" y="43"/>
                  </a:cubicBezTo>
                  <a:cubicBezTo>
                    <a:pt x="386" y="13"/>
                    <a:pt x="345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5510265" y="73016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7" y="0"/>
                  </a:moveTo>
                  <a:cubicBezTo>
                    <a:pt x="135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2" y="174"/>
                    <a:pt x="427" y="42"/>
                  </a:cubicBezTo>
                  <a:cubicBezTo>
                    <a:pt x="387" y="13"/>
                    <a:pt x="346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5574773" y="797131"/>
              <a:ext cx="30148" cy="21068"/>
            </a:xfrm>
            <a:custGeom>
              <a:avLst/>
              <a:gdLst/>
              <a:ahLst/>
              <a:cxnLst/>
              <a:rect l="l" t="t" r="r" b="b"/>
              <a:pathLst>
                <a:path w="601" h="420" extrusionOk="0">
                  <a:moveTo>
                    <a:pt x="305" y="0"/>
                  </a:moveTo>
                  <a:cubicBezTo>
                    <a:pt x="133" y="0"/>
                    <a:pt x="0" y="246"/>
                    <a:pt x="176" y="378"/>
                  </a:cubicBezTo>
                  <a:cubicBezTo>
                    <a:pt x="215" y="407"/>
                    <a:pt x="256" y="420"/>
                    <a:pt x="295" y="420"/>
                  </a:cubicBezTo>
                  <a:cubicBezTo>
                    <a:pt x="466" y="420"/>
                    <a:pt x="601" y="174"/>
                    <a:pt x="425" y="42"/>
                  </a:cubicBezTo>
                  <a:cubicBezTo>
                    <a:pt x="385" y="13"/>
                    <a:pt x="344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5066182" y="1645118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6" y="1"/>
                  </a:moveTo>
                  <a:cubicBezTo>
                    <a:pt x="134" y="1"/>
                    <a:pt x="0" y="247"/>
                    <a:pt x="176" y="378"/>
                  </a:cubicBezTo>
                  <a:cubicBezTo>
                    <a:pt x="216" y="408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3"/>
                  </a:cubicBezTo>
                  <a:cubicBezTo>
                    <a:pt x="385" y="13"/>
                    <a:pt x="345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5186219" y="166588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6" y="0"/>
                  </a:moveTo>
                  <a:cubicBezTo>
                    <a:pt x="135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2"/>
                  </a:cubicBezTo>
                  <a:cubicBezTo>
                    <a:pt x="386" y="13"/>
                    <a:pt x="345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5102198" y="1599822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5" y="1"/>
                  </a:moveTo>
                  <a:cubicBezTo>
                    <a:pt x="134" y="1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4"/>
                  </a:cubicBezTo>
                  <a:cubicBezTo>
                    <a:pt x="386" y="14"/>
                    <a:pt x="344" y="1"/>
                    <a:pt x="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5206334" y="158532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6" y="1"/>
                  </a:moveTo>
                  <a:cubicBezTo>
                    <a:pt x="134" y="1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7" y="44"/>
                  </a:cubicBezTo>
                  <a:cubicBezTo>
                    <a:pt x="387" y="14"/>
                    <a:pt x="345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5100292" y="1139536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4" y="1"/>
                  </a:moveTo>
                  <a:cubicBezTo>
                    <a:pt x="133" y="1"/>
                    <a:pt x="1" y="246"/>
                    <a:pt x="176" y="377"/>
                  </a:cubicBezTo>
                  <a:cubicBezTo>
                    <a:pt x="216" y="407"/>
                    <a:pt x="257" y="420"/>
                    <a:pt x="297" y="420"/>
                  </a:cubicBezTo>
                  <a:cubicBezTo>
                    <a:pt x="468" y="420"/>
                    <a:pt x="600" y="175"/>
                    <a:pt x="425" y="44"/>
                  </a:cubicBezTo>
                  <a:cubicBezTo>
                    <a:pt x="385" y="14"/>
                    <a:pt x="344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5147495" y="1061434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4" y="1"/>
                  </a:moveTo>
                  <a:cubicBezTo>
                    <a:pt x="133" y="1"/>
                    <a:pt x="0" y="246"/>
                    <a:pt x="175" y="378"/>
                  </a:cubicBezTo>
                  <a:cubicBezTo>
                    <a:pt x="215" y="408"/>
                    <a:pt x="257" y="420"/>
                    <a:pt x="296" y="420"/>
                  </a:cubicBezTo>
                  <a:cubicBezTo>
                    <a:pt x="467" y="420"/>
                    <a:pt x="600" y="174"/>
                    <a:pt x="425" y="44"/>
                  </a:cubicBezTo>
                  <a:cubicBezTo>
                    <a:pt x="385" y="14"/>
                    <a:pt x="344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5266100" y="1564537"/>
              <a:ext cx="482538" cy="299988"/>
            </a:xfrm>
            <a:custGeom>
              <a:avLst/>
              <a:gdLst/>
              <a:ahLst/>
              <a:cxnLst/>
              <a:rect l="l" t="t" r="r" b="b"/>
              <a:pathLst>
                <a:path w="10390" h="6459" extrusionOk="0">
                  <a:moveTo>
                    <a:pt x="7497" y="0"/>
                  </a:moveTo>
                  <a:cubicBezTo>
                    <a:pt x="4592" y="0"/>
                    <a:pt x="1" y="3472"/>
                    <a:pt x="1534" y="5676"/>
                  </a:cubicBezTo>
                  <a:cubicBezTo>
                    <a:pt x="1909" y="6213"/>
                    <a:pt x="2692" y="6458"/>
                    <a:pt x="3633" y="6458"/>
                  </a:cubicBezTo>
                  <a:cubicBezTo>
                    <a:pt x="6356" y="6458"/>
                    <a:pt x="10390" y="4402"/>
                    <a:pt x="9581" y="1438"/>
                  </a:cubicBezTo>
                  <a:cubicBezTo>
                    <a:pt x="9302" y="414"/>
                    <a:pt x="8500" y="0"/>
                    <a:pt x="7497" y="0"/>
                  </a:cubicBezTo>
                  <a:close/>
                </a:path>
              </a:pathLst>
            </a:custGeom>
            <a:solidFill>
              <a:srgbClr val="F9F7E4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8" name="Google Shape;2948;p9"/>
          <p:cNvSpPr/>
          <p:nvPr/>
        </p:nvSpPr>
        <p:spPr>
          <a:xfrm rot="609253">
            <a:off x="8627276" y="174803"/>
            <a:ext cx="194901" cy="191209"/>
          </a:xfrm>
          <a:custGeom>
            <a:avLst/>
            <a:gdLst/>
            <a:ahLst/>
            <a:cxnLst/>
            <a:rect l="l" t="t" r="r" b="b"/>
            <a:pathLst>
              <a:path w="4804" h="4713" extrusionOk="0">
                <a:moveTo>
                  <a:pt x="2402" y="1"/>
                </a:moveTo>
                <a:cubicBezTo>
                  <a:pt x="2310" y="1"/>
                  <a:pt x="2218" y="47"/>
                  <a:pt x="2168" y="139"/>
                </a:cubicBezTo>
                <a:lnTo>
                  <a:pt x="1504" y="1352"/>
                </a:lnTo>
                <a:cubicBezTo>
                  <a:pt x="1481" y="1397"/>
                  <a:pt x="1443" y="1436"/>
                  <a:pt x="1397" y="1458"/>
                </a:cubicBezTo>
                <a:lnTo>
                  <a:pt x="185" y="2123"/>
                </a:lnTo>
                <a:cubicBezTo>
                  <a:pt x="1" y="2223"/>
                  <a:pt x="1" y="2490"/>
                  <a:pt x="185" y="2590"/>
                </a:cubicBezTo>
                <a:lnTo>
                  <a:pt x="1397" y="3255"/>
                </a:lnTo>
                <a:cubicBezTo>
                  <a:pt x="1443" y="3278"/>
                  <a:pt x="1481" y="3316"/>
                  <a:pt x="1504" y="3358"/>
                </a:cubicBezTo>
                <a:lnTo>
                  <a:pt x="2168" y="4574"/>
                </a:lnTo>
                <a:cubicBezTo>
                  <a:pt x="2218" y="4666"/>
                  <a:pt x="2310" y="4712"/>
                  <a:pt x="2402" y="4712"/>
                </a:cubicBezTo>
                <a:cubicBezTo>
                  <a:pt x="2494" y="4712"/>
                  <a:pt x="2586" y="4666"/>
                  <a:pt x="2636" y="4574"/>
                </a:cubicBezTo>
                <a:lnTo>
                  <a:pt x="3301" y="3358"/>
                </a:lnTo>
                <a:cubicBezTo>
                  <a:pt x="3323" y="3316"/>
                  <a:pt x="3362" y="3278"/>
                  <a:pt x="3407" y="3255"/>
                </a:cubicBezTo>
                <a:lnTo>
                  <a:pt x="4620" y="2590"/>
                </a:lnTo>
                <a:cubicBezTo>
                  <a:pt x="4804" y="2490"/>
                  <a:pt x="4804" y="2223"/>
                  <a:pt x="4620" y="2123"/>
                </a:cubicBezTo>
                <a:lnTo>
                  <a:pt x="3407" y="1458"/>
                </a:lnTo>
                <a:cubicBezTo>
                  <a:pt x="3362" y="1436"/>
                  <a:pt x="3323" y="1397"/>
                  <a:pt x="3301" y="1352"/>
                </a:cubicBezTo>
                <a:lnTo>
                  <a:pt x="2636" y="139"/>
                </a:lnTo>
                <a:cubicBezTo>
                  <a:pt x="2586" y="47"/>
                  <a:pt x="2494" y="1"/>
                  <a:pt x="24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9" name="Google Shape;2949;p9"/>
          <p:cNvGrpSpPr/>
          <p:nvPr/>
        </p:nvGrpSpPr>
        <p:grpSpPr>
          <a:xfrm rot="-7252599">
            <a:off x="7470730" y="-177080"/>
            <a:ext cx="962904" cy="894964"/>
            <a:chOff x="5879807" y="1309936"/>
            <a:chExt cx="1080591" cy="1004347"/>
          </a:xfrm>
        </p:grpSpPr>
        <p:sp>
          <p:nvSpPr>
            <p:cNvPr id="2950" name="Google Shape;2950;p9"/>
            <p:cNvSpPr/>
            <p:nvPr/>
          </p:nvSpPr>
          <p:spPr>
            <a:xfrm>
              <a:off x="6178872" y="1435140"/>
              <a:ext cx="343613" cy="564830"/>
            </a:xfrm>
            <a:custGeom>
              <a:avLst/>
              <a:gdLst/>
              <a:ahLst/>
              <a:cxnLst/>
              <a:rect l="l" t="t" r="r" b="b"/>
              <a:pathLst>
                <a:path w="6850" h="11260" extrusionOk="0">
                  <a:moveTo>
                    <a:pt x="4962" y="0"/>
                  </a:moveTo>
                  <a:cubicBezTo>
                    <a:pt x="4612" y="0"/>
                    <a:pt x="4259" y="153"/>
                    <a:pt x="4042" y="430"/>
                  </a:cubicBezTo>
                  <a:cubicBezTo>
                    <a:pt x="3360" y="1301"/>
                    <a:pt x="2444" y="1971"/>
                    <a:pt x="1776" y="2853"/>
                  </a:cubicBezTo>
                  <a:cubicBezTo>
                    <a:pt x="1111" y="3736"/>
                    <a:pt x="561" y="4719"/>
                    <a:pt x="266" y="5786"/>
                  </a:cubicBezTo>
                  <a:cubicBezTo>
                    <a:pt x="86" y="6436"/>
                    <a:pt x="1" y="7119"/>
                    <a:pt x="79" y="7790"/>
                  </a:cubicBezTo>
                  <a:cubicBezTo>
                    <a:pt x="130" y="8238"/>
                    <a:pt x="253" y="8676"/>
                    <a:pt x="375" y="9112"/>
                  </a:cubicBezTo>
                  <a:cubicBezTo>
                    <a:pt x="555" y="9753"/>
                    <a:pt x="735" y="10395"/>
                    <a:pt x="916" y="11037"/>
                  </a:cubicBezTo>
                  <a:lnTo>
                    <a:pt x="911" y="10705"/>
                  </a:lnTo>
                  <a:lnTo>
                    <a:pt x="911" y="10705"/>
                  </a:lnTo>
                  <a:cubicBezTo>
                    <a:pt x="1238" y="11038"/>
                    <a:pt x="1690" y="11259"/>
                    <a:pt x="2157" y="11259"/>
                  </a:cubicBezTo>
                  <a:cubicBezTo>
                    <a:pt x="2162" y="11259"/>
                    <a:pt x="2167" y="11259"/>
                    <a:pt x="2172" y="11259"/>
                  </a:cubicBezTo>
                  <a:cubicBezTo>
                    <a:pt x="2643" y="11254"/>
                    <a:pt x="3118" y="11005"/>
                    <a:pt x="3348" y="10593"/>
                  </a:cubicBezTo>
                  <a:cubicBezTo>
                    <a:pt x="3578" y="10181"/>
                    <a:pt x="3526" y="9616"/>
                    <a:pt x="3191" y="9284"/>
                  </a:cubicBezTo>
                  <a:lnTo>
                    <a:pt x="3191" y="9284"/>
                  </a:lnTo>
                  <a:cubicBezTo>
                    <a:pt x="3263" y="9336"/>
                    <a:pt x="3350" y="9362"/>
                    <a:pt x="3439" y="9362"/>
                  </a:cubicBezTo>
                  <a:cubicBezTo>
                    <a:pt x="3556" y="9362"/>
                    <a:pt x="3674" y="9317"/>
                    <a:pt x="3755" y="9231"/>
                  </a:cubicBezTo>
                  <a:cubicBezTo>
                    <a:pt x="3897" y="9081"/>
                    <a:pt x="3906" y="8824"/>
                    <a:pt x="3776" y="8665"/>
                  </a:cubicBezTo>
                  <a:lnTo>
                    <a:pt x="3776" y="8665"/>
                  </a:lnTo>
                  <a:cubicBezTo>
                    <a:pt x="3805" y="8669"/>
                    <a:pt x="3834" y="8671"/>
                    <a:pt x="3863" y="8671"/>
                  </a:cubicBezTo>
                  <a:cubicBezTo>
                    <a:pt x="4166" y="8671"/>
                    <a:pt x="4443" y="8435"/>
                    <a:pt x="4599" y="8165"/>
                  </a:cubicBezTo>
                  <a:cubicBezTo>
                    <a:pt x="4834" y="7761"/>
                    <a:pt x="4882" y="7251"/>
                    <a:pt x="4729" y="6809"/>
                  </a:cubicBezTo>
                  <a:cubicBezTo>
                    <a:pt x="4574" y="6367"/>
                    <a:pt x="4219" y="6000"/>
                    <a:pt x="3782" y="5829"/>
                  </a:cubicBezTo>
                  <a:cubicBezTo>
                    <a:pt x="4044" y="5751"/>
                    <a:pt x="4245" y="5540"/>
                    <a:pt x="4317" y="5278"/>
                  </a:cubicBezTo>
                  <a:cubicBezTo>
                    <a:pt x="4390" y="5016"/>
                    <a:pt x="4320" y="4718"/>
                    <a:pt x="4138" y="4516"/>
                  </a:cubicBezTo>
                  <a:lnTo>
                    <a:pt x="4138" y="4516"/>
                  </a:lnTo>
                  <a:cubicBezTo>
                    <a:pt x="4304" y="4544"/>
                    <a:pt x="4473" y="4559"/>
                    <a:pt x="4642" y="4559"/>
                  </a:cubicBezTo>
                  <a:cubicBezTo>
                    <a:pt x="5051" y="4559"/>
                    <a:pt x="5458" y="4474"/>
                    <a:pt x="5816" y="4282"/>
                  </a:cubicBezTo>
                  <a:cubicBezTo>
                    <a:pt x="6322" y="4009"/>
                    <a:pt x="6717" y="3504"/>
                    <a:pt x="6782" y="2932"/>
                  </a:cubicBezTo>
                  <a:cubicBezTo>
                    <a:pt x="6849" y="2361"/>
                    <a:pt x="6547" y="1744"/>
                    <a:pt x="6022" y="1510"/>
                  </a:cubicBezTo>
                  <a:cubicBezTo>
                    <a:pt x="6198" y="1004"/>
                    <a:pt x="5960" y="387"/>
                    <a:pt x="5490" y="130"/>
                  </a:cubicBezTo>
                  <a:cubicBezTo>
                    <a:pt x="5328" y="42"/>
                    <a:pt x="5145" y="0"/>
                    <a:pt x="4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240672" y="1571781"/>
              <a:ext cx="464655" cy="337794"/>
            </a:xfrm>
            <a:custGeom>
              <a:avLst/>
              <a:gdLst/>
              <a:ahLst/>
              <a:cxnLst/>
              <a:rect l="l" t="t" r="r" b="b"/>
              <a:pathLst>
                <a:path w="9263" h="6734" extrusionOk="0">
                  <a:moveTo>
                    <a:pt x="2093" y="1"/>
                  </a:moveTo>
                  <a:lnTo>
                    <a:pt x="1549" y="668"/>
                  </a:lnTo>
                  <a:cubicBezTo>
                    <a:pt x="2863" y="2016"/>
                    <a:pt x="4385" y="2666"/>
                    <a:pt x="4385" y="2666"/>
                  </a:cubicBezTo>
                  <a:cubicBezTo>
                    <a:pt x="4344" y="2667"/>
                    <a:pt x="4303" y="2668"/>
                    <a:pt x="4262" y="2668"/>
                  </a:cubicBezTo>
                  <a:cubicBezTo>
                    <a:pt x="2579" y="2668"/>
                    <a:pt x="522" y="1515"/>
                    <a:pt x="522" y="1515"/>
                  </a:cubicBezTo>
                  <a:lnTo>
                    <a:pt x="0" y="2380"/>
                  </a:lnTo>
                  <a:cubicBezTo>
                    <a:pt x="849" y="2940"/>
                    <a:pt x="3297" y="3759"/>
                    <a:pt x="3297" y="3759"/>
                  </a:cubicBezTo>
                  <a:cubicBezTo>
                    <a:pt x="2863" y="3689"/>
                    <a:pt x="2477" y="3663"/>
                    <a:pt x="2142" y="3663"/>
                  </a:cubicBezTo>
                  <a:cubicBezTo>
                    <a:pt x="1119" y="3663"/>
                    <a:pt x="572" y="3910"/>
                    <a:pt x="572" y="3910"/>
                  </a:cubicBezTo>
                  <a:lnTo>
                    <a:pt x="802" y="4824"/>
                  </a:lnTo>
                  <a:cubicBezTo>
                    <a:pt x="1208" y="4671"/>
                    <a:pt x="1635" y="4605"/>
                    <a:pt x="2067" y="4605"/>
                  </a:cubicBezTo>
                  <a:cubicBezTo>
                    <a:pt x="4181" y="4605"/>
                    <a:pt x="6420" y="6175"/>
                    <a:pt x="7059" y="6656"/>
                  </a:cubicBezTo>
                  <a:cubicBezTo>
                    <a:pt x="7127" y="6708"/>
                    <a:pt x="7208" y="6734"/>
                    <a:pt x="7290" y="6734"/>
                  </a:cubicBezTo>
                  <a:cubicBezTo>
                    <a:pt x="7352" y="6734"/>
                    <a:pt x="7414" y="6719"/>
                    <a:pt x="7471" y="6689"/>
                  </a:cubicBezTo>
                  <a:cubicBezTo>
                    <a:pt x="9021" y="5883"/>
                    <a:pt x="9262" y="3759"/>
                    <a:pt x="9100" y="2924"/>
                  </a:cubicBezTo>
                  <a:cubicBezTo>
                    <a:pt x="9068" y="2765"/>
                    <a:pt x="8938" y="2642"/>
                    <a:pt x="8777" y="2621"/>
                  </a:cubicBezTo>
                  <a:cubicBezTo>
                    <a:pt x="3778" y="1998"/>
                    <a:pt x="2093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5879807" y="1309936"/>
              <a:ext cx="593422" cy="704081"/>
            </a:xfrm>
            <a:custGeom>
              <a:avLst/>
              <a:gdLst/>
              <a:ahLst/>
              <a:cxnLst/>
              <a:rect l="l" t="t" r="r" b="b"/>
              <a:pathLst>
                <a:path w="11830" h="14036" extrusionOk="0">
                  <a:moveTo>
                    <a:pt x="6828" y="1"/>
                  </a:moveTo>
                  <a:cubicBezTo>
                    <a:pt x="6636" y="1"/>
                    <a:pt x="6444" y="28"/>
                    <a:pt x="6260" y="81"/>
                  </a:cubicBezTo>
                  <a:cubicBezTo>
                    <a:pt x="5671" y="250"/>
                    <a:pt x="5171" y="670"/>
                    <a:pt x="4845" y="1189"/>
                  </a:cubicBezTo>
                  <a:cubicBezTo>
                    <a:pt x="4520" y="1708"/>
                    <a:pt x="4358" y="2320"/>
                    <a:pt x="4320" y="2931"/>
                  </a:cubicBezTo>
                  <a:cubicBezTo>
                    <a:pt x="4148" y="2824"/>
                    <a:pt x="3951" y="2775"/>
                    <a:pt x="3751" y="2775"/>
                  </a:cubicBezTo>
                  <a:cubicBezTo>
                    <a:pt x="3364" y="2775"/>
                    <a:pt x="2968" y="2961"/>
                    <a:pt x="2731" y="3275"/>
                  </a:cubicBezTo>
                  <a:cubicBezTo>
                    <a:pt x="2374" y="3749"/>
                    <a:pt x="2388" y="4413"/>
                    <a:pt x="2671" y="4937"/>
                  </a:cubicBezTo>
                  <a:cubicBezTo>
                    <a:pt x="2604" y="4930"/>
                    <a:pt x="2537" y="4927"/>
                    <a:pt x="2470" y="4927"/>
                  </a:cubicBezTo>
                  <a:cubicBezTo>
                    <a:pt x="1670" y="4927"/>
                    <a:pt x="877" y="5359"/>
                    <a:pt x="456" y="6042"/>
                  </a:cubicBezTo>
                  <a:cubicBezTo>
                    <a:pt x="1" y="6782"/>
                    <a:pt x="6" y="7780"/>
                    <a:pt x="466" y="8516"/>
                  </a:cubicBezTo>
                  <a:cubicBezTo>
                    <a:pt x="888" y="9191"/>
                    <a:pt x="1677" y="9616"/>
                    <a:pt x="2471" y="9616"/>
                  </a:cubicBezTo>
                  <a:cubicBezTo>
                    <a:pt x="2544" y="9616"/>
                    <a:pt x="2616" y="9613"/>
                    <a:pt x="2688" y="9605"/>
                  </a:cubicBezTo>
                  <a:lnTo>
                    <a:pt x="2688" y="9605"/>
                  </a:lnTo>
                  <a:cubicBezTo>
                    <a:pt x="2262" y="9989"/>
                    <a:pt x="2233" y="10713"/>
                    <a:pt x="2588" y="11164"/>
                  </a:cubicBezTo>
                  <a:cubicBezTo>
                    <a:pt x="2841" y="11486"/>
                    <a:pt x="3289" y="11660"/>
                    <a:pt x="3720" y="11660"/>
                  </a:cubicBezTo>
                  <a:cubicBezTo>
                    <a:pt x="3892" y="11660"/>
                    <a:pt x="4060" y="11632"/>
                    <a:pt x="4213" y="11576"/>
                  </a:cubicBezTo>
                  <a:lnTo>
                    <a:pt x="4213" y="11576"/>
                  </a:lnTo>
                  <a:cubicBezTo>
                    <a:pt x="3876" y="11992"/>
                    <a:pt x="3950" y="12637"/>
                    <a:pt x="4270" y="13067"/>
                  </a:cubicBezTo>
                  <a:cubicBezTo>
                    <a:pt x="4590" y="13497"/>
                    <a:pt x="5102" y="13742"/>
                    <a:pt x="5616" y="13891"/>
                  </a:cubicBezTo>
                  <a:cubicBezTo>
                    <a:pt x="5917" y="13977"/>
                    <a:pt x="6234" y="14036"/>
                    <a:pt x="6546" y="14036"/>
                  </a:cubicBezTo>
                  <a:cubicBezTo>
                    <a:pt x="6810" y="14036"/>
                    <a:pt x="7071" y="13994"/>
                    <a:pt x="7315" y="13892"/>
                  </a:cubicBezTo>
                  <a:cubicBezTo>
                    <a:pt x="7849" y="13671"/>
                    <a:pt x="8265" y="13101"/>
                    <a:pt x="8160" y="12534"/>
                  </a:cubicBezTo>
                  <a:cubicBezTo>
                    <a:pt x="8679" y="12414"/>
                    <a:pt x="9092" y="11930"/>
                    <a:pt x="9126" y="11398"/>
                  </a:cubicBezTo>
                  <a:cubicBezTo>
                    <a:pt x="9161" y="10868"/>
                    <a:pt x="8835" y="10294"/>
                    <a:pt x="8337" y="10110"/>
                  </a:cubicBezTo>
                  <a:cubicBezTo>
                    <a:pt x="8673" y="9829"/>
                    <a:pt x="8879" y="9399"/>
                    <a:pt x="8888" y="8962"/>
                  </a:cubicBezTo>
                  <a:cubicBezTo>
                    <a:pt x="8899" y="8524"/>
                    <a:pt x="8711" y="8085"/>
                    <a:pt x="8388" y="7790"/>
                  </a:cubicBezTo>
                  <a:lnTo>
                    <a:pt x="8388" y="7790"/>
                  </a:lnTo>
                  <a:cubicBezTo>
                    <a:pt x="8426" y="7796"/>
                    <a:pt x="8464" y="7799"/>
                    <a:pt x="8502" y="7799"/>
                  </a:cubicBezTo>
                  <a:cubicBezTo>
                    <a:pt x="8906" y="7799"/>
                    <a:pt x="9359" y="7476"/>
                    <a:pt x="9560" y="7134"/>
                  </a:cubicBezTo>
                  <a:cubicBezTo>
                    <a:pt x="9779" y="6758"/>
                    <a:pt x="9742" y="6249"/>
                    <a:pt x="9471" y="5909"/>
                  </a:cubicBezTo>
                  <a:lnTo>
                    <a:pt x="9471" y="5909"/>
                  </a:lnTo>
                  <a:cubicBezTo>
                    <a:pt x="9680" y="5952"/>
                    <a:pt x="9896" y="5978"/>
                    <a:pt x="10109" y="5978"/>
                  </a:cubicBezTo>
                  <a:cubicBezTo>
                    <a:pt x="10361" y="5978"/>
                    <a:pt x="10611" y="5942"/>
                    <a:pt x="10847" y="5855"/>
                  </a:cubicBezTo>
                  <a:cubicBezTo>
                    <a:pt x="11283" y="5692"/>
                    <a:pt x="11662" y="5329"/>
                    <a:pt x="11757" y="4874"/>
                  </a:cubicBezTo>
                  <a:cubicBezTo>
                    <a:pt x="11829" y="4526"/>
                    <a:pt x="11727" y="4146"/>
                    <a:pt x="11488" y="3883"/>
                  </a:cubicBezTo>
                  <a:cubicBezTo>
                    <a:pt x="11276" y="3647"/>
                    <a:pt x="10960" y="3511"/>
                    <a:pt x="10643" y="3511"/>
                  </a:cubicBezTo>
                  <a:cubicBezTo>
                    <a:pt x="10604" y="3511"/>
                    <a:pt x="10565" y="3513"/>
                    <a:pt x="10526" y="3517"/>
                  </a:cubicBezTo>
                  <a:cubicBezTo>
                    <a:pt x="10807" y="3078"/>
                    <a:pt x="10694" y="2435"/>
                    <a:pt x="10282" y="2119"/>
                  </a:cubicBezTo>
                  <a:cubicBezTo>
                    <a:pt x="10088" y="1970"/>
                    <a:pt x="9829" y="1893"/>
                    <a:pt x="9573" y="1893"/>
                  </a:cubicBezTo>
                  <a:cubicBezTo>
                    <a:pt x="9284" y="1893"/>
                    <a:pt x="8998" y="1991"/>
                    <a:pt x="8811" y="2194"/>
                  </a:cubicBezTo>
                  <a:cubicBezTo>
                    <a:pt x="8759" y="1520"/>
                    <a:pt x="8527" y="819"/>
                    <a:pt x="8000" y="396"/>
                  </a:cubicBezTo>
                  <a:cubicBezTo>
                    <a:pt x="7672" y="131"/>
                    <a:pt x="7251" y="1"/>
                    <a:pt x="68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091440" y="1844511"/>
              <a:ext cx="46400" cy="49009"/>
            </a:xfrm>
            <a:custGeom>
              <a:avLst/>
              <a:gdLst/>
              <a:ahLst/>
              <a:cxnLst/>
              <a:rect l="l" t="t" r="r" b="b"/>
              <a:pathLst>
                <a:path w="925" h="977" fill="none" extrusionOk="0">
                  <a:moveTo>
                    <a:pt x="925" y="936"/>
                  </a:moveTo>
                  <a:cubicBezTo>
                    <a:pt x="748" y="976"/>
                    <a:pt x="558" y="967"/>
                    <a:pt x="393" y="892"/>
                  </a:cubicBezTo>
                  <a:cubicBezTo>
                    <a:pt x="229" y="816"/>
                    <a:pt x="93" y="671"/>
                    <a:pt x="47" y="497"/>
                  </a:cubicBezTo>
                  <a:cubicBezTo>
                    <a:pt x="0" y="322"/>
                    <a:pt x="50" y="120"/>
                    <a:pt x="187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9"/>
            <p:cNvSpPr/>
            <p:nvPr/>
          </p:nvSpPr>
          <p:spPr>
            <a:xfrm>
              <a:off x="6084468" y="1774836"/>
              <a:ext cx="55129" cy="79558"/>
            </a:xfrm>
            <a:custGeom>
              <a:avLst/>
              <a:gdLst/>
              <a:ahLst/>
              <a:cxnLst/>
              <a:rect l="l" t="t" r="r" b="b"/>
              <a:pathLst>
                <a:path w="1099" h="1586" fill="none" extrusionOk="0">
                  <a:moveTo>
                    <a:pt x="1099" y="1382"/>
                  </a:moveTo>
                  <a:cubicBezTo>
                    <a:pt x="947" y="1538"/>
                    <a:pt x="701" y="1586"/>
                    <a:pt x="497" y="1516"/>
                  </a:cubicBezTo>
                  <a:cubicBezTo>
                    <a:pt x="291" y="1444"/>
                    <a:pt x="131" y="1265"/>
                    <a:pt x="66" y="1057"/>
                  </a:cubicBezTo>
                  <a:cubicBezTo>
                    <a:pt x="0" y="850"/>
                    <a:pt x="26" y="620"/>
                    <a:pt x="117" y="424"/>
                  </a:cubicBezTo>
                  <a:cubicBezTo>
                    <a:pt x="206" y="232"/>
                    <a:pt x="365" y="66"/>
                    <a:pt x="566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9"/>
            <p:cNvSpPr/>
            <p:nvPr/>
          </p:nvSpPr>
          <p:spPr>
            <a:xfrm>
              <a:off x="6088481" y="1492676"/>
              <a:ext cx="28693" cy="37622"/>
            </a:xfrm>
            <a:custGeom>
              <a:avLst/>
              <a:gdLst/>
              <a:ahLst/>
              <a:cxnLst/>
              <a:rect l="l" t="t" r="r" b="b"/>
              <a:pathLst>
                <a:path w="572" h="750" fill="none" extrusionOk="0">
                  <a:moveTo>
                    <a:pt x="117" y="749"/>
                  </a:moveTo>
                  <a:cubicBezTo>
                    <a:pt x="40" y="661"/>
                    <a:pt x="0" y="543"/>
                    <a:pt x="7" y="427"/>
                  </a:cubicBezTo>
                  <a:cubicBezTo>
                    <a:pt x="11" y="310"/>
                    <a:pt x="63" y="197"/>
                    <a:pt x="147" y="115"/>
                  </a:cubicBezTo>
                  <a:cubicBezTo>
                    <a:pt x="203" y="61"/>
                    <a:pt x="275" y="21"/>
                    <a:pt x="353" y="10"/>
                  </a:cubicBezTo>
                  <a:cubicBezTo>
                    <a:pt x="431" y="0"/>
                    <a:pt x="514" y="23"/>
                    <a:pt x="572" y="7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9"/>
            <p:cNvSpPr/>
            <p:nvPr/>
          </p:nvSpPr>
          <p:spPr>
            <a:xfrm>
              <a:off x="6113361" y="1465438"/>
              <a:ext cx="72084" cy="59643"/>
            </a:xfrm>
            <a:custGeom>
              <a:avLst/>
              <a:gdLst/>
              <a:ahLst/>
              <a:cxnLst/>
              <a:rect l="l" t="t" r="r" b="b"/>
              <a:pathLst>
                <a:path w="1437" h="1189" fill="none" extrusionOk="0">
                  <a:moveTo>
                    <a:pt x="38" y="1188"/>
                  </a:moveTo>
                  <a:cubicBezTo>
                    <a:pt x="1" y="925"/>
                    <a:pt x="34" y="646"/>
                    <a:pt x="172" y="419"/>
                  </a:cubicBezTo>
                  <a:cubicBezTo>
                    <a:pt x="307" y="190"/>
                    <a:pt x="553" y="21"/>
                    <a:pt x="818" y="12"/>
                  </a:cubicBezTo>
                  <a:cubicBezTo>
                    <a:pt x="1083" y="0"/>
                    <a:pt x="1356" y="168"/>
                    <a:pt x="1436" y="42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9"/>
            <p:cNvSpPr/>
            <p:nvPr/>
          </p:nvSpPr>
          <p:spPr>
            <a:xfrm>
              <a:off x="6243029" y="1601176"/>
              <a:ext cx="39980" cy="55028"/>
            </a:xfrm>
            <a:custGeom>
              <a:avLst/>
              <a:gdLst/>
              <a:ahLst/>
              <a:cxnLst/>
              <a:rect l="l" t="t" r="r" b="b"/>
              <a:pathLst>
                <a:path w="797" h="1097" fill="none" extrusionOk="0">
                  <a:moveTo>
                    <a:pt x="1" y="1031"/>
                  </a:moveTo>
                  <a:cubicBezTo>
                    <a:pt x="260" y="1096"/>
                    <a:pt x="555" y="962"/>
                    <a:pt x="676" y="726"/>
                  </a:cubicBezTo>
                  <a:cubicBezTo>
                    <a:pt x="796" y="488"/>
                    <a:pt x="732" y="172"/>
                    <a:pt x="528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9"/>
            <p:cNvSpPr/>
            <p:nvPr/>
          </p:nvSpPr>
          <p:spPr>
            <a:xfrm>
              <a:off x="6235605" y="1640202"/>
              <a:ext cx="68622" cy="98971"/>
            </a:xfrm>
            <a:custGeom>
              <a:avLst/>
              <a:gdLst/>
              <a:ahLst/>
              <a:cxnLst/>
              <a:rect l="l" t="t" r="r" b="b"/>
              <a:pathLst>
                <a:path w="1368" h="1973" fill="none" extrusionOk="0">
                  <a:moveTo>
                    <a:pt x="776" y="0"/>
                  </a:moveTo>
                  <a:cubicBezTo>
                    <a:pt x="1069" y="173"/>
                    <a:pt x="1284" y="481"/>
                    <a:pt x="1326" y="818"/>
                  </a:cubicBezTo>
                  <a:cubicBezTo>
                    <a:pt x="1367" y="1156"/>
                    <a:pt x="1230" y="1514"/>
                    <a:pt x="960" y="1723"/>
                  </a:cubicBezTo>
                  <a:cubicBezTo>
                    <a:pt x="692" y="1931"/>
                    <a:pt x="299" y="1972"/>
                    <a:pt x="0" y="1808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9"/>
            <p:cNvSpPr/>
            <p:nvPr/>
          </p:nvSpPr>
          <p:spPr>
            <a:xfrm>
              <a:off x="6213735" y="1709074"/>
              <a:ext cx="27038" cy="29696"/>
            </a:xfrm>
            <a:custGeom>
              <a:avLst/>
              <a:gdLst/>
              <a:ahLst/>
              <a:cxnLst/>
              <a:rect l="l" t="t" r="r" b="b"/>
              <a:pathLst>
                <a:path w="539" h="592" fill="none" extrusionOk="0">
                  <a:moveTo>
                    <a:pt x="513" y="1"/>
                  </a:moveTo>
                  <a:cubicBezTo>
                    <a:pt x="539" y="149"/>
                    <a:pt x="511" y="314"/>
                    <a:pt x="411" y="429"/>
                  </a:cubicBezTo>
                  <a:cubicBezTo>
                    <a:pt x="312" y="543"/>
                    <a:pt x="133" y="591"/>
                    <a:pt x="1" y="518"/>
                  </a:cubicBezTo>
                </a:path>
              </a:pathLst>
            </a:custGeom>
            <a:solidFill>
              <a:schemeClr val="dk1"/>
            </a:solidFill>
            <a:ln w="275" cap="flat" cmpd="sng">
              <a:solidFill>
                <a:srgbClr val="21300A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9"/>
            <p:cNvSpPr/>
            <p:nvPr/>
          </p:nvSpPr>
          <p:spPr>
            <a:xfrm>
              <a:off x="6296251" y="1426111"/>
              <a:ext cx="42136" cy="27038"/>
            </a:xfrm>
            <a:custGeom>
              <a:avLst/>
              <a:gdLst/>
              <a:ahLst/>
              <a:cxnLst/>
              <a:rect l="l" t="t" r="r" b="b"/>
              <a:pathLst>
                <a:path w="840" h="539" fill="none" extrusionOk="0">
                  <a:moveTo>
                    <a:pt x="0" y="331"/>
                  </a:moveTo>
                  <a:cubicBezTo>
                    <a:pt x="37" y="192"/>
                    <a:pt x="152" y="77"/>
                    <a:pt x="291" y="39"/>
                  </a:cubicBezTo>
                  <a:cubicBezTo>
                    <a:pt x="431" y="0"/>
                    <a:pt x="588" y="40"/>
                    <a:pt x="691" y="141"/>
                  </a:cubicBezTo>
                  <a:cubicBezTo>
                    <a:pt x="795" y="242"/>
                    <a:pt x="840" y="400"/>
                    <a:pt x="805" y="53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9"/>
            <p:cNvSpPr/>
            <p:nvPr/>
          </p:nvSpPr>
          <p:spPr>
            <a:xfrm>
              <a:off x="6422007" y="1554425"/>
              <a:ext cx="15450" cy="12089"/>
            </a:xfrm>
            <a:custGeom>
              <a:avLst/>
              <a:gdLst/>
              <a:ahLst/>
              <a:cxnLst/>
              <a:rect l="l" t="t" r="r" b="b"/>
              <a:pathLst>
                <a:path w="308" h="241" extrusionOk="0">
                  <a:moveTo>
                    <a:pt x="147" y="0"/>
                  </a:moveTo>
                  <a:cubicBezTo>
                    <a:pt x="105" y="0"/>
                    <a:pt x="63" y="22"/>
                    <a:pt x="41" y="72"/>
                  </a:cubicBezTo>
                  <a:cubicBezTo>
                    <a:pt x="1" y="167"/>
                    <a:pt x="82" y="240"/>
                    <a:pt x="161" y="240"/>
                  </a:cubicBezTo>
                  <a:cubicBezTo>
                    <a:pt x="203" y="240"/>
                    <a:pt x="245" y="219"/>
                    <a:pt x="267" y="168"/>
                  </a:cubicBezTo>
                  <a:cubicBezTo>
                    <a:pt x="307" y="74"/>
                    <a:pt x="226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9"/>
            <p:cNvSpPr/>
            <p:nvPr/>
          </p:nvSpPr>
          <p:spPr>
            <a:xfrm>
              <a:off x="6383232" y="1547653"/>
              <a:ext cx="15350" cy="12139"/>
            </a:xfrm>
            <a:custGeom>
              <a:avLst/>
              <a:gdLst/>
              <a:ahLst/>
              <a:cxnLst/>
              <a:rect l="l" t="t" r="r" b="b"/>
              <a:pathLst>
                <a:path w="306" h="242" extrusionOk="0">
                  <a:moveTo>
                    <a:pt x="146" y="1"/>
                  </a:moveTo>
                  <a:cubicBezTo>
                    <a:pt x="104" y="1"/>
                    <a:pt x="62" y="22"/>
                    <a:pt x="40" y="73"/>
                  </a:cubicBezTo>
                  <a:cubicBezTo>
                    <a:pt x="1" y="168"/>
                    <a:pt x="82" y="241"/>
                    <a:pt x="160" y="241"/>
                  </a:cubicBezTo>
                  <a:cubicBezTo>
                    <a:pt x="203" y="241"/>
                    <a:pt x="244" y="220"/>
                    <a:pt x="265" y="169"/>
                  </a:cubicBezTo>
                  <a:cubicBezTo>
                    <a:pt x="306" y="74"/>
                    <a:pt x="225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9"/>
            <p:cNvSpPr/>
            <p:nvPr/>
          </p:nvSpPr>
          <p:spPr>
            <a:xfrm>
              <a:off x="6153641" y="1382069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6" y="0"/>
                  </a:moveTo>
                  <a:cubicBezTo>
                    <a:pt x="104" y="0"/>
                    <a:pt x="63" y="22"/>
                    <a:pt x="41" y="72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3" y="241"/>
                    <a:pt x="244" y="220"/>
                    <a:pt x="266" y="170"/>
                  </a:cubicBezTo>
                  <a:cubicBezTo>
                    <a:pt x="307" y="75"/>
                    <a:pt x="225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9"/>
            <p:cNvSpPr/>
            <p:nvPr/>
          </p:nvSpPr>
          <p:spPr>
            <a:xfrm>
              <a:off x="6199037" y="1346905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0"/>
                  </a:moveTo>
                  <a:cubicBezTo>
                    <a:pt x="105" y="0"/>
                    <a:pt x="63" y="21"/>
                    <a:pt x="41" y="72"/>
                  </a:cubicBezTo>
                  <a:cubicBezTo>
                    <a:pt x="1" y="167"/>
                    <a:pt x="82" y="240"/>
                    <a:pt x="160" y="240"/>
                  </a:cubicBezTo>
                  <a:cubicBezTo>
                    <a:pt x="203" y="240"/>
                    <a:pt x="245" y="219"/>
                    <a:pt x="266" y="168"/>
                  </a:cubicBezTo>
                  <a:cubicBezTo>
                    <a:pt x="307" y="74"/>
                    <a:pt x="226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9"/>
            <p:cNvSpPr/>
            <p:nvPr/>
          </p:nvSpPr>
          <p:spPr>
            <a:xfrm>
              <a:off x="6191764" y="1386985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1"/>
                  </a:moveTo>
                  <a:cubicBezTo>
                    <a:pt x="104" y="1"/>
                    <a:pt x="63" y="22"/>
                    <a:pt x="41" y="73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3" y="241"/>
                    <a:pt x="244" y="220"/>
                    <a:pt x="266" y="169"/>
                  </a:cubicBezTo>
                  <a:cubicBezTo>
                    <a:pt x="307" y="75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9"/>
            <p:cNvSpPr/>
            <p:nvPr/>
          </p:nvSpPr>
          <p:spPr>
            <a:xfrm>
              <a:off x="5991869" y="1705763"/>
              <a:ext cx="15350" cy="12089"/>
            </a:xfrm>
            <a:custGeom>
              <a:avLst/>
              <a:gdLst/>
              <a:ahLst/>
              <a:cxnLst/>
              <a:rect l="l" t="t" r="r" b="b"/>
              <a:pathLst>
                <a:path w="306" h="241" extrusionOk="0">
                  <a:moveTo>
                    <a:pt x="145" y="1"/>
                  </a:moveTo>
                  <a:cubicBezTo>
                    <a:pt x="103" y="1"/>
                    <a:pt x="62" y="22"/>
                    <a:pt x="41" y="73"/>
                  </a:cubicBezTo>
                  <a:cubicBezTo>
                    <a:pt x="0" y="167"/>
                    <a:pt x="81" y="241"/>
                    <a:pt x="160" y="241"/>
                  </a:cubicBezTo>
                  <a:cubicBezTo>
                    <a:pt x="202" y="241"/>
                    <a:pt x="244" y="220"/>
                    <a:pt x="266" y="169"/>
                  </a:cubicBezTo>
                  <a:cubicBezTo>
                    <a:pt x="305" y="74"/>
                    <a:pt x="224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9"/>
            <p:cNvSpPr/>
            <p:nvPr/>
          </p:nvSpPr>
          <p:spPr>
            <a:xfrm>
              <a:off x="5943463" y="1696483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1"/>
                  </a:moveTo>
                  <a:cubicBezTo>
                    <a:pt x="105" y="1"/>
                    <a:pt x="63" y="22"/>
                    <a:pt x="41" y="73"/>
                  </a:cubicBezTo>
                  <a:cubicBezTo>
                    <a:pt x="1" y="167"/>
                    <a:pt x="82" y="241"/>
                    <a:pt x="160" y="241"/>
                  </a:cubicBezTo>
                  <a:cubicBezTo>
                    <a:pt x="203" y="241"/>
                    <a:pt x="245" y="219"/>
                    <a:pt x="266" y="169"/>
                  </a:cubicBezTo>
                  <a:cubicBezTo>
                    <a:pt x="307" y="74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9"/>
            <p:cNvSpPr/>
            <p:nvPr/>
          </p:nvSpPr>
          <p:spPr>
            <a:xfrm>
              <a:off x="5964029" y="1648378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5" y="0"/>
                  </a:moveTo>
                  <a:cubicBezTo>
                    <a:pt x="103" y="0"/>
                    <a:pt x="62" y="22"/>
                    <a:pt x="40" y="72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4" y="241"/>
                    <a:pt x="245" y="220"/>
                    <a:pt x="267" y="170"/>
                  </a:cubicBezTo>
                  <a:cubicBezTo>
                    <a:pt x="306" y="75"/>
                    <a:pt x="22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9"/>
            <p:cNvSpPr/>
            <p:nvPr/>
          </p:nvSpPr>
          <p:spPr>
            <a:xfrm>
              <a:off x="6205609" y="1915440"/>
              <a:ext cx="15350" cy="12089"/>
            </a:xfrm>
            <a:custGeom>
              <a:avLst/>
              <a:gdLst/>
              <a:ahLst/>
              <a:cxnLst/>
              <a:rect l="l" t="t" r="r" b="b"/>
              <a:pathLst>
                <a:path w="306" h="241" extrusionOk="0">
                  <a:moveTo>
                    <a:pt x="145" y="0"/>
                  </a:moveTo>
                  <a:cubicBezTo>
                    <a:pt x="103" y="0"/>
                    <a:pt x="61" y="21"/>
                    <a:pt x="40" y="72"/>
                  </a:cubicBezTo>
                  <a:cubicBezTo>
                    <a:pt x="0" y="166"/>
                    <a:pt x="82" y="241"/>
                    <a:pt x="161" y="241"/>
                  </a:cubicBezTo>
                  <a:cubicBezTo>
                    <a:pt x="203" y="241"/>
                    <a:pt x="245" y="219"/>
                    <a:pt x="266" y="169"/>
                  </a:cubicBezTo>
                  <a:cubicBezTo>
                    <a:pt x="306" y="74"/>
                    <a:pt x="22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9"/>
            <p:cNvSpPr/>
            <p:nvPr/>
          </p:nvSpPr>
          <p:spPr>
            <a:xfrm>
              <a:off x="6234903" y="1919603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6" y="1"/>
                  </a:moveTo>
                  <a:cubicBezTo>
                    <a:pt x="104" y="1"/>
                    <a:pt x="62" y="22"/>
                    <a:pt x="40" y="73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4" y="241"/>
                    <a:pt x="245" y="220"/>
                    <a:pt x="267" y="169"/>
                  </a:cubicBezTo>
                  <a:cubicBezTo>
                    <a:pt x="306" y="74"/>
                    <a:pt x="225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9"/>
            <p:cNvSpPr/>
            <p:nvPr/>
          </p:nvSpPr>
          <p:spPr>
            <a:xfrm>
              <a:off x="6155296" y="1628514"/>
              <a:ext cx="15450" cy="12089"/>
            </a:xfrm>
            <a:custGeom>
              <a:avLst/>
              <a:gdLst/>
              <a:ahLst/>
              <a:cxnLst/>
              <a:rect l="l" t="t" r="r" b="b"/>
              <a:pathLst>
                <a:path w="308" h="241" extrusionOk="0">
                  <a:moveTo>
                    <a:pt x="146" y="0"/>
                  </a:moveTo>
                  <a:cubicBezTo>
                    <a:pt x="104" y="0"/>
                    <a:pt x="63" y="22"/>
                    <a:pt x="41" y="72"/>
                  </a:cubicBezTo>
                  <a:cubicBezTo>
                    <a:pt x="1" y="167"/>
                    <a:pt x="82" y="240"/>
                    <a:pt x="161" y="240"/>
                  </a:cubicBezTo>
                  <a:cubicBezTo>
                    <a:pt x="203" y="240"/>
                    <a:pt x="245" y="219"/>
                    <a:pt x="267" y="168"/>
                  </a:cubicBezTo>
                  <a:cubicBezTo>
                    <a:pt x="307" y="74"/>
                    <a:pt x="225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9"/>
            <p:cNvSpPr/>
            <p:nvPr/>
          </p:nvSpPr>
          <p:spPr>
            <a:xfrm>
              <a:off x="6180728" y="1583218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7" y="1"/>
                  </a:moveTo>
                  <a:cubicBezTo>
                    <a:pt x="104" y="1"/>
                    <a:pt x="62" y="22"/>
                    <a:pt x="41" y="73"/>
                  </a:cubicBezTo>
                  <a:cubicBezTo>
                    <a:pt x="0" y="167"/>
                    <a:pt x="81" y="241"/>
                    <a:pt x="160" y="241"/>
                  </a:cubicBezTo>
                  <a:cubicBezTo>
                    <a:pt x="202" y="241"/>
                    <a:pt x="244" y="220"/>
                    <a:pt x="266" y="169"/>
                  </a:cubicBezTo>
                  <a:cubicBezTo>
                    <a:pt x="306" y="74"/>
                    <a:pt x="225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9"/>
            <p:cNvSpPr/>
            <p:nvPr/>
          </p:nvSpPr>
          <p:spPr>
            <a:xfrm>
              <a:off x="5901327" y="1674763"/>
              <a:ext cx="125858" cy="87634"/>
            </a:xfrm>
            <a:custGeom>
              <a:avLst/>
              <a:gdLst/>
              <a:ahLst/>
              <a:cxnLst/>
              <a:rect l="l" t="t" r="r" b="b"/>
              <a:pathLst>
                <a:path w="2509" h="1747" extrusionOk="0">
                  <a:moveTo>
                    <a:pt x="498" y="0"/>
                  </a:moveTo>
                  <a:cubicBezTo>
                    <a:pt x="323" y="0"/>
                    <a:pt x="191" y="88"/>
                    <a:pt x="140" y="301"/>
                  </a:cubicBezTo>
                  <a:cubicBezTo>
                    <a:pt x="1" y="891"/>
                    <a:pt x="1176" y="1746"/>
                    <a:pt x="1831" y="1746"/>
                  </a:cubicBezTo>
                  <a:cubicBezTo>
                    <a:pt x="1949" y="1746"/>
                    <a:pt x="2050" y="1719"/>
                    <a:pt x="2123" y="1657"/>
                  </a:cubicBezTo>
                  <a:cubicBezTo>
                    <a:pt x="2509" y="1333"/>
                    <a:pt x="1180" y="0"/>
                    <a:pt x="498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9"/>
            <p:cNvSpPr/>
            <p:nvPr/>
          </p:nvSpPr>
          <p:spPr>
            <a:xfrm>
              <a:off x="6111204" y="1936408"/>
              <a:ext cx="92399" cy="45598"/>
            </a:xfrm>
            <a:custGeom>
              <a:avLst/>
              <a:gdLst/>
              <a:ahLst/>
              <a:cxnLst/>
              <a:rect l="l" t="t" r="r" b="b"/>
              <a:pathLst>
                <a:path w="1842" h="909" extrusionOk="0">
                  <a:moveTo>
                    <a:pt x="412" y="1"/>
                  </a:moveTo>
                  <a:cubicBezTo>
                    <a:pt x="213" y="1"/>
                    <a:pt x="68" y="51"/>
                    <a:pt x="52" y="171"/>
                  </a:cubicBezTo>
                  <a:cubicBezTo>
                    <a:pt x="0" y="563"/>
                    <a:pt x="787" y="908"/>
                    <a:pt x="1307" y="908"/>
                  </a:cubicBezTo>
                  <a:cubicBezTo>
                    <a:pt x="1525" y="908"/>
                    <a:pt x="1696" y="848"/>
                    <a:pt x="1738" y="704"/>
                  </a:cubicBezTo>
                  <a:cubicBezTo>
                    <a:pt x="1841" y="352"/>
                    <a:pt x="938" y="1"/>
                    <a:pt x="41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9"/>
            <p:cNvSpPr/>
            <p:nvPr/>
          </p:nvSpPr>
          <p:spPr>
            <a:xfrm>
              <a:off x="6114465" y="1332459"/>
              <a:ext cx="119587" cy="90644"/>
            </a:xfrm>
            <a:custGeom>
              <a:avLst/>
              <a:gdLst/>
              <a:ahLst/>
              <a:cxnLst/>
              <a:rect l="l" t="t" r="r" b="b"/>
              <a:pathLst>
                <a:path w="2384" h="1807" extrusionOk="0">
                  <a:moveTo>
                    <a:pt x="1756" y="0"/>
                  </a:moveTo>
                  <a:cubicBezTo>
                    <a:pt x="1093" y="0"/>
                    <a:pt x="1" y="1363"/>
                    <a:pt x="431" y="1743"/>
                  </a:cubicBezTo>
                  <a:cubicBezTo>
                    <a:pt x="480" y="1787"/>
                    <a:pt x="541" y="1806"/>
                    <a:pt x="610" y="1806"/>
                  </a:cubicBezTo>
                  <a:cubicBezTo>
                    <a:pt x="1204" y="1806"/>
                    <a:pt x="2383" y="323"/>
                    <a:pt x="1964" y="57"/>
                  </a:cubicBezTo>
                  <a:cubicBezTo>
                    <a:pt x="1902" y="18"/>
                    <a:pt x="1832" y="0"/>
                    <a:pt x="1756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9"/>
            <p:cNvSpPr/>
            <p:nvPr/>
          </p:nvSpPr>
          <p:spPr>
            <a:xfrm>
              <a:off x="6444730" y="1905358"/>
              <a:ext cx="10484" cy="8728"/>
            </a:xfrm>
            <a:custGeom>
              <a:avLst/>
              <a:gdLst/>
              <a:ahLst/>
              <a:cxnLst/>
              <a:rect l="l" t="t" r="r" b="b"/>
              <a:pathLst>
                <a:path w="209" h="174" extrusionOk="0">
                  <a:moveTo>
                    <a:pt x="109" y="0"/>
                  </a:moveTo>
                  <a:cubicBezTo>
                    <a:pt x="56" y="0"/>
                    <a:pt x="1" y="43"/>
                    <a:pt x="18" y="110"/>
                  </a:cubicBezTo>
                  <a:cubicBezTo>
                    <a:pt x="30" y="154"/>
                    <a:pt x="65" y="174"/>
                    <a:pt x="101" y="174"/>
                  </a:cubicBezTo>
                  <a:cubicBezTo>
                    <a:pt x="154" y="174"/>
                    <a:pt x="209" y="130"/>
                    <a:pt x="190" y="63"/>
                  </a:cubicBezTo>
                  <a:cubicBezTo>
                    <a:pt x="179" y="19"/>
                    <a:pt x="145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77" name="Google Shape;2977;p9"/>
            <p:cNvGrpSpPr/>
            <p:nvPr/>
          </p:nvGrpSpPr>
          <p:grpSpPr>
            <a:xfrm>
              <a:off x="6388800" y="1848875"/>
              <a:ext cx="571599" cy="465408"/>
              <a:chOff x="6388800" y="1848875"/>
              <a:chExt cx="571599" cy="465408"/>
            </a:xfrm>
          </p:grpSpPr>
          <p:sp>
            <p:nvSpPr>
              <p:cNvPr id="2978" name="Google Shape;2978;p9"/>
              <p:cNvSpPr/>
              <p:nvPr/>
            </p:nvSpPr>
            <p:spPr>
              <a:xfrm>
                <a:off x="6585785" y="1848875"/>
                <a:ext cx="223273" cy="417803"/>
              </a:xfrm>
              <a:custGeom>
                <a:avLst/>
                <a:gdLst/>
                <a:ahLst/>
                <a:cxnLst/>
                <a:rect l="l" t="t" r="r" b="b"/>
                <a:pathLst>
                  <a:path w="4451" h="8329" extrusionOk="0">
                    <a:moveTo>
                      <a:pt x="1045" y="1"/>
                    </a:moveTo>
                    <a:cubicBezTo>
                      <a:pt x="1004" y="1"/>
                      <a:pt x="963" y="4"/>
                      <a:pt x="921" y="11"/>
                    </a:cubicBezTo>
                    <a:cubicBezTo>
                      <a:pt x="537" y="75"/>
                      <a:pt x="225" y="442"/>
                      <a:pt x="225" y="833"/>
                    </a:cubicBezTo>
                    <a:cubicBezTo>
                      <a:pt x="225" y="1640"/>
                      <a:pt x="0" y="2436"/>
                      <a:pt x="15" y="3243"/>
                    </a:cubicBezTo>
                    <a:cubicBezTo>
                      <a:pt x="27" y="4049"/>
                      <a:pt x="155" y="4862"/>
                      <a:pt x="465" y="5606"/>
                    </a:cubicBezTo>
                    <a:cubicBezTo>
                      <a:pt x="655" y="6061"/>
                      <a:pt x="913" y="6490"/>
                      <a:pt x="1258" y="6842"/>
                    </a:cubicBezTo>
                    <a:cubicBezTo>
                      <a:pt x="1490" y="7076"/>
                      <a:pt x="1758" y="7271"/>
                      <a:pt x="2023" y="7466"/>
                    </a:cubicBezTo>
                    <a:cubicBezTo>
                      <a:pt x="2416" y="7753"/>
                      <a:pt x="2809" y="8041"/>
                      <a:pt x="3200" y="8328"/>
                    </a:cubicBezTo>
                    <a:lnTo>
                      <a:pt x="3048" y="8141"/>
                    </a:lnTo>
                    <a:lnTo>
                      <a:pt x="3048" y="8141"/>
                    </a:lnTo>
                    <a:cubicBezTo>
                      <a:pt x="3109" y="8149"/>
                      <a:pt x="3170" y="8153"/>
                      <a:pt x="3232" y="8153"/>
                    </a:cubicBezTo>
                    <a:cubicBezTo>
                      <a:pt x="3515" y="8153"/>
                      <a:pt x="3800" y="8068"/>
                      <a:pt x="4021" y="7891"/>
                    </a:cubicBezTo>
                    <a:cubicBezTo>
                      <a:pt x="4290" y="7677"/>
                      <a:pt x="4450" y="7321"/>
                      <a:pt x="4397" y="6981"/>
                    </a:cubicBezTo>
                    <a:cubicBezTo>
                      <a:pt x="4343" y="6640"/>
                      <a:pt x="4059" y="6339"/>
                      <a:pt x="3717" y="6300"/>
                    </a:cubicBezTo>
                    <a:cubicBezTo>
                      <a:pt x="3869" y="6294"/>
                      <a:pt x="4005" y="6165"/>
                      <a:pt x="4017" y="6016"/>
                    </a:cubicBezTo>
                    <a:cubicBezTo>
                      <a:pt x="4032" y="5866"/>
                      <a:pt x="3922" y="5714"/>
                      <a:pt x="3775" y="5681"/>
                    </a:cubicBezTo>
                    <a:cubicBezTo>
                      <a:pt x="3992" y="5558"/>
                      <a:pt x="4057" y="5270"/>
                      <a:pt x="4024" y="5025"/>
                    </a:cubicBezTo>
                    <a:cubicBezTo>
                      <a:pt x="3976" y="4686"/>
                      <a:pt x="3775" y="4372"/>
                      <a:pt x="3487" y="4188"/>
                    </a:cubicBezTo>
                    <a:cubicBezTo>
                      <a:pt x="3296" y="4064"/>
                      <a:pt x="3068" y="4001"/>
                      <a:pt x="2840" y="4001"/>
                    </a:cubicBezTo>
                    <a:cubicBezTo>
                      <a:pt x="2727" y="4001"/>
                      <a:pt x="2613" y="4017"/>
                      <a:pt x="2504" y="4049"/>
                    </a:cubicBezTo>
                    <a:cubicBezTo>
                      <a:pt x="2619" y="3888"/>
                      <a:pt x="2639" y="3675"/>
                      <a:pt x="2563" y="3493"/>
                    </a:cubicBezTo>
                    <a:cubicBezTo>
                      <a:pt x="2488" y="3310"/>
                      <a:pt x="2314" y="3169"/>
                      <a:pt x="2117" y="3136"/>
                    </a:cubicBezTo>
                    <a:cubicBezTo>
                      <a:pt x="2486" y="2935"/>
                      <a:pt x="2807" y="2631"/>
                      <a:pt x="2975" y="2246"/>
                    </a:cubicBezTo>
                    <a:cubicBezTo>
                      <a:pt x="3144" y="1862"/>
                      <a:pt x="3142" y="1395"/>
                      <a:pt x="2924" y="1038"/>
                    </a:cubicBezTo>
                    <a:cubicBezTo>
                      <a:pt x="2741" y="739"/>
                      <a:pt x="2398" y="539"/>
                      <a:pt x="2053" y="539"/>
                    </a:cubicBezTo>
                    <a:cubicBezTo>
                      <a:pt x="1984" y="539"/>
                      <a:pt x="1915" y="547"/>
                      <a:pt x="1848" y="563"/>
                    </a:cubicBezTo>
                    <a:cubicBezTo>
                      <a:pt x="1735" y="232"/>
                      <a:pt x="1393" y="1"/>
                      <a:pt x="10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9"/>
              <p:cNvSpPr/>
              <p:nvPr/>
            </p:nvSpPr>
            <p:spPr>
              <a:xfrm>
                <a:off x="6616986" y="1895676"/>
                <a:ext cx="343412" cy="245295"/>
              </a:xfrm>
              <a:custGeom>
                <a:avLst/>
                <a:gdLst/>
                <a:ahLst/>
                <a:cxnLst/>
                <a:rect l="l" t="t" r="r" b="b"/>
                <a:pathLst>
                  <a:path w="6846" h="4890" extrusionOk="0">
                    <a:moveTo>
                      <a:pt x="5378" y="1"/>
                    </a:moveTo>
                    <a:cubicBezTo>
                      <a:pt x="5330" y="1"/>
                      <a:pt x="5281" y="13"/>
                      <a:pt x="5238" y="39"/>
                    </a:cubicBezTo>
                    <a:cubicBezTo>
                      <a:pt x="3007" y="1378"/>
                      <a:pt x="1422" y="1573"/>
                      <a:pt x="686" y="1573"/>
                    </a:cubicBezTo>
                    <a:cubicBezTo>
                      <a:pt x="383" y="1573"/>
                      <a:pt x="224" y="1540"/>
                      <a:pt x="224" y="1540"/>
                    </a:cubicBezTo>
                    <a:lnTo>
                      <a:pt x="210" y="2168"/>
                    </a:lnTo>
                    <a:cubicBezTo>
                      <a:pt x="520" y="2209"/>
                      <a:pt x="820" y="2226"/>
                      <a:pt x="1098" y="2226"/>
                    </a:cubicBezTo>
                    <a:cubicBezTo>
                      <a:pt x="2041" y="2226"/>
                      <a:pt x="2736" y="2040"/>
                      <a:pt x="2736" y="2040"/>
                    </a:cubicBezTo>
                    <a:lnTo>
                      <a:pt x="2736" y="2040"/>
                    </a:lnTo>
                    <a:cubicBezTo>
                      <a:pt x="1784" y="2840"/>
                      <a:pt x="1" y="3116"/>
                      <a:pt x="1" y="3116"/>
                    </a:cubicBezTo>
                    <a:lnTo>
                      <a:pt x="92" y="3847"/>
                    </a:lnTo>
                    <a:cubicBezTo>
                      <a:pt x="831" y="3787"/>
                      <a:pt x="2603" y="3156"/>
                      <a:pt x="2603" y="3156"/>
                    </a:cubicBezTo>
                    <a:lnTo>
                      <a:pt x="2603" y="3156"/>
                    </a:lnTo>
                    <a:cubicBezTo>
                      <a:pt x="1465" y="3785"/>
                      <a:pt x="1107" y="4468"/>
                      <a:pt x="1107" y="4468"/>
                    </a:cubicBezTo>
                    <a:lnTo>
                      <a:pt x="1650" y="4890"/>
                    </a:lnTo>
                    <a:cubicBezTo>
                      <a:pt x="2619" y="3292"/>
                      <a:pt x="5364" y="3140"/>
                      <a:pt x="6067" y="3129"/>
                    </a:cubicBezTo>
                    <a:cubicBezTo>
                      <a:pt x="6175" y="3127"/>
                      <a:pt x="6273" y="3062"/>
                      <a:pt x="6317" y="2961"/>
                    </a:cubicBezTo>
                    <a:cubicBezTo>
                      <a:pt x="6846" y="1802"/>
                      <a:pt x="6030" y="473"/>
                      <a:pt x="5561" y="68"/>
                    </a:cubicBezTo>
                    <a:cubicBezTo>
                      <a:pt x="5509" y="24"/>
                      <a:pt x="5444" y="1"/>
                      <a:pt x="53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9"/>
              <p:cNvSpPr/>
              <p:nvPr/>
            </p:nvSpPr>
            <p:spPr>
              <a:xfrm>
                <a:off x="6388800" y="1861115"/>
                <a:ext cx="388609" cy="453168"/>
              </a:xfrm>
              <a:custGeom>
                <a:avLst/>
                <a:gdLst/>
                <a:ahLst/>
                <a:cxnLst/>
                <a:rect l="l" t="t" r="r" b="b"/>
                <a:pathLst>
                  <a:path w="7747" h="9034" extrusionOk="0">
                    <a:moveTo>
                      <a:pt x="3954" y="0"/>
                    </a:moveTo>
                    <a:cubicBezTo>
                      <a:pt x="3952" y="0"/>
                      <a:pt x="3950" y="0"/>
                      <a:pt x="3948" y="0"/>
                    </a:cubicBezTo>
                    <a:cubicBezTo>
                      <a:pt x="3569" y="5"/>
                      <a:pt x="3167" y="326"/>
                      <a:pt x="3138" y="704"/>
                    </a:cubicBezTo>
                    <a:cubicBezTo>
                      <a:pt x="2805" y="342"/>
                      <a:pt x="2358" y="43"/>
                      <a:pt x="1864" y="37"/>
                    </a:cubicBezTo>
                    <a:cubicBezTo>
                      <a:pt x="1859" y="37"/>
                      <a:pt x="1853" y="37"/>
                      <a:pt x="1847" y="37"/>
                    </a:cubicBezTo>
                    <a:cubicBezTo>
                      <a:pt x="1406" y="37"/>
                      <a:pt x="981" y="281"/>
                      <a:pt x="723" y="639"/>
                    </a:cubicBezTo>
                    <a:cubicBezTo>
                      <a:pt x="462" y="1001"/>
                      <a:pt x="363" y="1467"/>
                      <a:pt x="410" y="1911"/>
                    </a:cubicBezTo>
                    <a:cubicBezTo>
                      <a:pt x="456" y="2357"/>
                      <a:pt x="638" y="2780"/>
                      <a:pt x="892" y="3149"/>
                    </a:cubicBezTo>
                    <a:cubicBezTo>
                      <a:pt x="461" y="3193"/>
                      <a:pt x="125" y="3625"/>
                      <a:pt x="133" y="4059"/>
                    </a:cubicBezTo>
                    <a:cubicBezTo>
                      <a:pt x="141" y="4492"/>
                      <a:pt x="448" y="4868"/>
                      <a:pt x="846" y="5041"/>
                    </a:cubicBezTo>
                    <a:cubicBezTo>
                      <a:pt x="312" y="5384"/>
                      <a:pt x="1" y="6042"/>
                      <a:pt x="73" y="6671"/>
                    </a:cubicBezTo>
                    <a:cubicBezTo>
                      <a:pt x="143" y="7302"/>
                      <a:pt x="595" y="7872"/>
                      <a:pt x="1190" y="8087"/>
                    </a:cubicBezTo>
                    <a:cubicBezTo>
                      <a:pt x="1372" y="8153"/>
                      <a:pt x="1564" y="8185"/>
                      <a:pt x="1756" y="8185"/>
                    </a:cubicBezTo>
                    <a:cubicBezTo>
                      <a:pt x="2196" y="8185"/>
                      <a:pt x="2637" y="8019"/>
                      <a:pt x="2955" y="7714"/>
                    </a:cubicBezTo>
                    <a:lnTo>
                      <a:pt x="2955" y="7714"/>
                    </a:lnTo>
                    <a:cubicBezTo>
                      <a:pt x="2883" y="8126"/>
                      <a:pt x="3193" y="8554"/>
                      <a:pt x="3598" y="8653"/>
                    </a:cubicBezTo>
                    <a:cubicBezTo>
                      <a:pt x="3661" y="8668"/>
                      <a:pt x="3726" y="8675"/>
                      <a:pt x="3792" y="8675"/>
                    </a:cubicBezTo>
                    <a:cubicBezTo>
                      <a:pt x="4151" y="8675"/>
                      <a:pt x="4533" y="8460"/>
                      <a:pt x="4718" y="8159"/>
                    </a:cubicBezTo>
                    <a:lnTo>
                      <a:pt x="4718" y="8159"/>
                    </a:lnTo>
                    <a:cubicBezTo>
                      <a:pt x="4710" y="8550"/>
                      <a:pt x="5043" y="8887"/>
                      <a:pt x="5420" y="8989"/>
                    </a:cubicBezTo>
                    <a:cubicBezTo>
                      <a:pt x="5532" y="9020"/>
                      <a:pt x="5647" y="9033"/>
                      <a:pt x="5763" y="9033"/>
                    </a:cubicBezTo>
                    <a:cubicBezTo>
                      <a:pt x="6034" y="9033"/>
                      <a:pt x="6309" y="8959"/>
                      <a:pt x="6563" y="8857"/>
                    </a:cubicBezTo>
                    <a:cubicBezTo>
                      <a:pt x="6954" y="8699"/>
                      <a:pt x="7333" y="8461"/>
                      <a:pt x="7539" y="8094"/>
                    </a:cubicBezTo>
                    <a:cubicBezTo>
                      <a:pt x="7746" y="7728"/>
                      <a:pt x="7729" y="7212"/>
                      <a:pt x="7413" y="6935"/>
                    </a:cubicBezTo>
                    <a:cubicBezTo>
                      <a:pt x="7657" y="6633"/>
                      <a:pt x="7676" y="6168"/>
                      <a:pt x="7457" y="5849"/>
                    </a:cubicBezTo>
                    <a:cubicBezTo>
                      <a:pt x="7284" y="5594"/>
                      <a:pt x="6968" y="5426"/>
                      <a:pt x="6661" y="5426"/>
                    </a:cubicBezTo>
                    <a:cubicBezTo>
                      <a:pt x="6581" y="5426"/>
                      <a:pt x="6501" y="5438"/>
                      <a:pt x="6424" y="5462"/>
                    </a:cubicBezTo>
                    <a:cubicBezTo>
                      <a:pt x="6491" y="5151"/>
                      <a:pt x="6416" y="4811"/>
                      <a:pt x="6225" y="4555"/>
                    </a:cubicBezTo>
                    <a:cubicBezTo>
                      <a:pt x="6035" y="4300"/>
                      <a:pt x="5730" y="4132"/>
                      <a:pt x="5412" y="4108"/>
                    </a:cubicBezTo>
                    <a:cubicBezTo>
                      <a:pt x="5690" y="3955"/>
                      <a:pt x="5832" y="3519"/>
                      <a:pt x="5789" y="3205"/>
                    </a:cubicBezTo>
                    <a:cubicBezTo>
                      <a:pt x="5747" y="2890"/>
                      <a:pt x="5497" y="2614"/>
                      <a:pt x="5189" y="2540"/>
                    </a:cubicBezTo>
                    <a:cubicBezTo>
                      <a:pt x="5492" y="2390"/>
                      <a:pt x="5776" y="2180"/>
                      <a:pt x="5953" y="1891"/>
                    </a:cubicBezTo>
                    <a:cubicBezTo>
                      <a:pt x="6131" y="1602"/>
                      <a:pt x="6185" y="1223"/>
                      <a:pt x="6035" y="920"/>
                    </a:cubicBezTo>
                    <a:cubicBezTo>
                      <a:pt x="5920" y="687"/>
                      <a:pt x="5690" y="514"/>
                      <a:pt x="5434" y="471"/>
                    </a:cubicBezTo>
                    <a:cubicBezTo>
                      <a:pt x="5389" y="463"/>
                      <a:pt x="5344" y="459"/>
                      <a:pt x="5298" y="459"/>
                    </a:cubicBezTo>
                    <a:cubicBezTo>
                      <a:pt x="5085" y="459"/>
                      <a:pt x="4871" y="543"/>
                      <a:pt x="4718" y="693"/>
                    </a:cubicBezTo>
                    <a:cubicBezTo>
                      <a:pt x="4683" y="318"/>
                      <a:pt x="4331" y="0"/>
                      <a:pt x="39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9"/>
              <p:cNvSpPr/>
              <p:nvPr/>
            </p:nvSpPr>
            <p:spPr>
              <a:xfrm>
                <a:off x="6609010" y="2239636"/>
                <a:ext cx="43591" cy="22523"/>
              </a:xfrm>
              <a:custGeom>
                <a:avLst/>
                <a:gdLst/>
                <a:ahLst/>
                <a:cxnLst/>
                <a:rect l="l" t="t" r="r" b="b"/>
                <a:pathLst>
                  <a:path w="869" h="449" fill="none" extrusionOk="0">
                    <a:moveTo>
                      <a:pt x="869" y="204"/>
                    </a:moveTo>
                    <a:cubicBezTo>
                      <a:pt x="786" y="307"/>
                      <a:pt x="672" y="386"/>
                      <a:pt x="543" y="418"/>
                    </a:cubicBezTo>
                    <a:cubicBezTo>
                      <a:pt x="415" y="449"/>
                      <a:pt x="272" y="426"/>
                      <a:pt x="166" y="348"/>
                    </a:cubicBezTo>
                    <a:cubicBezTo>
                      <a:pt x="61" y="268"/>
                      <a:pt x="0" y="129"/>
                      <a:pt x="26" y="0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9"/>
              <p:cNvSpPr/>
              <p:nvPr/>
            </p:nvSpPr>
            <p:spPr>
              <a:xfrm>
                <a:off x="6580619" y="2194190"/>
                <a:ext cx="51718" cy="478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953" fill="none" extrusionOk="0">
                    <a:moveTo>
                      <a:pt x="1031" y="553"/>
                    </a:moveTo>
                    <a:cubicBezTo>
                      <a:pt x="1015" y="711"/>
                      <a:pt x="895" y="849"/>
                      <a:pt x="745" y="901"/>
                    </a:cubicBezTo>
                    <a:cubicBezTo>
                      <a:pt x="595" y="952"/>
                      <a:pt x="422" y="922"/>
                      <a:pt x="292" y="833"/>
                    </a:cubicBezTo>
                    <a:cubicBezTo>
                      <a:pt x="161" y="742"/>
                      <a:pt x="73" y="598"/>
                      <a:pt x="36" y="445"/>
                    </a:cubicBezTo>
                    <a:cubicBezTo>
                      <a:pt x="1" y="295"/>
                      <a:pt x="17" y="128"/>
                      <a:pt x="103" y="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9"/>
              <p:cNvSpPr/>
              <p:nvPr/>
            </p:nvSpPr>
            <p:spPr>
              <a:xfrm>
                <a:off x="6451151" y="2032167"/>
                <a:ext cx="14046" cy="29947"/>
              </a:xfrm>
              <a:custGeom>
                <a:avLst/>
                <a:gdLst/>
                <a:ahLst/>
                <a:cxnLst/>
                <a:rect l="l" t="t" r="r" b="b"/>
                <a:pathLst>
                  <a:path w="280" h="597" fill="none" extrusionOk="0">
                    <a:moveTo>
                      <a:pt x="280" y="596"/>
                    </a:moveTo>
                    <a:cubicBezTo>
                      <a:pt x="197" y="580"/>
                      <a:pt x="120" y="531"/>
                      <a:pt x="72" y="460"/>
                    </a:cubicBezTo>
                    <a:cubicBezTo>
                      <a:pt x="22" y="392"/>
                      <a:pt x="0" y="302"/>
                      <a:pt x="13" y="219"/>
                    </a:cubicBezTo>
                    <a:cubicBezTo>
                      <a:pt x="21" y="162"/>
                      <a:pt x="43" y="106"/>
                      <a:pt x="83" y="66"/>
                    </a:cubicBezTo>
                    <a:cubicBezTo>
                      <a:pt x="125" y="25"/>
                      <a:pt x="182" y="1"/>
                      <a:pt x="240" y="7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9"/>
              <p:cNvSpPr/>
              <p:nvPr/>
            </p:nvSpPr>
            <p:spPr>
              <a:xfrm>
                <a:off x="6460080" y="1990532"/>
                <a:ext cx="37772" cy="59142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179" fill="none" extrusionOk="0">
                    <a:moveTo>
                      <a:pt x="295" y="1179"/>
                    </a:moveTo>
                    <a:cubicBezTo>
                      <a:pt x="154" y="1045"/>
                      <a:pt x="49" y="869"/>
                      <a:pt x="25" y="677"/>
                    </a:cubicBezTo>
                    <a:cubicBezTo>
                      <a:pt x="1" y="484"/>
                      <a:pt x="65" y="278"/>
                      <a:pt x="213" y="152"/>
                    </a:cubicBezTo>
                    <a:cubicBezTo>
                      <a:pt x="362" y="27"/>
                      <a:pt x="593" y="0"/>
                      <a:pt x="753" y="11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9"/>
              <p:cNvSpPr/>
              <p:nvPr/>
            </p:nvSpPr>
            <p:spPr>
              <a:xfrm>
                <a:off x="6597623" y="2023990"/>
                <a:ext cx="22573" cy="4163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830" fill="none" extrusionOk="0">
                    <a:moveTo>
                      <a:pt x="162" y="829"/>
                    </a:moveTo>
                    <a:cubicBezTo>
                      <a:pt x="339" y="750"/>
                      <a:pt x="449" y="542"/>
                      <a:pt x="412" y="350"/>
                    </a:cubicBezTo>
                    <a:cubicBezTo>
                      <a:pt x="374" y="160"/>
                      <a:pt x="195" y="7"/>
                      <a:pt x="0" y="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9"/>
              <p:cNvSpPr/>
              <p:nvPr/>
            </p:nvSpPr>
            <p:spPr>
              <a:xfrm>
                <a:off x="6618140" y="2042500"/>
                <a:ext cx="47203" cy="7133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422" fill="none" extrusionOk="0">
                    <a:moveTo>
                      <a:pt x="0" y="34"/>
                    </a:moveTo>
                    <a:cubicBezTo>
                      <a:pt x="246" y="1"/>
                      <a:pt x="506" y="82"/>
                      <a:pt x="682" y="256"/>
                    </a:cubicBezTo>
                    <a:cubicBezTo>
                      <a:pt x="859" y="432"/>
                      <a:pt x="941" y="700"/>
                      <a:pt x="880" y="939"/>
                    </a:cubicBezTo>
                    <a:cubicBezTo>
                      <a:pt x="819" y="1181"/>
                      <a:pt x="612" y="1380"/>
                      <a:pt x="367" y="1422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9"/>
              <p:cNvSpPr/>
              <p:nvPr/>
            </p:nvSpPr>
            <p:spPr>
              <a:xfrm>
                <a:off x="6625814" y="2099434"/>
                <a:ext cx="10133" cy="26486"/>
              </a:xfrm>
              <a:custGeom>
                <a:avLst/>
                <a:gdLst/>
                <a:ahLst/>
                <a:cxnLst/>
                <a:rect l="l" t="t" r="r" b="b"/>
                <a:pathLst>
                  <a:path w="202" h="528" fill="none" extrusionOk="0">
                    <a:moveTo>
                      <a:pt x="61" y="1"/>
                    </a:moveTo>
                    <a:cubicBezTo>
                      <a:pt x="144" y="76"/>
                      <a:pt x="202" y="181"/>
                      <a:pt x="195" y="293"/>
                    </a:cubicBezTo>
                    <a:cubicBezTo>
                      <a:pt x="191" y="403"/>
                      <a:pt x="109" y="512"/>
                      <a:pt x="0" y="528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9"/>
              <p:cNvSpPr/>
              <p:nvPr/>
            </p:nvSpPr>
            <p:spPr>
              <a:xfrm>
                <a:off x="6539636" y="1899388"/>
                <a:ext cx="29997" cy="2167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432" fill="none" extrusionOk="0">
                    <a:moveTo>
                      <a:pt x="42" y="431"/>
                    </a:moveTo>
                    <a:cubicBezTo>
                      <a:pt x="0" y="336"/>
                      <a:pt x="15" y="217"/>
                      <a:pt x="77" y="133"/>
                    </a:cubicBezTo>
                    <a:cubicBezTo>
                      <a:pt x="141" y="48"/>
                      <a:pt x="250" y="0"/>
                      <a:pt x="353" y="11"/>
                    </a:cubicBezTo>
                    <a:cubicBezTo>
                      <a:pt x="459" y="23"/>
                      <a:pt x="555" y="93"/>
                      <a:pt x="598" y="189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9"/>
              <p:cNvSpPr/>
              <p:nvPr/>
            </p:nvSpPr>
            <p:spPr>
              <a:xfrm>
                <a:off x="6666094" y="1924218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8" y="110"/>
                    </a:cubicBezTo>
                    <a:cubicBezTo>
                      <a:pt x="30" y="155"/>
                      <a:pt x="65" y="175"/>
                      <a:pt x="100" y="175"/>
                    </a:cubicBezTo>
                    <a:cubicBezTo>
                      <a:pt x="154" y="175"/>
                      <a:pt x="209" y="131"/>
                      <a:pt x="191" y="64"/>
                    </a:cubicBezTo>
                    <a:cubicBezTo>
                      <a:pt x="178" y="20"/>
                      <a:pt x="143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9"/>
              <p:cNvSpPr/>
              <p:nvPr/>
            </p:nvSpPr>
            <p:spPr>
              <a:xfrm>
                <a:off x="6640763" y="1937812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0"/>
                    </a:moveTo>
                    <a:cubicBezTo>
                      <a:pt x="55" y="0"/>
                      <a:pt x="0" y="44"/>
                      <a:pt x="19" y="111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2"/>
                      <a:pt x="191" y="65"/>
                    </a:cubicBezTo>
                    <a:cubicBezTo>
                      <a:pt x="179" y="20"/>
                      <a:pt x="144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9"/>
              <p:cNvSpPr/>
              <p:nvPr/>
            </p:nvSpPr>
            <p:spPr>
              <a:xfrm>
                <a:off x="6434497" y="1945989"/>
                <a:ext cx="10484" cy="872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4" extrusionOk="0">
                    <a:moveTo>
                      <a:pt x="109" y="0"/>
                    </a:moveTo>
                    <a:cubicBezTo>
                      <a:pt x="56" y="0"/>
                      <a:pt x="1" y="44"/>
                      <a:pt x="19" y="111"/>
                    </a:cubicBezTo>
                    <a:cubicBezTo>
                      <a:pt x="31" y="155"/>
                      <a:pt x="65" y="174"/>
                      <a:pt x="100" y="174"/>
                    </a:cubicBezTo>
                    <a:cubicBezTo>
                      <a:pt x="154" y="174"/>
                      <a:pt x="209" y="131"/>
                      <a:pt x="192" y="64"/>
                    </a:cubicBezTo>
                    <a:cubicBezTo>
                      <a:pt x="179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9"/>
              <p:cNvSpPr/>
              <p:nvPr/>
            </p:nvSpPr>
            <p:spPr>
              <a:xfrm>
                <a:off x="6458575" y="1931642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9" y="0"/>
                    </a:moveTo>
                    <a:cubicBezTo>
                      <a:pt x="56" y="0"/>
                      <a:pt x="1" y="44"/>
                      <a:pt x="18" y="111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2"/>
                      <a:pt x="191" y="65"/>
                    </a:cubicBezTo>
                    <a:cubicBezTo>
                      <a:pt x="179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9"/>
              <p:cNvSpPr/>
              <p:nvPr/>
            </p:nvSpPr>
            <p:spPr>
              <a:xfrm>
                <a:off x="6487117" y="2204573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10" y="1"/>
                    </a:moveTo>
                    <a:cubicBezTo>
                      <a:pt x="57" y="1"/>
                      <a:pt x="1" y="44"/>
                      <a:pt x="19" y="110"/>
                    </a:cubicBezTo>
                    <a:cubicBezTo>
                      <a:pt x="31" y="155"/>
                      <a:pt x="66" y="174"/>
                      <a:pt x="101" y="174"/>
                    </a:cubicBezTo>
                    <a:cubicBezTo>
                      <a:pt x="155" y="174"/>
                      <a:pt x="210" y="131"/>
                      <a:pt x="192" y="64"/>
                    </a:cubicBezTo>
                    <a:cubicBezTo>
                      <a:pt x="180" y="20"/>
                      <a:pt x="146" y="1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9"/>
              <p:cNvSpPr/>
              <p:nvPr/>
            </p:nvSpPr>
            <p:spPr>
              <a:xfrm>
                <a:off x="6455164" y="2220976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9" y="0"/>
                    </a:moveTo>
                    <a:cubicBezTo>
                      <a:pt x="56" y="0"/>
                      <a:pt x="1" y="43"/>
                      <a:pt x="19" y="110"/>
                    </a:cubicBezTo>
                    <a:cubicBezTo>
                      <a:pt x="31" y="155"/>
                      <a:pt x="66" y="174"/>
                      <a:pt x="102" y="174"/>
                    </a:cubicBezTo>
                    <a:cubicBezTo>
                      <a:pt x="155" y="174"/>
                      <a:pt x="210" y="131"/>
                      <a:pt x="192" y="64"/>
                    </a:cubicBezTo>
                    <a:cubicBezTo>
                      <a:pt x="180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9"/>
              <p:cNvSpPr/>
              <p:nvPr/>
            </p:nvSpPr>
            <p:spPr>
              <a:xfrm>
                <a:off x="6445382" y="2184107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9" y="1"/>
                    </a:moveTo>
                    <a:cubicBezTo>
                      <a:pt x="55" y="1"/>
                      <a:pt x="1" y="44"/>
                      <a:pt x="18" y="111"/>
                    </a:cubicBezTo>
                    <a:cubicBezTo>
                      <a:pt x="30" y="155"/>
                      <a:pt x="65" y="175"/>
                      <a:pt x="101" y="175"/>
                    </a:cubicBezTo>
                    <a:cubicBezTo>
                      <a:pt x="154" y="175"/>
                      <a:pt x="209" y="131"/>
                      <a:pt x="192" y="64"/>
                    </a:cubicBezTo>
                    <a:cubicBezTo>
                      <a:pt x="180" y="20"/>
                      <a:pt x="145" y="1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9"/>
              <p:cNvSpPr/>
              <p:nvPr/>
            </p:nvSpPr>
            <p:spPr>
              <a:xfrm>
                <a:off x="6704117" y="2228801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9" y="0"/>
                    </a:moveTo>
                    <a:cubicBezTo>
                      <a:pt x="56" y="0"/>
                      <a:pt x="0" y="44"/>
                      <a:pt x="19" y="111"/>
                    </a:cubicBezTo>
                    <a:cubicBezTo>
                      <a:pt x="31" y="155"/>
                      <a:pt x="66" y="175"/>
                      <a:pt x="101" y="175"/>
                    </a:cubicBezTo>
                    <a:cubicBezTo>
                      <a:pt x="155" y="175"/>
                      <a:pt x="209" y="131"/>
                      <a:pt x="191" y="64"/>
                    </a:cubicBezTo>
                    <a:cubicBezTo>
                      <a:pt x="180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9"/>
              <p:cNvSpPr/>
              <p:nvPr/>
            </p:nvSpPr>
            <p:spPr>
              <a:xfrm>
                <a:off x="6722878" y="2218067"/>
                <a:ext cx="10434" cy="8728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74" extrusionOk="0">
                    <a:moveTo>
                      <a:pt x="108" y="0"/>
                    </a:moveTo>
                    <a:cubicBezTo>
                      <a:pt x="55" y="0"/>
                      <a:pt x="0" y="43"/>
                      <a:pt x="18" y="109"/>
                    </a:cubicBezTo>
                    <a:cubicBezTo>
                      <a:pt x="30" y="154"/>
                      <a:pt x="65" y="173"/>
                      <a:pt x="100" y="173"/>
                    </a:cubicBezTo>
                    <a:cubicBezTo>
                      <a:pt x="153" y="173"/>
                      <a:pt x="208" y="130"/>
                      <a:pt x="191" y="64"/>
                    </a:cubicBezTo>
                    <a:cubicBezTo>
                      <a:pt x="179" y="20"/>
                      <a:pt x="143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9"/>
              <p:cNvSpPr/>
              <p:nvPr/>
            </p:nvSpPr>
            <p:spPr>
              <a:xfrm>
                <a:off x="6546258" y="2086693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9" y="111"/>
                    </a:cubicBezTo>
                    <a:cubicBezTo>
                      <a:pt x="30" y="155"/>
                      <a:pt x="65" y="175"/>
                      <a:pt x="101" y="175"/>
                    </a:cubicBezTo>
                    <a:cubicBezTo>
                      <a:pt x="154" y="175"/>
                      <a:pt x="209" y="132"/>
                      <a:pt x="191" y="65"/>
                    </a:cubicBezTo>
                    <a:cubicBezTo>
                      <a:pt x="179" y="20"/>
                      <a:pt x="144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9"/>
              <p:cNvSpPr/>
              <p:nvPr/>
            </p:nvSpPr>
            <p:spPr>
              <a:xfrm>
                <a:off x="6540489" y="2049272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9" y="110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1"/>
                      <a:pt x="191" y="65"/>
                    </a:cubicBezTo>
                    <a:cubicBezTo>
                      <a:pt x="179" y="20"/>
                      <a:pt x="144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9"/>
              <p:cNvSpPr/>
              <p:nvPr/>
            </p:nvSpPr>
            <p:spPr>
              <a:xfrm>
                <a:off x="6422007" y="2212599"/>
                <a:ext cx="98318" cy="39628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790" extrusionOk="0">
                    <a:moveTo>
                      <a:pt x="928" y="0"/>
                    </a:moveTo>
                    <a:cubicBezTo>
                      <a:pt x="446" y="0"/>
                      <a:pt x="1" y="143"/>
                      <a:pt x="163" y="494"/>
                    </a:cubicBezTo>
                    <a:cubicBezTo>
                      <a:pt x="258" y="699"/>
                      <a:pt x="580" y="789"/>
                      <a:pt x="924" y="789"/>
                    </a:cubicBezTo>
                    <a:cubicBezTo>
                      <a:pt x="1373" y="789"/>
                      <a:pt x="1858" y="635"/>
                      <a:pt x="1911" y="379"/>
                    </a:cubicBezTo>
                    <a:cubicBezTo>
                      <a:pt x="1960" y="151"/>
                      <a:pt x="1425" y="0"/>
                      <a:pt x="928" y="0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9"/>
              <p:cNvSpPr/>
              <p:nvPr/>
            </p:nvSpPr>
            <p:spPr>
              <a:xfrm>
                <a:off x="6656564" y="2263062"/>
                <a:ext cx="72084" cy="34712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692" extrusionOk="0">
                    <a:moveTo>
                      <a:pt x="1088" y="1"/>
                    </a:moveTo>
                    <a:cubicBezTo>
                      <a:pt x="694" y="1"/>
                      <a:pt x="1" y="353"/>
                      <a:pt x="125" y="565"/>
                    </a:cubicBezTo>
                    <a:cubicBezTo>
                      <a:pt x="178" y="654"/>
                      <a:pt x="291" y="692"/>
                      <a:pt x="428" y="692"/>
                    </a:cubicBezTo>
                    <a:cubicBezTo>
                      <a:pt x="829" y="692"/>
                      <a:pt x="1436" y="369"/>
                      <a:pt x="1334" y="114"/>
                    </a:cubicBezTo>
                    <a:cubicBezTo>
                      <a:pt x="1302" y="34"/>
                      <a:pt x="1209" y="1"/>
                      <a:pt x="1088" y="1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9"/>
              <p:cNvSpPr/>
              <p:nvPr/>
            </p:nvSpPr>
            <p:spPr>
              <a:xfrm>
                <a:off x="6416138" y="1896780"/>
                <a:ext cx="49460" cy="83169"/>
              </a:xfrm>
              <a:custGeom>
                <a:avLst/>
                <a:gdLst/>
                <a:ahLst/>
                <a:cxnLst/>
                <a:rect l="l" t="t" r="r" b="b"/>
                <a:pathLst>
                  <a:path w="986" h="1658" extrusionOk="0">
                    <a:moveTo>
                      <a:pt x="602" y="1"/>
                    </a:moveTo>
                    <a:cubicBezTo>
                      <a:pt x="597" y="1"/>
                      <a:pt x="593" y="1"/>
                      <a:pt x="588" y="1"/>
                    </a:cubicBezTo>
                    <a:cubicBezTo>
                      <a:pt x="72" y="52"/>
                      <a:pt x="0" y="1631"/>
                      <a:pt x="467" y="1657"/>
                    </a:cubicBezTo>
                    <a:cubicBezTo>
                      <a:pt x="470" y="1657"/>
                      <a:pt x="474" y="1657"/>
                      <a:pt x="477" y="1657"/>
                    </a:cubicBezTo>
                    <a:cubicBezTo>
                      <a:pt x="927" y="1657"/>
                      <a:pt x="986" y="1"/>
                      <a:pt x="602" y="1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03" name="Google Shape;3003;p9"/>
          <p:cNvGrpSpPr/>
          <p:nvPr/>
        </p:nvGrpSpPr>
        <p:grpSpPr>
          <a:xfrm rot="-1063456">
            <a:off x="1818981" y="74442"/>
            <a:ext cx="1086556" cy="765456"/>
            <a:chOff x="2494785" y="587053"/>
            <a:chExt cx="1411208" cy="1053812"/>
          </a:xfrm>
        </p:grpSpPr>
        <p:sp>
          <p:nvSpPr>
            <p:cNvPr id="3004" name="Google Shape;3004;p9"/>
            <p:cNvSpPr/>
            <p:nvPr/>
          </p:nvSpPr>
          <p:spPr>
            <a:xfrm>
              <a:off x="3545375" y="853012"/>
              <a:ext cx="360618" cy="322996"/>
            </a:xfrm>
            <a:custGeom>
              <a:avLst/>
              <a:gdLst/>
              <a:ahLst/>
              <a:cxnLst/>
              <a:rect l="l" t="t" r="r" b="b"/>
              <a:pathLst>
                <a:path w="7189" h="6439" extrusionOk="0">
                  <a:moveTo>
                    <a:pt x="2080" y="0"/>
                  </a:moveTo>
                  <a:cubicBezTo>
                    <a:pt x="1875" y="0"/>
                    <a:pt x="1692" y="88"/>
                    <a:pt x="1543" y="285"/>
                  </a:cubicBezTo>
                  <a:cubicBezTo>
                    <a:pt x="0" y="2323"/>
                    <a:pt x="1707" y="5401"/>
                    <a:pt x="4009" y="6262"/>
                  </a:cubicBezTo>
                  <a:cubicBezTo>
                    <a:pt x="4334" y="6383"/>
                    <a:pt x="4603" y="6439"/>
                    <a:pt x="4823" y="6439"/>
                  </a:cubicBezTo>
                  <a:cubicBezTo>
                    <a:pt x="7188" y="6439"/>
                    <a:pt x="3832" y="0"/>
                    <a:pt x="20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9"/>
            <p:cNvSpPr/>
            <p:nvPr/>
          </p:nvSpPr>
          <p:spPr>
            <a:xfrm>
              <a:off x="2811558" y="897455"/>
              <a:ext cx="984088" cy="717775"/>
            </a:xfrm>
            <a:custGeom>
              <a:avLst/>
              <a:gdLst/>
              <a:ahLst/>
              <a:cxnLst/>
              <a:rect l="l" t="t" r="r" b="b"/>
              <a:pathLst>
                <a:path w="19618" h="14309" extrusionOk="0">
                  <a:moveTo>
                    <a:pt x="11258" y="1"/>
                  </a:moveTo>
                  <a:cubicBezTo>
                    <a:pt x="9900" y="1"/>
                    <a:pt x="8592" y="499"/>
                    <a:pt x="7340" y="1033"/>
                  </a:cubicBezTo>
                  <a:cubicBezTo>
                    <a:pt x="5578" y="1782"/>
                    <a:pt x="3820" y="2634"/>
                    <a:pt x="2419" y="3940"/>
                  </a:cubicBezTo>
                  <a:cubicBezTo>
                    <a:pt x="1017" y="5246"/>
                    <a:pt x="0" y="7079"/>
                    <a:pt x="74" y="8994"/>
                  </a:cubicBezTo>
                  <a:cubicBezTo>
                    <a:pt x="131" y="10532"/>
                    <a:pt x="871" y="11965"/>
                    <a:pt x="1760" y="13222"/>
                  </a:cubicBezTo>
                  <a:cubicBezTo>
                    <a:pt x="2134" y="13750"/>
                    <a:pt x="2660" y="14308"/>
                    <a:pt x="3279" y="14308"/>
                  </a:cubicBezTo>
                  <a:cubicBezTo>
                    <a:pt x="3340" y="14308"/>
                    <a:pt x="3401" y="14303"/>
                    <a:pt x="3464" y="14292"/>
                  </a:cubicBezTo>
                  <a:cubicBezTo>
                    <a:pt x="4246" y="14150"/>
                    <a:pt x="4728" y="13119"/>
                    <a:pt x="5490" y="13119"/>
                  </a:cubicBezTo>
                  <a:cubicBezTo>
                    <a:pt x="5525" y="13119"/>
                    <a:pt x="5561" y="13121"/>
                    <a:pt x="5598" y="13126"/>
                  </a:cubicBezTo>
                  <a:cubicBezTo>
                    <a:pt x="6191" y="13203"/>
                    <a:pt x="6574" y="13910"/>
                    <a:pt x="7171" y="13928"/>
                  </a:cubicBezTo>
                  <a:cubicBezTo>
                    <a:pt x="7179" y="13928"/>
                    <a:pt x="7187" y="13928"/>
                    <a:pt x="7195" y="13928"/>
                  </a:cubicBezTo>
                  <a:cubicBezTo>
                    <a:pt x="7576" y="13928"/>
                    <a:pt x="7899" y="13637"/>
                    <a:pt x="8123" y="13324"/>
                  </a:cubicBezTo>
                  <a:cubicBezTo>
                    <a:pt x="8349" y="13006"/>
                    <a:pt x="8523" y="12641"/>
                    <a:pt x="8824" y="12388"/>
                  </a:cubicBezTo>
                  <a:cubicBezTo>
                    <a:pt x="9131" y="12133"/>
                    <a:pt x="9527" y="12034"/>
                    <a:pt x="9932" y="12034"/>
                  </a:cubicBezTo>
                  <a:cubicBezTo>
                    <a:pt x="10162" y="12034"/>
                    <a:pt x="10396" y="12066"/>
                    <a:pt x="10617" y="12120"/>
                  </a:cubicBezTo>
                  <a:cubicBezTo>
                    <a:pt x="11227" y="12270"/>
                    <a:pt x="11795" y="12559"/>
                    <a:pt x="12403" y="12709"/>
                  </a:cubicBezTo>
                  <a:cubicBezTo>
                    <a:pt x="12628" y="12765"/>
                    <a:pt x="12864" y="12798"/>
                    <a:pt x="13098" y="12798"/>
                  </a:cubicBezTo>
                  <a:cubicBezTo>
                    <a:pt x="13500" y="12798"/>
                    <a:pt x="13893" y="12699"/>
                    <a:pt x="14198" y="12446"/>
                  </a:cubicBezTo>
                  <a:cubicBezTo>
                    <a:pt x="14744" y="11994"/>
                    <a:pt x="14846" y="11213"/>
                    <a:pt x="14937" y="10511"/>
                  </a:cubicBezTo>
                  <a:cubicBezTo>
                    <a:pt x="15028" y="9808"/>
                    <a:pt x="15207" y="9019"/>
                    <a:pt x="15819" y="8662"/>
                  </a:cubicBezTo>
                  <a:cubicBezTo>
                    <a:pt x="16258" y="8403"/>
                    <a:pt x="16804" y="8443"/>
                    <a:pt x="17299" y="8326"/>
                  </a:cubicBezTo>
                  <a:cubicBezTo>
                    <a:pt x="18089" y="8138"/>
                    <a:pt x="18758" y="7506"/>
                    <a:pt x="18991" y="6728"/>
                  </a:cubicBezTo>
                  <a:cubicBezTo>
                    <a:pt x="19617" y="4630"/>
                    <a:pt x="16853" y="2548"/>
                    <a:pt x="15404" y="1504"/>
                  </a:cubicBezTo>
                  <a:cubicBezTo>
                    <a:pt x="14214" y="646"/>
                    <a:pt x="12807" y="24"/>
                    <a:pt x="11340" y="1"/>
                  </a:cubicBezTo>
                  <a:cubicBezTo>
                    <a:pt x="11313" y="1"/>
                    <a:pt x="11285" y="1"/>
                    <a:pt x="11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9"/>
            <p:cNvSpPr/>
            <p:nvPr/>
          </p:nvSpPr>
          <p:spPr>
            <a:xfrm>
              <a:off x="3128380" y="1029632"/>
              <a:ext cx="328865" cy="401350"/>
            </a:xfrm>
            <a:custGeom>
              <a:avLst/>
              <a:gdLst/>
              <a:ahLst/>
              <a:cxnLst/>
              <a:rect l="l" t="t" r="r" b="b"/>
              <a:pathLst>
                <a:path w="6556" h="8001" fill="none" extrusionOk="0">
                  <a:moveTo>
                    <a:pt x="6555" y="8000"/>
                  </a:moveTo>
                  <a:cubicBezTo>
                    <a:pt x="3965" y="5704"/>
                    <a:pt x="1744" y="2993"/>
                    <a:pt x="1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9"/>
            <p:cNvSpPr/>
            <p:nvPr/>
          </p:nvSpPr>
          <p:spPr>
            <a:xfrm>
              <a:off x="3048723" y="1078439"/>
              <a:ext cx="143615" cy="418757"/>
            </a:xfrm>
            <a:custGeom>
              <a:avLst/>
              <a:gdLst/>
              <a:ahLst/>
              <a:cxnLst/>
              <a:rect l="l" t="t" r="r" b="b"/>
              <a:pathLst>
                <a:path w="2863" h="8348" fill="none" extrusionOk="0">
                  <a:moveTo>
                    <a:pt x="2863" y="8348"/>
                  </a:moveTo>
                  <a:cubicBezTo>
                    <a:pt x="1436" y="5760"/>
                    <a:pt x="463" y="2921"/>
                    <a:pt x="0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9"/>
            <p:cNvSpPr/>
            <p:nvPr/>
          </p:nvSpPr>
          <p:spPr>
            <a:xfrm>
              <a:off x="2995200" y="1218892"/>
              <a:ext cx="34010" cy="308901"/>
            </a:xfrm>
            <a:custGeom>
              <a:avLst/>
              <a:gdLst/>
              <a:ahLst/>
              <a:cxnLst/>
              <a:rect l="l" t="t" r="r" b="b"/>
              <a:pathLst>
                <a:path w="678" h="6158" fill="none" extrusionOk="0">
                  <a:moveTo>
                    <a:pt x="1" y="6158"/>
                  </a:moveTo>
                  <a:cubicBezTo>
                    <a:pt x="9" y="4090"/>
                    <a:pt x="235" y="2022"/>
                    <a:pt x="678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9"/>
            <p:cNvSpPr/>
            <p:nvPr/>
          </p:nvSpPr>
          <p:spPr>
            <a:xfrm>
              <a:off x="2494785" y="697410"/>
              <a:ext cx="634857" cy="943456"/>
            </a:xfrm>
            <a:custGeom>
              <a:avLst/>
              <a:gdLst/>
              <a:ahLst/>
              <a:cxnLst/>
              <a:rect l="l" t="t" r="r" b="b"/>
              <a:pathLst>
                <a:path w="12656" h="18808" extrusionOk="0">
                  <a:moveTo>
                    <a:pt x="7510" y="1"/>
                  </a:moveTo>
                  <a:cubicBezTo>
                    <a:pt x="6438" y="1"/>
                    <a:pt x="5301" y="349"/>
                    <a:pt x="4506" y="1026"/>
                  </a:cubicBezTo>
                  <a:cubicBezTo>
                    <a:pt x="3261" y="2088"/>
                    <a:pt x="2498" y="2972"/>
                    <a:pt x="1714" y="4277"/>
                  </a:cubicBezTo>
                  <a:cubicBezTo>
                    <a:pt x="1276" y="5002"/>
                    <a:pt x="930" y="5781"/>
                    <a:pt x="689" y="6592"/>
                  </a:cubicBezTo>
                  <a:cubicBezTo>
                    <a:pt x="0" y="8904"/>
                    <a:pt x="173" y="11463"/>
                    <a:pt x="1166" y="13662"/>
                  </a:cubicBezTo>
                  <a:cubicBezTo>
                    <a:pt x="1845" y="15166"/>
                    <a:pt x="2882" y="16485"/>
                    <a:pt x="4045" y="17657"/>
                  </a:cubicBezTo>
                  <a:cubicBezTo>
                    <a:pt x="4449" y="18064"/>
                    <a:pt x="4883" y="18465"/>
                    <a:pt x="5418" y="18674"/>
                  </a:cubicBezTo>
                  <a:cubicBezTo>
                    <a:pt x="5637" y="18760"/>
                    <a:pt x="5878" y="18808"/>
                    <a:pt x="6115" y="18808"/>
                  </a:cubicBezTo>
                  <a:cubicBezTo>
                    <a:pt x="6455" y="18808"/>
                    <a:pt x="6789" y="18710"/>
                    <a:pt x="7043" y="18487"/>
                  </a:cubicBezTo>
                  <a:cubicBezTo>
                    <a:pt x="7538" y="18058"/>
                    <a:pt x="7634" y="17275"/>
                    <a:pt x="8167" y="16892"/>
                  </a:cubicBezTo>
                  <a:cubicBezTo>
                    <a:pt x="8602" y="16579"/>
                    <a:pt x="9212" y="16622"/>
                    <a:pt x="9667" y="16338"/>
                  </a:cubicBezTo>
                  <a:cubicBezTo>
                    <a:pt x="10237" y="15980"/>
                    <a:pt x="10398" y="15211"/>
                    <a:pt x="10328" y="14542"/>
                  </a:cubicBezTo>
                  <a:cubicBezTo>
                    <a:pt x="10267" y="13980"/>
                    <a:pt x="10095" y="13367"/>
                    <a:pt x="10393" y="12888"/>
                  </a:cubicBezTo>
                  <a:cubicBezTo>
                    <a:pt x="10745" y="12321"/>
                    <a:pt x="11559" y="12265"/>
                    <a:pt x="12059" y="11823"/>
                  </a:cubicBezTo>
                  <a:cubicBezTo>
                    <a:pt x="12635" y="11313"/>
                    <a:pt x="12656" y="10390"/>
                    <a:pt x="12344" y="9686"/>
                  </a:cubicBezTo>
                  <a:cubicBezTo>
                    <a:pt x="12033" y="8984"/>
                    <a:pt x="11463" y="8435"/>
                    <a:pt x="10954" y="7860"/>
                  </a:cubicBezTo>
                  <a:cubicBezTo>
                    <a:pt x="10443" y="7285"/>
                    <a:pt x="9962" y="6619"/>
                    <a:pt x="9901" y="5853"/>
                  </a:cubicBezTo>
                  <a:cubicBezTo>
                    <a:pt x="9804" y="4644"/>
                    <a:pt x="10770" y="3537"/>
                    <a:pt x="10671" y="2329"/>
                  </a:cubicBezTo>
                  <a:cubicBezTo>
                    <a:pt x="10575" y="1155"/>
                    <a:pt x="9456" y="267"/>
                    <a:pt x="8295" y="66"/>
                  </a:cubicBezTo>
                  <a:cubicBezTo>
                    <a:pt x="8042" y="23"/>
                    <a:pt x="7778" y="1"/>
                    <a:pt x="7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9"/>
            <p:cNvSpPr/>
            <p:nvPr/>
          </p:nvSpPr>
          <p:spPr>
            <a:xfrm>
              <a:off x="2562554" y="869364"/>
              <a:ext cx="194881" cy="685420"/>
            </a:xfrm>
            <a:custGeom>
              <a:avLst/>
              <a:gdLst/>
              <a:ahLst/>
              <a:cxnLst/>
              <a:rect l="l" t="t" r="r" b="b"/>
              <a:pathLst>
                <a:path w="3885" h="13664" fill="none" extrusionOk="0">
                  <a:moveTo>
                    <a:pt x="2191" y="1"/>
                  </a:moveTo>
                  <a:cubicBezTo>
                    <a:pt x="527" y="1882"/>
                    <a:pt x="0" y="4596"/>
                    <a:pt x="447" y="7066"/>
                  </a:cubicBezTo>
                  <a:cubicBezTo>
                    <a:pt x="896" y="9536"/>
                    <a:pt x="2229" y="11778"/>
                    <a:pt x="3885" y="13664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9"/>
            <p:cNvSpPr/>
            <p:nvPr/>
          </p:nvSpPr>
          <p:spPr>
            <a:xfrm>
              <a:off x="2665235" y="918473"/>
              <a:ext cx="249508" cy="472029"/>
            </a:xfrm>
            <a:custGeom>
              <a:avLst/>
              <a:gdLst/>
              <a:ahLst/>
              <a:cxnLst/>
              <a:rect l="l" t="t" r="r" b="b"/>
              <a:pathLst>
                <a:path w="4974" h="9410" fill="none" extrusionOk="0">
                  <a:moveTo>
                    <a:pt x="66" y="1"/>
                  </a:moveTo>
                  <a:cubicBezTo>
                    <a:pt x="0" y="1824"/>
                    <a:pt x="575" y="3633"/>
                    <a:pt x="1487" y="5214"/>
                  </a:cubicBezTo>
                  <a:cubicBezTo>
                    <a:pt x="2400" y="6795"/>
                    <a:pt x="3641" y="8165"/>
                    <a:pt x="4974" y="9410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9"/>
            <p:cNvSpPr/>
            <p:nvPr/>
          </p:nvSpPr>
          <p:spPr>
            <a:xfrm>
              <a:off x="2621494" y="587053"/>
              <a:ext cx="1252859" cy="755648"/>
            </a:xfrm>
            <a:custGeom>
              <a:avLst/>
              <a:gdLst/>
              <a:ahLst/>
              <a:cxnLst/>
              <a:rect l="l" t="t" r="r" b="b"/>
              <a:pathLst>
                <a:path w="24976" h="15064" extrusionOk="0">
                  <a:moveTo>
                    <a:pt x="12252" y="1"/>
                  </a:moveTo>
                  <a:cubicBezTo>
                    <a:pt x="8935" y="1"/>
                    <a:pt x="5350" y="936"/>
                    <a:pt x="2605" y="2763"/>
                  </a:cubicBezTo>
                  <a:cubicBezTo>
                    <a:pt x="1595" y="3435"/>
                    <a:pt x="714" y="4363"/>
                    <a:pt x="320" y="5509"/>
                  </a:cubicBezTo>
                  <a:cubicBezTo>
                    <a:pt x="0" y="6437"/>
                    <a:pt x="55" y="7478"/>
                    <a:pt x="515" y="8348"/>
                  </a:cubicBezTo>
                  <a:cubicBezTo>
                    <a:pt x="689" y="8677"/>
                    <a:pt x="855" y="9049"/>
                    <a:pt x="1113" y="9319"/>
                  </a:cubicBezTo>
                  <a:cubicBezTo>
                    <a:pt x="1522" y="9742"/>
                    <a:pt x="2022" y="10042"/>
                    <a:pt x="2340" y="10553"/>
                  </a:cubicBezTo>
                  <a:cubicBezTo>
                    <a:pt x="2838" y="11351"/>
                    <a:pt x="2965" y="12567"/>
                    <a:pt x="3876" y="12801"/>
                  </a:cubicBezTo>
                  <a:cubicBezTo>
                    <a:pt x="3968" y="12825"/>
                    <a:pt x="4060" y="12835"/>
                    <a:pt x="4150" y="12835"/>
                  </a:cubicBezTo>
                  <a:cubicBezTo>
                    <a:pt x="4837" y="12835"/>
                    <a:pt x="5484" y="12234"/>
                    <a:pt x="6204" y="12167"/>
                  </a:cubicBezTo>
                  <a:cubicBezTo>
                    <a:pt x="6249" y="12163"/>
                    <a:pt x="6294" y="12161"/>
                    <a:pt x="6338" y="12161"/>
                  </a:cubicBezTo>
                  <a:cubicBezTo>
                    <a:pt x="7137" y="12161"/>
                    <a:pt x="7812" y="12806"/>
                    <a:pt x="8340" y="13429"/>
                  </a:cubicBezTo>
                  <a:cubicBezTo>
                    <a:pt x="8896" y="14085"/>
                    <a:pt x="9509" y="14826"/>
                    <a:pt x="10365" y="14926"/>
                  </a:cubicBezTo>
                  <a:cubicBezTo>
                    <a:pt x="10433" y="14935"/>
                    <a:pt x="10500" y="14938"/>
                    <a:pt x="10567" y="14938"/>
                  </a:cubicBezTo>
                  <a:cubicBezTo>
                    <a:pt x="11707" y="14938"/>
                    <a:pt x="12654" y="13815"/>
                    <a:pt x="13818" y="13676"/>
                  </a:cubicBezTo>
                  <a:cubicBezTo>
                    <a:pt x="13904" y="13666"/>
                    <a:pt x="13990" y="13661"/>
                    <a:pt x="14075" y="13661"/>
                  </a:cubicBezTo>
                  <a:cubicBezTo>
                    <a:pt x="14876" y="13661"/>
                    <a:pt x="15634" y="14095"/>
                    <a:pt x="16355" y="14475"/>
                  </a:cubicBezTo>
                  <a:cubicBezTo>
                    <a:pt x="16938" y="14781"/>
                    <a:pt x="17597" y="15064"/>
                    <a:pt x="18237" y="15064"/>
                  </a:cubicBezTo>
                  <a:cubicBezTo>
                    <a:pt x="18472" y="15064"/>
                    <a:pt x="18705" y="15025"/>
                    <a:pt x="18931" y="14936"/>
                  </a:cubicBezTo>
                  <a:cubicBezTo>
                    <a:pt x="20029" y="14502"/>
                    <a:pt x="20451" y="13052"/>
                    <a:pt x="21545" y="12610"/>
                  </a:cubicBezTo>
                  <a:cubicBezTo>
                    <a:pt x="22364" y="12278"/>
                    <a:pt x="23373" y="12600"/>
                    <a:pt x="24131" y="12148"/>
                  </a:cubicBezTo>
                  <a:cubicBezTo>
                    <a:pt x="24709" y="11805"/>
                    <a:pt x="24976" y="11085"/>
                    <a:pt x="24953" y="10413"/>
                  </a:cubicBezTo>
                  <a:cubicBezTo>
                    <a:pt x="24933" y="9740"/>
                    <a:pt x="24672" y="9102"/>
                    <a:pt x="24406" y="8485"/>
                  </a:cubicBezTo>
                  <a:cubicBezTo>
                    <a:pt x="23727" y="6908"/>
                    <a:pt x="22977" y="5337"/>
                    <a:pt x="21867" y="4027"/>
                  </a:cubicBezTo>
                  <a:cubicBezTo>
                    <a:pt x="19691" y="1460"/>
                    <a:pt x="16280" y="143"/>
                    <a:pt x="12916" y="13"/>
                  </a:cubicBezTo>
                  <a:cubicBezTo>
                    <a:pt x="12696" y="5"/>
                    <a:pt x="12475" y="1"/>
                    <a:pt x="12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9"/>
            <p:cNvSpPr/>
            <p:nvPr/>
          </p:nvSpPr>
          <p:spPr>
            <a:xfrm>
              <a:off x="2934340" y="661747"/>
              <a:ext cx="703429" cy="511507"/>
            </a:xfrm>
            <a:custGeom>
              <a:avLst/>
              <a:gdLst/>
              <a:ahLst/>
              <a:cxnLst/>
              <a:rect l="l" t="t" r="r" b="b"/>
              <a:pathLst>
                <a:path w="14023" h="10197" extrusionOk="0">
                  <a:moveTo>
                    <a:pt x="1742" y="1"/>
                  </a:moveTo>
                  <a:cubicBezTo>
                    <a:pt x="1242" y="1"/>
                    <a:pt x="762" y="136"/>
                    <a:pt x="366" y="479"/>
                  </a:cubicBezTo>
                  <a:cubicBezTo>
                    <a:pt x="200" y="623"/>
                    <a:pt x="51" y="806"/>
                    <a:pt x="24" y="1023"/>
                  </a:cubicBezTo>
                  <a:cubicBezTo>
                    <a:pt x="0" y="1224"/>
                    <a:pt x="85" y="1427"/>
                    <a:pt x="212" y="1585"/>
                  </a:cubicBezTo>
                  <a:cubicBezTo>
                    <a:pt x="612" y="2079"/>
                    <a:pt x="1423" y="2227"/>
                    <a:pt x="1999" y="2412"/>
                  </a:cubicBezTo>
                  <a:cubicBezTo>
                    <a:pt x="2045" y="2427"/>
                    <a:pt x="2092" y="2444"/>
                    <a:pt x="2136" y="2459"/>
                  </a:cubicBezTo>
                  <a:cubicBezTo>
                    <a:pt x="1610" y="3750"/>
                    <a:pt x="1654" y="5270"/>
                    <a:pt x="2280" y="6521"/>
                  </a:cubicBezTo>
                  <a:cubicBezTo>
                    <a:pt x="2331" y="6621"/>
                    <a:pt x="2406" y="6735"/>
                    <a:pt x="2520" y="6739"/>
                  </a:cubicBezTo>
                  <a:cubicBezTo>
                    <a:pt x="2522" y="6740"/>
                    <a:pt x="2525" y="6740"/>
                    <a:pt x="2527" y="6740"/>
                  </a:cubicBezTo>
                  <a:cubicBezTo>
                    <a:pt x="2631" y="6740"/>
                    <a:pt x="2713" y="6640"/>
                    <a:pt x="2732" y="6537"/>
                  </a:cubicBezTo>
                  <a:cubicBezTo>
                    <a:pt x="2751" y="6431"/>
                    <a:pt x="2719" y="6324"/>
                    <a:pt x="2694" y="6221"/>
                  </a:cubicBezTo>
                  <a:cubicBezTo>
                    <a:pt x="2402" y="5092"/>
                    <a:pt x="2585" y="3853"/>
                    <a:pt x="3176" y="2848"/>
                  </a:cubicBezTo>
                  <a:cubicBezTo>
                    <a:pt x="4771" y="3516"/>
                    <a:pt x="6246" y="4469"/>
                    <a:pt x="7521" y="5643"/>
                  </a:cubicBezTo>
                  <a:cubicBezTo>
                    <a:pt x="6669" y="6549"/>
                    <a:pt x="6234" y="7836"/>
                    <a:pt x="6377" y="9072"/>
                  </a:cubicBezTo>
                  <a:cubicBezTo>
                    <a:pt x="6387" y="9163"/>
                    <a:pt x="6401" y="9256"/>
                    <a:pt x="6448" y="9336"/>
                  </a:cubicBezTo>
                  <a:cubicBezTo>
                    <a:pt x="6491" y="9409"/>
                    <a:pt x="6570" y="9469"/>
                    <a:pt x="6655" y="9469"/>
                  </a:cubicBezTo>
                  <a:cubicBezTo>
                    <a:pt x="6661" y="9469"/>
                    <a:pt x="6666" y="9469"/>
                    <a:pt x="6671" y="9468"/>
                  </a:cubicBezTo>
                  <a:cubicBezTo>
                    <a:pt x="6844" y="9454"/>
                    <a:pt x="6903" y="9233"/>
                    <a:pt x="6928" y="9063"/>
                  </a:cubicBezTo>
                  <a:cubicBezTo>
                    <a:pt x="7072" y="8062"/>
                    <a:pt x="7567" y="7115"/>
                    <a:pt x="8298" y="6419"/>
                  </a:cubicBezTo>
                  <a:cubicBezTo>
                    <a:pt x="9221" y="7402"/>
                    <a:pt x="10013" y="8507"/>
                    <a:pt x="10632" y="9708"/>
                  </a:cubicBezTo>
                  <a:cubicBezTo>
                    <a:pt x="10748" y="9932"/>
                    <a:pt x="10938" y="10196"/>
                    <a:pt x="11166" y="10196"/>
                  </a:cubicBezTo>
                  <a:cubicBezTo>
                    <a:pt x="11223" y="10196"/>
                    <a:pt x="11281" y="10180"/>
                    <a:pt x="11341" y="10144"/>
                  </a:cubicBezTo>
                  <a:cubicBezTo>
                    <a:pt x="11506" y="10045"/>
                    <a:pt x="11573" y="9834"/>
                    <a:pt x="11514" y="9652"/>
                  </a:cubicBezTo>
                  <a:cubicBezTo>
                    <a:pt x="11295" y="8970"/>
                    <a:pt x="11000" y="8327"/>
                    <a:pt x="10648" y="7715"/>
                  </a:cubicBezTo>
                  <a:cubicBezTo>
                    <a:pt x="10816" y="7662"/>
                    <a:pt x="10992" y="7639"/>
                    <a:pt x="11170" y="7639"/>
                  </a:cubicBezTo>
                  <a:cubicBezTo>
                    <a:pt x="11450" y="7639"/>
                    <a:pt x="11736" y="7695"/>
                    <a:pt x="12004" y="7777"/>
                  </a:cubicBezTo>
                  <a:cubicBezTo>
                    <a:pt x="12512" y="7934"/>
                    <a:pt x="12994" y="8176"/>
                    <a:pt x="13513" y="8285"/>
                  </a:cubicBezTo>
                  <a:cubicBezTo>
                    <a:pt x="13564" y="8296"/>
                    <a:pt x="13620" y="8303"/>
                    <a:pt x="13675" y="8303"/>
                  </a:cubicBezTo>
                  <a:cubicBezTo>
                    <a:pt x="13798" y="8303"/>
                    <a:pt x="13916" y="8267"/>
                    <a:pt x="13962" y="8159"/>
                  </a:cubicBezTo>
                  <a:cubicBezTo>
                    <a:pt x="14022" y="8018"/>
                    <a:pt x="13906" y="7867"/>
                    <a:pt x="13796" y="7761"/>
                  </a:cubicBezTo>
                  <a:cubicBezTo>
                    <a:pt x="12897" y="6909"/>
                    <a:pt x="11675" y="6364"/>
                    <a:pt x="10449" y="6364"/>
                  </a:cubicBezTo>
                  <a:cubicBezTo>
                    <a:pt x="10230" y="6364"/>
                    <a:pt x="10011" y="6381"/>
                    <a:pt x="9794" y="6417"/>
                  </a:cubicBezTo>
                  <a:cubicBezTo>
                    <a:pt x="8841" y="5130"/>
                    <a:pt x="7677" y="3971"/>
                    <a:pt x="6526" y="2848"/>
                  </a:cubicBezTo>
                  <a:cubicBezTo>
                    <a:pt x="6291" y="2618"/>
                    <a:pt x="6055" y="2388"/>
                    <a:pt x="5814" y="2165"/>
                  </a:cubicBezTo>
                  <a:cubicBezTo>
                    <a:pt x="5955" y="2153"/>
                    <a:pt x="6098" y="2147"/>
                    <a:pt x="6240" y="2147"/>
                  </a:cubicBezTo>
                  <a:cubicBezTo>
                    <a:pt x="6901" y="2147"/>
                    <a:pt x="7561" y="2275"/>
                    <a:pt x="8172" y="2524"/>
                  </a:cubicBezTo>
                  <a:cubicBezTo>
                    <a:pt x="8686" y="2733"/>
                    <a:pt x="9187" y="3030"/>
                    <a:pt x="9742" y="3045"/>
                  </a:cubicBezTo>
                  <a:cubicBezTo>
                    <a:pt x="9747" y="3045"/>
                    <a:pt x="9753" y="3045"/>
                    <a:pt x="9759" y="3045"/>
                  </a:cubicBezTo>
                  <a:cubicBezTo>
                    <a:pt x="9922" y="3045"/>
                    <a:pt x="10117" y="2981"/>
                    <a:pt x="10133" y="2821"/>
                  </a:cubicBezTo>
                  <a:cubicBezTo>
                    <a:pt x="10144" y="2706"/>
                    <a:pt x="10051" y="2610"/>
                    <a:pt x="9957" y="2542"/>
                  </a:cubicBezTo>
                  <a:cubicBezTo>
                    <a:pt x="9745" y="2385"/>
                    <a:pt x="9500" y="2280"/>
                    <a:pt x="9258" y="2175"/>
                  </a:cubicBezTo>
                  <a:cubicBezTo>
                    <a:pt x="8509" y="1854"/>
                    <a:pt x="7755" y="1529"/>
                    <a:pt x="6963" y="1331"/>
                  </a:cubicBezTo>
                  <a:cubicBezTo>
                    <a:pt x="6496" y="1215"/>
                    <a:pt x="6013" y="1144"/>
                    <a:pt x="5532" y="1144"/>
                  </a:cubicBezTo>
                  <a:cubicBezTo>
                    <a:pt x="5257" y="1144"/>
                    <a:pt x="4983" y="1167"/>
                    <a:pt x="4714" y="1218"/>
                  </a:cubicBezTo>
                  <a:cubicBezTo>
                    <a:pt x="4532" y="1079"/>
                    <a:pt x="4346" y="947"/>
                    <a:pt x="4156" y="821"/>
                  </a:cubicBezTo>
                  <a:cubicBezTo>
                    <a:pt x="3502" y="392"/>
                    <a:pt x="2593" y="1"/>
                    <a:pt x="174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9"/>
            <p:cNvSpPr/>
            <p:nvPr/>
          </p:nvSpPr>
          <p:spPr>
            <a:xfrm>
              <a:off x="3449666" y="777970"/>
              <a:ext cx="413189" cy="344265"/>
            </a:xfrm>
            <a:custGeom>
              <a:avLst/>
              <a:gdLst/>
              <a:ahLst/>
              <a:cxnLst/>
              <a:rect l="l" t="t" r="r" b="b"/>
              <a:pathLst>
                <a:path w="8237" h="6863" extrusionOk="0">
                  <a:moveTo>
                    <a:pt x="2680" y="1"/>
                  </a:moveTo>
                  <a:cubicBezTo>
                    <a:pt x="2625" y="1"/>
                    <a:pt x="2570" y="4"/>
                    <a:pt x="2515" y="9"/>
                  </a:cubicBezTo>
                  <a:cubicBezTo>
                    <a:pt x="0" y="259"/>
                    <a:pt x="4327" y="6863"/>
                    <a:pt x="6501" y="6863"/>
                  </a:cubicBezTo>
                  <a:cubicBezTo>
                    <a:pt x="6646" y="6863"/>
                    <a:pt x="6781" y="6833"/>
                    <a:pt x="6904" y="6771"/>
                  </a:cubicBezTo>
                  <a:cubicBezTo>
                    <a:pt x="8237" y="6094"/>
                    <a:pt x="5323" y="1"/>
                    <a:pt x="2680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9"/>
            <p:cNvSpPr/>
            <p:nvPr/>
          </p:nvSpPr>
          <p:spPr>
            <a:xfrm>
              <a:off x="2822493" y="1111696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2" y="379"/>
                  </a:cubicBezTo>
                  <a:cubicBezTo>
                    <a:pt x="299" y="379"/>
                    <a:pt x="328" y="373"/>
                    <a:pt x="357" y="358"/>
                  </a:cubicBezTo>
                  <a:cubicBezTo>
                    <a:pt x="543" y="263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9"/>
            <p:cNvSpPr/>
            <p:nvPr/>
          </p:nvSpPr>
          <p:spPr>
            <a:xfrm>
              <a:off x="2840601" y="1055565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2" y="379"/>
                  </a:cubicBezTo>
                  <a:cubicBezTo>
                    <a:pt x="299" y="379"/>
                    <a:pt x="327" y="372"/>
                    <a:pt x="357" y="357"/>
                  </a:cubicBezTo>
                  <a:cubicBezTo>
                    <a:pt x="543" y="262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9"/>
            <p:cNvSpPr/>
            <p:nvPr/>
          </p:nvSpPr>
          <p:spPr>
            <a:xfrm>
              <a:off x="2764104" y="1046988"/>
              <a:ext cx="27288" cy="19062"/>
            </a:xfrm>
            <a:custGeom>
              <a:avLst/>
              <a:gdLst/>
              <a:ahLst/>
              <a:cxnLst/>
              <a:rect l="l" t="t" r="r" b="b"/>
              <a:pathLst>
                <a:path w="544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3" y="379"/>
                  </a:cubicBezTo>
                  <a:cubicBezTo>
                    <a:pt x="300" y="379"/>
                    <a:pt x="329" y="373"/>
                    <a:pt x="359" y="357"/>
                  </a:cubicBezTo>
                  <a:cubicBezTo>
                    <a:pt x="543" y="262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9"/>
            <p:cNvSpPr/>
            <p:nvPr/>
          </p:nvSpPr>
          <p:spPr>
            <a:xfrm>
              <a:off x="3182203" y="1071567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2" y="380"/>
                    <a:pt x="271" y="380"/>
                  </a:cubicBezTo>
                  <a:cubicBezTo>
                    <a:pt x="298" y="380"/>
                    <a:pt x="327" y="373"/>
                    <a:pt x="357" y="358"/>
                  </a:cubicBezTo>
                  <a:cubicBezTo>
                    <a:pt x="543" y="263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9"/>
            <p:cNvSpPr/>
            <p:nvPr/>
          </p:nvSpPr>
          <p:spPr>
            <a:xfrm>
              <a:off x="3231262" y="991458"/>
              <a:ext cx="27288" cy="19062"/>
            </a:xfrm>
            <a:custGeom>
              <a:avLst/>
              <a:gdLst/>
              <a:ahLst/>
              <a:cxnLst/>
              <a:rect l="l" t="t" r="r" b="b"/>
              <a:pathLst>
                <a:path w="544" h="380" extrusionOk="0">
                  <a:moveTo>
                    <a:pt x="272" y="1"/>
                  </a:moveTo>
                  <a:cubicBezTo>
                    <a:pt x="245" y="1"/>
                    <a:pt x="216" y="7"/>
                    <a:pt x="187" y="23"/>
                  </a:cubicBezTo>
                  <a:cubicBezTo>
                    <a:pt x="1" y="118"/>
                    <a:pt x="102" y="380"/>
                    <a:pt x="272" y="380"/>
                  </a:cubicBezTo>
                  <a:cubicBezTo>
                    <a:pt x="299" y="380"/>
                    <a:pt x="328" y="373"/>
                    <a:pt x="358" y="358"/>
                  </a:cubicBezTo>
                  <a:cubicBezTo>
                    <a:pt x="543" y="263"/>
                    <a:pt x="441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9"/>
            <p:cNvSpPr/>
            <p:nvPr/>
          </p:nvSpPr>
          <p:spPr>
            <a:xfrm>
              <a:off x="3140067" y="1021104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8"/>
                    <a:pt x="272" y="378"/>
                  </a:cubicBezTo>
                  <a:cubicBezTo>
                    <a:pt x="300" y="378"/>
                    <a:pt x="329" y="371"/>
                    <a:pt x="359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9"/>
            <p:cNvSpPr/>
            <p:nvPr/>
          </p:nvSpPr>
          <p:spPr>
            <a:xfrm>
              <a:off x="3485031" y="86780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1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9"/>
            <p:cNvSpPr/>
            <p:nvPr/>
          </p:nvSpPr>
          <p:spPr>
            <a:xfrm>
              <a:off x="3580489" y="874782"/>
              <a:ext cx="27238" cy="18961"/>
            </a:xfrm>
            <a:custGeom>
              <a:avLst/>
              <a:gdLst/>
              <a:ahLst/>
              <a:cxnLst/>
              <a:rect l="l" t="t" r="r" b="b"/>
              <a:pathLst>
                <a:path w="543" h="378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1" y="117"/>
                    <a:pt x="102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9"/>
            <p:cNvSpPr/>
            <p:nvPr/>
          </p:nvSpPr>
          <p:spPr>
            <a:xfrm>
              <a:off x="3531230" y="929709"/>
              <a:ext cx="27188" cy="19062"/>
            </a:xfrm>
            <a:custGeom>
              <a:avLst/>
              <a:gdLst/>
              <a:ahLst/>
              <a:cxnLst/>
              <a:rect l="l" t="t" r="r" b="b"/>
              <a:pathLst>
                <a:path w="542" h="380" extrusionOk="0">
                  <a:moveTo>
                    <a:pt x="271" y="1"/>
                  </a:moveTo>
                  <a:cubicBezTo>
                    <a:pt x="243" y="1"/>
                    <a:pt x="215" y="7"/>
                    <a:pt x="185" y="23"/>
                  </a:cubicBezTo>
                  <a:cubicBezTo>
                    <a:pt x="0" y="118"/>
                    <a:pt x="102" y="380"/>
                    <a:pt x="271" y="380"/>
                  </a:cubicBezTo>
                  <a:cubicBezTo>
                    <a:pt x="299" y="380"/>
                    <a:pt x="328" y="373"/>
                    <a:pt x="357" y="358"/>
                  </a:cubicBezTo>
                  <a:cubicBezTo>
                    <a:pt x="542" y="263"/>
                    <a:pt x="440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9"/>
            <p:cNvSpPr/>
            <p:nvPr/>
          </p:nvSpPr>
          <p:spPr>
            <a:xfrm>
              <a:off x="3308912" y="645392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1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9"/>
            <p:cNvSpPr/>
            <p:nvPr/>
          </p:nvSpPr>
          <p:spPr>
            <a:xfrm>
              <a:off x="3235927" y="62597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3" y="1"/>
                  </a:moveTo>
                  <a:cubicBezTo>
                    <a:pt x="245" y="1"/>
                    <a:pt x="216" y="8"/>
                    <a:pt x="186" y="23"/>
                  </a:cubicBezTo>
                  <a:cubicBezTo>
                    <a:pt x="1" y="118"/>
                    <a:pt x="102" y="379"/>
                    <a:pt x="271" y="379"/>
                  </a:cubicBezTo>
                  <a:cubicBezTo>
                    <a:pt x="298" y="379"/>
                    <a:pt x="327" y="372"/>
                    <a:pt x="357" y="357"/>
                  </a:cubicBezTo>
                  <a:cubicBezTo>
                    <a:pt x="543" y="262"/>
                    <a:pt x="442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9"/>
            <p:cNvSpPr/>
            <p:nvPr/>
          </p:nvSpPr>
          <p:spPr>
            <a:xfrm>
              <a:off x="3468126" y="118999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1"/>
                  </a:moveTo>
                  <a:cubicBezTo>
                    <a:pt x="245" y="1"/>
                    <a:pt x="216" y="8"/>
                    <a:pt x="186" y="23"/>
                  </a:cubicBezTo>
                  <a:cubicBezTo>
                    <a:pt x="1" y="118"/>
                    <a:pt x="102" y="379"/>
                    <a:pt x="271" y="379"/>
                  </a:cubicBezTo>
                  <a:cubicBezTo>
                    <a:pt x="298" y="379"/>
                    <a:pt x="327" y="372"/>
                    <a:pt x="357" y="357"/>
                  </a:cubicBezTo>
                  <a:cubicBezTo>
                    <a:pt x="543" y="262"/>
                    <a:pt x="442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9"/>
            <p:cNvSpPr/>
            <p:nvPr/>
          </p:nvSpPr>
          <p:spPr>
            <a:xfrm>
              <a:off x="3429903" y="1173496"/>
              <a:ext cx="27288" cy="19112"/>
            </a:xfrm>
            <a:custGeom>
              <a:avLst/>
              <a:gdLst/>
              <a:ahLst/>
              <a:cxnLst/>
              <a:rect l="l" t="t" r="r" b="b"/>
              <a:pathLst>
                <a:path w="544" h="381" extrusionOk="0">
                  <a:moveTo>
                    <a:pt x="272" y="1"/>
                  </a:moveTo>
                  <a:cubicBezTo>
                    <a:pt x="245" y="1"/>
                    <a:pt x="216" y="8"/>
                    <a:pt x="187" y="23"/>
                  </a:cubicBezTo>
                  <a:cubicBezTo>
                    <a:pt x="1" y="118"/>
                    <a:pt x="102" y="380"/>
                    <a:pt x="272" y="380"/>
                  </a:cubicBezTo>
                  <a:cubicBezTo>
                    <a:pt x="299" y="380"/>
                    <a:pt x="328" y="373"/>
                    <a:pt x="357" y="358"/>
                  </a:cubicBezTo>
                  <a:cubicBezTo>
                    <a:pt x="543" y="263"/>
                    <a:pt x="442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8" name="Google Shape;3028;p9"/>
          <p:cNvGrpSpPr/>
          <p:nvPr/>
        </p:nvGrpSpPr>
        <p:grpSpPr>
          <a:xfrm rot="-7297735">
            <a:off x="6574962" y="-12949"/>
            <a:ext cx="843495" cy="566711"/>
            <a:chOff x="1655277" y="1307879"/>
            <a:chExt cx="907741" cy="609876"/>
          </a:xfrm>
        </p:grpSpPr>
        <p:sp>
          <p:nvSpPr>
            <p:cNvPr id="3029" name="Google Shape;3029;p9"/>
            <p:cNvSpPr/>
            <p:nvPr/>
          </p:nvSpPr>
          <p:spPr>
            <a:xfrm>
              <a:off x="1660193" y="1307879"/>
              <a:ext cx="902825" cy="597486"/>
            </a:xfrm>
            <a:custGeom>
              <a:avLst/>
              <a:gdLst/>
              <a:ahLst/>
              <a:cxnLst/>
              <a:rect l="l" t="t" r="r" b="b"/>
              <a:pathLst>
                <a:path w="17998" h="11911" extrusionOk="0">
                  <a:moveTo>
                    <a:pt x="11105" y="0"/>
                  </a:moveTo>
                  <a:cubicBezTo>
                    <a:pt x="10057" y="0"/>
                    <a:pt x="8890" y="550"/>
                    <a:pt x="7695" y="1896"/>
                  </a:cubicBezTo>
                  <a:cubicBezTo>
                    <a:pt x="6975" y="1672"/>
                    <a:pt x="6331" y="1571"/>
                    <a:pt x="5760" y="1571"/>
                  </a:cubicBezTo>
                  <a:cubicBezTo>
                    <a:pt x="1" y="1571"/>
                    <a:pt x="1648" y="11910"/>
                    <a:pt x="7324" y="11910"/>
                  </a:cubicBezTo>
                  <a:cubicBezTo>
                    <a:pt x="8258" y="11910"/>
                    <a:pt x="9300" y="11631"/>
                    <a:pt x="10437" y="10980"/>
                  </a:cubicBezTo>
                  <a:cubicBezTo>
                    <a:pt x="17997" y="10491"/>
                    <a:pt x="15683" y="0"/>
                    <a:pt x="11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9"/>
            <p:cNvSpPr/>
            <p:nvPr/>
          </p:nvSpPr>
          <p:spPr>
            <a:xfrm>
              <a:off x="1655277" y="1320219"/>
              <a:ext cx="902775" cy="597536"/>
            </a:xfrm>
            <a:custGeom>
              <a:avLst/>
              <a:gdLst/>
              <a:ahLst/>
              <a:cxnLst/>
              <a:rect l="l" t="t" r="r" b="b"/>
              <a:pathLst>
                <a:path w="17997" h="11912" extrusionOk="0">
                  <a:moveTo>
                    <a:pt x="11104" y="1"/>
                  </a:moveTo>
                  <a:cubicBezTo>
                    <a:pt x="10056" y="1"/>
                    <a:pt x="8889" y="551"/>
                    <a:pt x="7694" y="1896"/>
                  </a:cubicBezTo>
                  <a:cubicBezTo>
                    <a:pt x="6974" y="1672"/>
                    <a:pt x="6331" y="1571"/>
                    <a:pt x="5759" y="1571"/>
                  </a:cubicBezTo>
                  <a:cubicBezTo>
                    <a:pt x="1" y="1571"/>
                    <a:pt x="1647" y="11912"/>
                    <a:pt x="7325" y="11912"/>
                  </a:cubicBezTo>
                  <a:cubicBezTo>
                    <a:pt x="8258" y="11912"/>
                    <a:pt x="9301" y="11632"/>
                    <a:pt x="10437" y="10981"/>
                  </a:cubicBezTo>
                  <a:cubicBezTo>
                    <a:pt x="17997" y="10491"/>
                    <a:pt x="15683" y="1"/>
                    <a:pt x="11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9"/>
            <p:cNvSpPr/>
            <p:nvPr/>
          </p:nvSpPr>
          <p:spPr>
            <a:xfrm>
              <a:off x="1812935" y="1472160"/>
              <a:ext cx="413489" cy="388157"/>
            </a:xfrm>
            <a:custGeom>
              <a:avLst/>
              <a:gdLst/>
              <a:ahLst/>
              <a:cxnLst/>
              <a:rect l="l" t="t" r="r" b="b"/>
              <a:pathLst>
                <a:path w="8243" h="7738" extrusionOk="0">
                  <a:moveTo>
                    <a:pt x="3035" y="1"/>
                  </a:moveTo>
                  <a:cubicBezTo>
                    <a:pt x="2811" y="1"/>
                    <a:pt x="2531" y="91"/>
                    <a:pt x="2182" y="304"/>
                  </a:cubicBezTo>
                  <a:cubicBezTo>
                    <a:pt x="1" y="1632"/>
                    <a:pt x="810" y="7737"/>
                    <a:pt x="3794" y="7737"/>
                  </a:cubicBezTo>
                  <a:cubicBezTo>
                    <a:pt x="4049" y="7737"/>
                    <a:pt x="4320" y="7692"/>
                    <a:pt x="4607" y="7596"/>
                  </a:cubicBezTo>
                  <a:cubicBezTo>
                    <a:pt x="8243" y="6375"/>
                    <a:pt x="3705" y="3231"/>
                    <a:pt x="3705" y="3231"/>
                  </a:cubicBezTo>
                  <a:cubicBezTo>
                    <a:pt x="3705" y="3231"/>
                    <a:pt x="4370" y="1"/>
                    <a:pt x="30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9"/>
            <p:cNvSpPr/>
            <p:nvPr/>
          </p:nvSpPr>
          <p:spPr>
            <a:xfrm>
              <a:off x="2058428" y="1386684"/>
              <a:ext cx="377623" cy="404410"/>
            </a:xfrm>
            <a:custGeom>
              <a:avLst/>
              <a:gdLst/>
              <a:ahLst/>
              <a:cxnLst/>
              <a:rect l="l" t="t" r="r" b="b"/>
              <a:pathLst>
                <a:path w="7528" h="8062" extrusionOk="0">
                  <a:moveTo>
                    <a:pt x="2663" y="0"/>
                  </a:moveTo>
                  <a:cubicBezTo>
                    <a:pt x="0" y="0"/>
                    <a:pt x="2656" y="3775"/>
                    <a:pt x="2656" y="3775"/>
                  </a:cubicBezTo>
                  <a:cubicBezTo>
                    <a:pt x="2656" y="3775"/>
                    <a:pt x="960" y="8061"/>
                    <a:pt x="3562" y="8061"/>
                  </a:cubicBezTo>
                  <a:cubicBezTo>
                    <a:pt x="3696" y="8061"/>
                    <a:pt x="3842" y="8050"/>
                    <a:pt x="4000" y="8026"/>
                  </a:cubicBezTo>
                  <a:cubicBezTo>
                    <a:pt x="7527" y="7488"/>
                    <a:pt x="5543" y="103"/>
                    <a:pt x="2773" y="3"/>
                  </a:cubicBezTo>
                  <a:cubicBezTo>
                    <a:pt x="2735" y="1"/>
                    <a:pt x="2698" y="0"/>
                    <a:pt x="26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9"/>
            <p:cNvSpPr/>
            <p:nvPr/>
          </p:nvSpPr>
          <p:spPr>
            <a:xfrm>
              <a:off x="2019502" y="1494030"/>
              <a:ext cx="7976" cy="110408"/>
            </a:xfrm>
            <a:custGeom>
              <a:avLst/>
              <a:gdLst/>
              <a:ahLst/>
              <a:cxnLst/>
              <a:rect l="l" t="t" r="r" b="b"/>
              <a:pathLst>
                <a:path w="159" h="2201" fill="none" extrusionOk="0">
                  <a:moveTo>
                    <a:pt x="33" y="0"/>
                  </a:moveTo>
                  <a:cubicBezTo>
                    <a:pt x="159" y="727"/>
                    <a:pt x="148" y="1477"/>
                    <a:pt x="1" y="2201"/>
                  </a:cubicBezTo>
                </a:path>
              </a:pathLst>
            </a:custGeom>
            <a:solidFill>
              <a:schemeClr val="dk1"/>
            </a:solidFill>
            <a:ln w="325" cap="rnd" cmpd="sng">
              <a:solidFill>
                <a:srgbClr val="2130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9"/>
            <p:cNvSpPr/>
            <p:nvPr/>
          </p:nvSpPr>
          <p:spPr>
            <a:xfrm>
              <a:off x="2140944" y="1592799"/>
              <a:ext cx="26285" cy="122497"/>
            </a:xfrm>
            <a:custGeom>
              <a:avLst/>
              <a:gdLst/>
              <a:ahLst/>
              <a:cxnLst/>
              <a:rect l="l" t="t" r="r" b="b"/>
              <a:pathLst>
                <a:path w="524" h="2442" fill="none" extrusionOk="0">
                  <a:moveTo>
                    <a:pt x="524" y="0"/>
                  </a:moveTo>
                  <a:cubicBezTo>
                    <a:pt x="141" y="746"/>
                    <a:pt x="0" y="1614"/>
                    <a:pt x="128" y="2442"/>
                  </a:cubicBezTo>
                </a:path>
              </a:pathLst>
            </a:custGeom>
            <a:solidFill>
              <a:schemeClr val="dk1"/>
            </a:solidFill>
            <a:ln w="325" cap="rnd" cmpd="sng">
              <a:solidFill>
                <a:srgbClr val="2130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9"/>
            <p:cNvSpPr/>
            <p:nvPr/>
          </p:nvSpPr>
          <p:spPr>
            <a:xfrm>
              <a:off x="2284758" y="1690464"/>
              <a:ext cx="36869" cy="19363"/>
            </a:xfrm>
            <a:custGeom>
              <a:avLst/>
              <a:gdLst/>
              <a:ahLst/>
              <a:cxnLst/>
              <a:rect l="l" t="t" r="r" b="b"/>
              <a:pathLst>
                <a:path w="735" h="386" extrusionOk="0">
                  <a:moveTo>
                    <a:pt x="288" y="0"/>
                  </a:moveTo>
                  <a:cubicBezTo>
                    <a:pt x="135" y="0"/>
                    <a:pt x="0" y="38"/>
                    <a:pt x="4" y="111"/>
                  </a:cubicBezTo>
                  <a:cubicBezTo>
                    <a:pt x="13" y="291"/>
                    <a:pt x="218" y="385"/>
                    <a:pt x="403" y="385"/>
                  </a:cubicBezTo>
                  <a:cubicBezTo>
                    <a:pt x="543" y="385"/>
                    <a:pt x="672" y="332"/>
                    <a:pt x="699" y="220"/>
                  </a:cubicBezTo>
                  <a:cubicBezTo>
                    <a:pt x="735" y="71"/>
                    <a:pt x="495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9"/>
            <p:cNvSpPr/>
            <p:nvPr/>
          </p:nvSpPr>
          <p:spPr>
            <a:xfrm>
              <a:off x="2198630" y="1514597"/>
              <a:ext cx="39628" cy="25934"/>
            </a:xfrm>
            <a:custGeom>
              <a:avLst/>
              <a:gdLst/>
              <a:ahLst/>
              <a:cxnLst/>
              <a:rect l="l" t="t" r="r" b="b"/>
              <a:pathLst>
                <a:path w="790" h="517" extrusionOk="0">
                  <a:moveTo>
                    <a:pt x="576" y="0"/>
                  </a:moveTo>
                  <a:cubicBezTo>
                    <a:pt x="367" y="0"/>
                    <a:pt x="0" y="351"/>
                    <a:pt x="100" y="450"/>
                  </a:cubicBezTo>
                  <a:cubicBezTo>
                    <a:pt x="148" y="497"/>
                    <a:pt x="208" y="517"/>
                    <a:pt x="272" y="517"/>
                  </a:cubicBezTo>
                  <a:cubicBezTo>
                    <a:pt x="506" y="517"/>
                    <a:pt x="789" y="246"/>
                    <a:pt x="686" y="62"/>
                  </a:cubicBezTo>
                  <a:cubicBezTo>
                    <a:pt x="663" y="18"/>
                    <a:pt x="623" y="0"/>
                    <a:pt x="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9"/>
            <p:cNvSpPr/>
            <p:nvPr/>
          </p:nvSpPr>
          <p:spPr>
            <a:xfrm>
              <a:off x="2195921" y="1439655"/>
              <a:ext cx="39628" cy="25934"/>
            </a:xfrm>
            <a:custGeom>
              <a:avLst/>
              <a:gdLst/>
              <a:ahLst/>
              <a:cxnLst/>
              <a:rect l="l" t="t" r="r" b="b"/>
              <a:pathLst>
                <a:path w="790" h="517" extrusionOk="0">
                  <a:moveTo>
                    <a:pt x="576" y="1"/>
                  </a:moveTo>
                  <a:cubicBezTo>
                    <a:pt x="367" y="1"/>
                    <a:pt x="0" y="351"/>
                    <a:pt x="100" y="449"/>
                  </a:cubicBezTo>
                  <a:cubicBezTo>
                    <a:pt x="148" y="497"/>
                    <a:pt x="208" y="517"/>
                    <a:pt x="272" y="517"/>
                  </a:cubicBezTo>
                  <a:cubicBezTo>
                    <a:pt x="507" y="517"/>
                    <a:pt x="789" y="246"/>
                    <a:pt x="688" y="63"/>
                  </a:cubicBezTo>
                  <a:cubicBezTo>
                    <a:pt x="664" y="19"/>
                    <a:pt x="624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9"/>
            <p:cNvSpPr/>
            <p:nvPr/>
          </p:nvSpPr>
          <p:spPr>
            <a:xfrm>
              <a:off x="2234696" y="1653144"/>
              <a:ext cx="23275" cy="13544"/>
            </a:xfrm>
            <a:custGeom>
              <a:avLst/>
              <a:gdLst/>
              <a:ahLst/>
              <a:cxnLst/>
              <a:rect l="l" t="t" r="r" b="b"/>
              <a:pathLst>
                <a:path w="464" h="270" extrusionOk="0">
                  <a:moveTo>
                    <a:pt x="344" y="0"/>
                  </a:moveTo>
                  <a:cubicBezTo>
                    <a:pt x="215" y="0"/>
                    <a:pt x="0" y="140"/>
                    <a:pt x="42" y="205"/>
                  </a:cubicBezTo>
                  <a:cubicBezTo>
                    <a:pt x="73" y="251"/>
                    <a:pt x="122" y="269"/>
                    <a:pt x="176" y="269"/>
                  </a:cubicBezTo>
                  <a:cubicBezTo>
                    <a:pt x="307" y="269"/>
                    <a:pt x="463" y="159"/>
                    <a:pt x="430" y="52"/>
                  </a:cubicBezTo>
                  <a:cubicBezTo>
                    <a:pt x="419" y="15"/>
                    <a:pt x="386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9"/>
            <p:cNvSpPr/>
            <p:nvPr/>
          </p:nvSpPr>
          <p:spPr>
            <a:xfrm>
              <a:off x="2265646" y="1581212"/>
              <a:ext cx="36769" cy="19262"/>
            </a:xfrm>
            <a:custGeom>
              <a:avLst/>
              <a:gdLst/>
              <a:ahLst/>
              <a:cxnLst/>
              <a:rect l="l" t="t" r="r" b="b"/>
              <a:pathLst>
                <a:path w="733" h="384" extrusionOk="0">
                  <a:moveTo>
                    <a:pt x="446" y="1"/>
                  </a:moveTo>
                  <a:cubicBezTo>
                    <a:pt x="240" y="1"/>
                    <a:pt x="0" y="81"/>
                    <a:pt x="24" y="177"/>
                  </a:cubicBezTo>
                  <a:cubicBezTo>
                    <a:pt x="58" y="320"/>
                    <a:pt x="211" y="383"/>
                    <a:pt x="365" y="383"/>
                  </a:cubicBezTo>
                  <a:cubicBezTo>
                    <a:pt x="541" y="383"/>
                    <a:pt x="720" y="300"/>
                    <a:pt x="727" y="158"/>
                  </a:cubicBezTo>
                  <a:cubicBezTo>
                    <a:pt x="732" y="44"/>
                    <a:pt x="598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9"/>
            <p:cNvSpPr/>
            <p:nvPr/>
          </p:nvSpPr>
          <p:spPr>
            <a:xfrm>
              <a:off x="2276581" y="1499949"/>
              <a:ext cx="20968" cy="13644"/>
            </a:xfrm>
            <a:custGeom>
              <a:avLst/>
              <a:gdLst/>
              <a:ahLst/>
              <a:cxnLst/>
              <a:rect l="l" t="t" r="r" b="b"/>
              <a:pathLst>
                <a:path w="418" h="272" extrusionOk="0">
                  <a:moveTo>
                    <a:pt x="305" y="1"/>
                  </a:moveTo>
                  <a:cubicBezTo>
                    <a:pt x="194" y="1"/>
                    <a:pt x="0" y="182"/>
                    <a:pt x="52" y="235"/>
                  </a:cubicBezTo>
                  <a:cubicBezTo>
                    <a:pt x="78" y="261"/>
                    <a:pt x="110" y="272"/>
                    <a:pt x="144" y="272"/>
                  </a:cubicBezTo>
                  <a:cubicBezTo>
                    <a:pt x="268" y="272"/>
                    <a:pt x="418" y="132"/>
                    <a:pt x="365" y="34"/>
                  </a:cubicBezTo>
                  <a:cubicBezTo>
                    <a:pt x="352" y="11"/>
                    <a:pt x="331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9"/>
            <p:cNvSpPr/>
            <p:nvPr/>
          </p:nvSpPr>
          <p:spPr>
            <a:xfrm>
              <a:off x="1947419" y="1773833"/>
              <a:ext cx="40933" cy="26586"/>
            </a:xfrm>
            <a:custGeom>
              <a:avLst/>
              <a:gdLst/>
              <a:ahLst/>
              <a:cxnLst/>
              <a:rect l="l" t="t" r="r" b="b"/>
              <a:pathLst>
                <a:path w="816" h="530" extrusionOk="0">
                  <a:moveTo>
                    <a:pt x="632" y="0"/>
                  </a:moveTo>
                  <a:cubicBezTo>
                    <a:pt x="444" y="0"/>
                    <a:pt x="0" y="308"/>
                    <a:pt x="152" y="472"/>
                  </a:cubicBezTo>
                  <a:cubicBezTo>
                    <a:pt x="189" y="512"/>
                    <a:pt x="239" y="529"/>
                    <a:pt x="295" y="529"/>
                  </a:cubicBezTo>
                  <a:cubicBezTo>
                    <a:pt x="514" y="529"/>
                    <a:pt x="816" y="260"/>
                    <a:pt x="705" y="35"/>
                  </a:cubicBezTo>
                  <a:cubicBezTo>
                    <a:pt x="693" y="11"/>
                    <a:pt x="667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9"/>
            <p:cNvSpPr/>
            <p:nvPr/>
          </p:nvSpPr>
          <p:spPr>
            <a:xfrm>
              <a:off x="1939945" y="1587482"/>
              <a:ext cx="36719" cy="19463"/>
            </a:xfrm>
            <a:custGeom>
              <a:avLst/>
              <a:gdLst/>
              <a:ahLst/>
              <a:cxnLst/>
              <a:rect l="l" t="t" r="r" b="b"/>
              <a:pathLst>
                <a:path w="732" h="388" extrusionOk="0">
                  <a:moveTo>
                    <a:pt x="257" y="1"/>
                  </a:moveTo>
                  <a:cubicBezTo>
                    <a:pt x="118" y="1"/>
                    <a:pt x="1" y="41"/>
                    <a:pt x="1" y="148"/>
                  </a:cubicBezTo>
                  <a:cubicBezTo>
                    <a:pt x="3" y="296"/>
                    <a:pt x="193" y="387"/>
                    <a:pt x="376" y="387"/>
                  </a:cubicBezTo>
                  <a:cubicBezTo>
                    <a:pt x="523" y="387"/>
                    <a:pt x="665" y="329"/>
                    <a:pt x="704" y="194"/>
                  </a:cubicBezTo>
                  <a:cubicBezTo>
                    <a:pt x="732" y="95"/>
                    <a:pt x="469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9"/>
            <p:cNvSpPr/>
            <p:nvPr/>
          </p:nvSpPr>
          <p:spPr>
            <a:xfrm>
              <a:off x="1905384" y="1520967"/>
              <a:ext cx="36769" cy="19413"/>
            </a:xfrm>
            <a:custGeom>
              <a:avLst/>
              <a:gdLst/>
              <a:ahLst/>
              <a:cxnLst/>
              <a:rect l="l" t="t" r="r" b="b"/>
              <a:pathLst>
                <a:path w="733" h="387" extrusionOk="0">
                  <a:moveTo>
                    <a:pt x="257" y="0"/>
                  </a:moveTo>
                  <a:cubicBezTo>
                    <a:pt x="118" y="0"/>
                    <a:pt x="1" y="41"/>
                    <a:pt x="2" y="147"/>
                  </a:cubicBezTo>
                  <a:cubicBezTo>
                    <a:pt x="3" y="295"/>
                    <a:pt x="194" y="387"/>
                    <a:pt x="377" y="387"/>
                  </a:cubicBezTo>
                  <a:cubicBezTo>
                    <a:pt x="524" y="387"/>
                    <a:pt x="666" y="329"/>
                    <a:pt x="705" y="195"/>
                  </a:cubicBezTo>
                  <a:cubicBezTo>
                    <a:pt x="732" y="94"/>
                    <a:pt x="469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9"/>
            <p:cNvSpPr/>
            <p:nvPr/>
          </p:nvSpPr>
          <p:spPr>
            <a:xfrm>
              <a:off x="1986897" y="1720009"/>
              <a:ext cx="21821" cy="11487"/>
            </a:xfrm>
            <a:custGeom>
              <a:avLst/>
              <a:gdLst/>
              <a:ahLst/>
              <a:cxnLst/>
              <a:rect l="l" t="t" r="r" b="b"/>
              <a:pathLst>
                <a:path w="435" h="229" extrusionOk="0">
                  <a:moveTo>
                    <a:pt x="255" y="1"/>
                  </a:moveTo>
                  <a:cubicBezTo>
                    <a:pt x="134" y="1"/>
                    <a:pt x="0" y="41"/>
                    <a:pt x="20" y="127"/>
                  </a:cubicBezTo>
                  <a:cubicBezTo>
                    <a:pt x="35" y="195"/>
                    <a:pt x="113" y="228"/>
                    <a:pt x="197" y="228"/>
                  </a:cubicBezTo>
                  <a:cubicBezTo>
                    <a:pt x="305" y="228"/>
                    <a:pt x="424" y="174"/>
                    <a:pt x="432" y="70"/>
                  </a:cubicBezTo>
                  <a:cubicBezTo>
                    <a:pt x="435" y="25"/>
                    <a:pt x="349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9"/>
            <p:cNvSpPr/>
            <p:nvPr/>
          </p:nvSpPr>
          <p:spPr>
            <a:xfrm>
              <a:off x="1909497" y="1671904"/>
              <a:ext cx="40030" cy="23476"/>
            </a:xfrm>
            <a:custGeom>
              <a:avLst/>
              <a:gdLst/>
              <a:ahLst/>
              <a:cxnLst/>
              <a:rect l="l" t="t" r="r" b="b"/>
              <a:pathLst>
                <a:path w="798" h="468" extrusionOk="0">
                  <a:moveTo>
                    <a:pt x="625" y="0"/>
                  </a:moveTo>
                  <a:cubicBezTo>
                    <a:pt x="417" y="0"/>
                    <a:pt x="1" y="203"/>
                    <a:pt x="113" y="381"/>
                  </a:cubicBezTo>
                  <a:cubicBezTo>
                    <a:pt x="151" y="441"/>
                    <a:pt x="220" y="467"/>
                    <a:pt x="298" y="467"/>
                  </a:cubicBezTo>
                  <a:cubicBezTo>
                    <a:pt x="511" y="467"/>
                    <a:pt x="797" y="273"/>
                    <a:pt x="734" y="52"/>
                  </a:cubicBezTo>
                  <a:cubicBezTo>
                    <a:pt x="724" y="16"/>
                    <a:pt x="68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9"/>
            <p:cNvSpPr/>
            <p:nvPr/>
          </p:nvSpPr>
          <p:spPr>
            <a:xfrm>
              <a:off x="1878246" y="1607346"/>
              <a:ext cx="19463" cy="10283"/>
            </a:xfrm>
            <a:custGeom>
              <a:avLst/>
              <a:gdLst/>
              <a:ahLst/>
              <a:cxnLst/>
              <a:rect l="l" t="t" r="r" b="b"/>
              <a:pathLst>
                <a:path w="388" h="205" extrusionOk="0">
                  <a:moveTo>
                    <a:pt x="142" y="1"/>
                  </a:moveTo>
                  <a:cubicBezTo>
                    <a:pt x="66" y="1"/>
                    <a:pt x="0" y="23"/>
                    <a:pt x="2" y="81"/>
                  </a:cubicBezTo>
                  <a:cubicBezTo>
                    <a:pt x="3" y="158"/>
                    <a:pt x="102" y="204"/>
                    <a:pt x="198" y="204"/>
                  </a:cubicBezTo>
                  <a:cubicBezTo>
                    <a:pt x="277" y="204"/>
                    <a:pt x="354" y="173"/>
                    <a:pt x="374" y="100"/>
                  </a:cubicBezTo>
                  <a:cubicBezTo>
                    <a:pt x="388" y="48"/>
                    <a:pt x="253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9"/>
            <p:cNvSpPr/>
            <p:nvPr/>
          </p:nvSpPr>
          <p:spPr>
            <a:xfrm>
              <a:off x="1783340" y="1467143"/>
              <a:ext cx="168847" cy="210432"/>
            </a:xfrm>
            <a:custGeom>
              <a:avLst/>
              <a:gdLst/>
              <a:ahLst/>
              <a:cxnLst/>
              <a:rect l="l" t="t" r="r" b="b"/>
              <a:pathLst>
                <a:path w="3366" h="4195" extrusionOk="0">
                  <a:moveTo>
                    <a:pt x="1867" y="0"/>
                  </a:moveTo>
                  <a:cubicBezTo>
                    <a:pt x="1812" y="0"/>
                    <a:pt x="1753" y="6"/>
                    <a:pt x="1691" y="18"/>
                  </a:cubicBezTo>
                  <a:cubicBezTo>
                    <a:pt x="22" y="332"/>
                    <a:pt x="0" y="3872"/>
                    <a:pt x="1102" y="4180"/>
                  </a:cubicBezTo>
                  <a:cubicBezTo>
                    <a:pt x="1136" y="4190"/>
                    <a:pt x="1170" y="4194"/>
                    <a:pt x="1205" y="4194"/>
                  </a:cubicBezTo>
                  <a:cubicBezTo>
                    <a:pt x="2245" y="4194"/>
                    <a:pt x="3366" y="0"/>
                    <a:pt x="1867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8" name="Google Shape;3048;p9"/>
          <p:cNvSpPr/>
          <p:nvPr/>
        </p:nvSpPr>
        <p:spPr>
          <a:xfrm>
            <a:off x="5031575" y="163301"/>
            <a:ext cx="327150" cy="300729"/>
          </a:xfrm>
          <a:custGeom>
            <a:avLst/>
            <a:gdLst/>
            <a:ahLst/>
            <a:cxnLst/>
            <a:rect l="l" t="t" r="r" b="b"/>
            <a:pathLst>
              <a:path w="12011" h="11041" extrusionOk="0">
                <a:moveTo>
                  <a:pt x="3597" y="0"/>
                </a:moveTo>
                <a:lnTo>
                  <a:pt x="3597" y="0"/>
                </a:lnTo>
                <a:cubicBezTo>
                  <a:pt x="0" y="7230"/>
                  <a:pt x="8201" y="11040"/>
                  <a:pt x="8201" y="11040"/>
                </a:cubicBezTo>
                <a:cubicBezTo>
                  <a:pt x="12011" y="2840"/>
                  <a:pt x="3597" y="0"/>
                  <a:pt x="35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9" name="Google Shape;3049;p9"/>
          <p:cNvSpPr/>
          <p:nvPr/>
        </p:nvSpPr>
        <p:spPr>
          <a:xfrm>
            <a:off x="5329678" y="100404"/>
            <a:ext cx="142391" cy="138702"/>
          </a:xfrm>
          <a:custGeom>
            <a:avLst/>
            <a:gdLst/>
            <a:ahLst/>
            <a:cxnLst/>
            <a:rect l="l" t="t" r="r" b="b"/>
            <a:pathLst>
              <a:path w="4285" h="4174" extrusionOk="0">
                <a:moveTo>
                  <a:pt x="3728" y="0"/>
                </a:moveTo>
                <a:cubicBezTo>
                  <a:pt x="1" y="0"/>
                  <a:pt x="112" y="4173"/>
                  <a:pt x="112" y="4173"/>
                </a:cubicBezTo>
                <a:cubicBezTo>
                  <a:pt x="4285" y="4062"/>
                  <a:pt x="3728" y="0"/>
                  <a:pt x="37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0" name="Google Shape;3050;p9"/>
          <p:cNvGrpSpPr/>
          <p:nvPr/>
        </p:nvGrpSpPr>
        <p:grpSpPr>
          <a:xfrm rot="-1022751">
            <a:off x="5409698" y="-588149"/>
            <a:ext cx="705599" cy="1423133"/>
            <a:chOff x="4243844" y="2649404"/>
            <a:chExt cx="962480" cy="1941240"/>
          </a:xfrm>
        </p:grpSpPr>
        <p:sp>
          <p:nvSpPr>
            <p:cNvPr id="3051" name="Google Shape;3051;p9"/>
            <p:cNvSpPr/>
            <p:nvPr/>
          </p:nvSpPr>
          <p:spPr>
            <a:xfrm>
              <a:off x="4723781" y="3271973"/>
              <a:ext cx="482543" cy="824603"/>
            </a:xfrm>
            <a:custGeom>
              <a:avLst/>
              <a:gdLst/>
              <a:ahLst/>
              <a:cxnLst/>
              <a:rect l="l" t="t" r="r" b="b"/>
              <a:pathLst>
                <a:path w="10552" h="18032" extrusionOk="0">
                  <a:moveTo>
                    <a:pt x="1" y="0"/>
                  </a:moveTo>
                  <a:cubicBezTo>
                    <a:pt x="1" y="0"/>
                    <a:pt x="2640" y="11052"/>
                    <a:pt x="7401" y="17659"/>
                  </a:cubicBezTo>
                  <a:cubicBezTo>
                    <a:pt x="7576" y="17900"/>
                    <a:pt x="7850" y="18031"/>
                    <a:pt x="8131" y="18031"/>
                  </a:cubicBezTo>
                  <a:cubicBezTo>
                    <a:pt x="8272" y="18031"/>
                    <a:pt x="8414" y="17998"/>
                    <a:pt x="8546" y="17929"/>
                  </a:cubicBezTo>
                  <a:cubicBezTo>
                    <a:pt x="9009" y="17688"/>
                    <a:pt x="9619" y="17334"/>
                    <a:pt x="10114" y="16923"/>
                  </a:cubicBezTo>
                  <a:cubicBezTo>
                    <a:pt x="10493" y="16610"/>
                    <a:pt x="10552" y="16053"/>
                    <a:pt x="10245" y="15668"/>
                  </a:cubicBezTo>
                  <a:cubicBezTo>
                    <a:pt x="8631" y="13637"/>
                    <a:pt x="3453" y="6816"/>
                    <a:pt x="1211" y="1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9"/>
            <p:cNvSpPr/>
            <p:nvPr/>
          </p:nvSpPr>
          <p:spPr>
            <a:xfrm>
              <a:off x="4805638" y="3515257"/>
              <a:ext cx="198514" cy="411753"/>
            </a:xfrm>
            <a:custGeom>
              <a:avLst/>
              <a:gdLst/>
              <a:ahLst/>
              <a:cxnLst/>
              <a:rect l="l" t="t" r="r" b="b"/>
              <a:pathLst>
                <a:path w="4341" h="9004" fill="none" extrusionOk="0">
                  <a:moveTo>
                    <a:pt x="4340" y="9004"/>
                  </a:moveTo>
                  <a:cubicBezTo>
                    <a:pt x="2001" y="4964"/>
                    <a:pt x="1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9"/>
            <p:cNvSpPr/>
            <p:nvPr/>
          </p:nvSpPr>
          <p:spPr>
            <a:xfrm>
              <a:off x="4740198" y="3415520"/>
              <a:ext cx="413216" cy="1050418"/>
            </a:xfrm>
            <a:custGeom>
              <a:avLst/>
              <a:gdLst/>
              <a:ahLst/>
              <a:cxnLst/>
              <a:rect l="l" t="t" r="r" b="b"/>
              <a:pathLst>
                <a:path w="9036" h="22970" extrusionOk="0">
                  <a:moveTo>
                    <a:pt x="1" y="0"/>
                  </a:moveTo>
                  <a:cubicBezTo>
                    <a:pt x="1" y="1"/>
                    <a:pt x="775" y="13574"/>
                    <a:pt x="4986" y="22360"/>
                  </a:cubicBezTo>
                  <a:cubicBezTo>
                    <a:pt x="5169" y="22742"/>
                    <a:pt x="5552" y="22969"/>
                    <a:pt x="5957" y="22969"/>
                  </a:cubicBezTo>
                  <a:cubicBezTo>
                    <a:pt x="6063" y="22969"/>
                    <a:pt x="6171" y="22954"/>
                    <a:pt x="6278" y="22921"/>
                  </a:cubicBezTo>
                  <a:cubicBezTo>
                    <a:pt x="6873" y="22734"/>
                    <a:pt x="7667" y="22446"/>
                    <a:pt x="8336" y="22068"/>
                  </a:cubicBezTo>
                  <a:cubicBezTo>
                    <a:pt x="8848" y="21779"/>
                    <a:pt x="9035" y="21134"/>
                    <a:pt x="8756" y="20617"/>
                  </a:cubicBezTo>
                  <a:cubicBezTo>
                    <a:pt x="7283" y="17885"/>
                    <a:pt x="2628" y="8756"/>
                    <a:pt x="1398" y="4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9"/>
            <p:cNvSpPr/>
            <p:nvPr/>
          </p:nvSpPr>
          <p:spPr>
            <a:xfrm>
              <a:off x="4764024" y="3596519"/>
              <a:ext cx="169292" cy="614200"/>
            </a:xfrm>
            <a:custGeom>
              <a:avLst/>
              <a:gdLst/>
              <a:ahLst/>
              <a:cxnLst/>
              <a:rect l="l" t="t" r="r" b="b"/>
              <a:pathLst>
                <a:path w="3702" h="13431" fill="none" extrusionOk="0">
                  <a:moveTo>
                    <a:pt x="3702" y="13430"/>
                  </a:moveTo>
                  <a:cubicBezTo>
                    <a:pt x="625" y="5217"/>
                    <a:pt x="1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9"/>
            <p:cNvSpPr/>
            <p:nvPr/>
          </p:nvSpPr>
          <p:spPr>
            <a:xfrm>
              <a:off x="4600676" y="3431342"/>
              <a:ext cx="290751" cy="1159301"/>
            </a:xfrm>
            <a:custGeom>
              <a:avLst/>
              <a:gdLst/>
              <a:ahLst/>
              <a:cxnLst/>
              <a:rect l="l" t="t" r="r" b="b"/>
              <a:pathLst>
                <a:path w="6358" h="25351" extrusionOk="0">
                  <a:moveTo>
                    <a:pt x="3314" y="1"/>
                  </a:moveTo>
                  <a:lnTo>
                    <a:pt x="1997" y="826"/>
                  </a:lnTo>
                  <a:cubicBezTo>
                    <a:pt x="3090" y="9750"/>
                    <a:pt x="884" y="20454"/>
                    <a:pt x="141" y="23683"/>
                  </a:cubicBezTo>
                  <a:cubicBezTo>
                    <a:pt x="1" y="24293"/>
                    <a:pt x="376" y="24903"/>
                    <a:pt x="984" y="25056"/>
                  </a:cubicBezTo>
                  <a:cubicBezTo>
                    <a:pt x="1779" y="25255"/>
                    <a:pt x="2677" y="25327"/>
                    <a:pt x="3343" y="25350"/>
                  </a:cubicBezTo>
                  <a:cubicBezTo>
                    <a:pt x="3356" y="25350"/>
                    <a:pt x="3369" y="25350"/>
                    <a:pt x="3382" y="25350"/>
                  </a:cubicBezTo>
                  <a:cubicBezTo>
                    <a:pt x="3934" y="25350"/>
                    <a:pt x="4413" y="24957"/>
                    <a:pt x="4511" y="24409"/>
                  </a:cubicBezTo>
                  <a:cubicBezTo>
                    <a:pt x="6357" y="14181"/>
                    <a:pt x="3314" y="1"/>
                    <a:pt x="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9"/>
            <p:cNvSpPr/>
            <p:nvPr/>
          </p:nvSpPr>
          <p:spPr>
            <a:xfrm>
              <a:off x="4762835" y="3559844"/>
              <a:ext cx="41889" cy="720385"/>
            </a:xfrm>
            <a:custGeom>
              <a:avLst/>
              <a:gdLst/>
              <a:ahLst/>
              <a:cxnLst/>
              <a:rect l="l" t="t" r="r" b="b"/>
              <a:pathLst>
                <a:path w="916" h="15753" fill="none" extrusionOk="0">
                  <a:moveTo>
                    <a:pt x="458" y="1"/>
                  </a:moveTo>
                  <a:cubicBezTo>
                    <a:pt x="916" y="9584"/>
                    <a:pt x="1" y="15752"/>
                    <a:pt x="1" y="15752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9"/>
            <p:cNvSpPr/>
            <p:nvPr/>
          </p:nvSpPr>
          <p:spPr>
            <a:xfrm>
              <a:off x="4535948" y="3128044"/>
              <a:ext cx="287687" cy="1086270"/>
            </a:xfrm>
            <a:custGeom>
              <a:avLst/>
              <a:gdLst/>
              <a:ahLst/>
              <a:cxnLst/>
              <a:rect l="l" t="t" r="r" b="b"/>
              <a:pathLst>
                <a:path w="6291" h="23754" extrusionOk="0">
                  <a:moveTo>
                    <a:pt x="3906" y="0"/>
                  </a:moveTo>
                  <a:lnTo>
                    <a:pt x="2645" y="731"/>
                  </a:lnTo>
                  <a:cubicBezTo>
                    <a:pt x="3375" y="9127"/>
                    <a:pt x="954" y="19084"/>
                    <a:pt x="153" y="22082"/>
                  </a:cubicBezTo>
                  <a:cubicBezTo>
                    <a:pt x="1" y="22651"/>
                    <a:pt x="331" y="23233"/>
                    <a:pt x="897" y="23398"/>
                  </a:cubicBezTo>
                  <a:cubicBezTo>
                    <a:pt x="1634" y="23612"/>
                    <a:pt x="2474" y="23708"/>
                    <a:pt x="3095" y="23751"/>
                  </a:cubicBezTo>
                  <a:cubicBezTo>
                    <a:pt x="3120" y="23753"/>
                    <a:pt x="3146" y="23753"/>
                    <a:pt x="3170" y="23753"/>
                  </a:cubicBezTo>
                  <a:cubicBezTo>
                    <a:pt x="3673" y="23753"/>
                    <a:pt x="4115" y="23405"/>
                    <a:pt x="4223" y="22908"/>
                  </a:cubicBezTo>
                  <a:cubicBezTo>
                    <a:pt x="6290" y="13387"/>
                    <a:pt x="3906" y="0"/>
                    <a:pt x="3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9"/>
            <p:cNvSpPr/>
            <p:nvPr/>
          </p:nvSpPr>
          <p:spPr>
            <a:xfrm>
              <a:off x="4695520" y="3446250"/>
              <a:ext cx="35029" cy="500423"/>
            </a:xfrm>
            <a:custGeom>
              <a:avLst/>
              <a:gdLst/>
              <a:ahLst/>
              <a:cxnLst/>
              <a:rect l="l" t="t" r="r" b="b"/>
              <a:pathLst>
                <a:path w="766" h="10943" fill="none" extrusionOk="0">
                  <a:moveTo>
                    <a:pt x="1" y="10942"/>
                  </a:moveTo>
                  <a:cubicBezTo>
                    <a:pt x="766" y="6295"/>
                    <a:pt x="55" y="0"/>
                    <a:pt x="5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9"/>
            <p:cNvSpPr/>
            <p:nvPr/>
          </p:nvSpPr>
          <p:spPr>
            <a:xfrm>
              <a:off x="4447846" y="2649404"/>
              <a:ext cx="250738" cy="101749"/>
            </a:xfrm>
            <a:custGeom>
              <a:avLst/>
              <a:gdLst/>
              <a:ahLst/>
              <a:cxnLst/>
              <a:rect l="l" t="t" r="r" b="b"/>
              <a:pathLst>
                <a:path w="5483" h="2225" extrusionOk="0">
                  <a:moveTo>
                    <a:pt x="4190" y="0"/>
                  </a:moveTo>
                  <a:cubicBezTo>
                    <a:pt x="3672" y="0"/>
                    <a:pt x="3183" y="1169"/>
                    <a:pt x="3183" y="1169"/>
                  </a:cubicBezTo>
                  <a:cubicBezTo>
                    <a:pt x="3183" y="1169"/>
                    <a:pt x="2044" y="103"/>
                    <a:pt x="1476" y="103"/>
                  </a:cubicBezTo>
                  <a:cubicBezTo>
                    <a:pt x="1417" y="103"/>
                    <a:pt x="1364" y="114"/>
                    <a:pt x="1320" y="140"/>
                  </a:cubicBezTo>
                  <a:cubicBezTo>
                    <a:pt x="844" y="411"/>
                    <a:pt x="1901" y="1179"/>
                    <a:pt x="1901" y="1179"/>
                  </a:cubicBezTo>
                  <a:cubicBezTo>
                    <a:pt x="1901" y="1179"/>
                    <a:pt x="1381" y="1037"/>
                    <a:pt x="916" y="1037"/>
                  </a:cubicBezTo>
                  <a:cubicBezTo>
                    <a:pt x="607" y="1037"/>
                    <a:pt x="323" y="1099"/>
                    <a:pt x="231" y="1308"/>
                  </a:cubicBezTo>
                  <a:cubicBezTo>
                    <a:pt x="1" y="1831"/>
                    <a:pt x="2353" y="2225"/>
                    <a:pt x="2353" y="2225"/>
                  </a:cubicBezTo>
                  <a:lnTo>
                    <a:pt x="4285" y="1941"/>
                  </a:lnTo>
                  <a:cubicBezTo>
                    <a:pt x="4285" y="1941"/>
                    <a:pt x="5482" y="1064"/>
                    <a:pt x="5347" y="799"/>
                  </a:cubicBezTo>
                  <a:cubicBezTo>
                    <a:pt x="5326" y="758"/>
                    <a:pt x="5284" y="740"/>
                    <a:pt x="5228" y="740"/>
                  </a:cubicBezTo>
                  <a:cubicBezTo>
                    <a:pt x="4925" y="740"/>
                    <a:pt x="4211" y="1254"/>
                    <a:pt x="4211" y="1254"/>
                  </a:cubicBezTo>
                  <a:cubicBezTo>
                    <a:pt x="4211" y="1254"/>
                    <a:pt x="4737" y="34"/>
                    <a:pt x="4211" y="1"/>
                  </a:cubicBezTo>
                  <a:cubicBezTo>
                    <a:pt x="4204" y="0"/>
                    <a:pt x="4197" y="0"/>
                    <a:pt x="4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9"/>
            <p:cNvSpPr/>
            <p:nvPr/>
          </p:nvSpPr>
          <p:spPr>
            <a:xfrm>
              <a:off x="4243844" y="2727922"/>
              <a:ext cx="860776" cy="1034413"/>
            </a:xfrm>
            <a:custGeom>
              <a:avLst/>
              <a:gdLst/>
              <a:ahLst/>
              <a:cxnLst/>
              <a:rect l="l" t="t" r="r" b="b"/>
              <a:pathLst>
                <a:path w="18823" h="22620" extrusionOk="0">
                  <a:moveTo>
                    <a:pt x="9653" y="0"/>
                  </a:moveTo>
                  <a:cubicBezTo>
                    <a:pt x="5669" y="0"/>
                    <a:pt x="1541" y="1821"/>
                    <a:pt x="995" y="5044"/>
                  </a:cubicBezTo>
                  <a:cubicBezTo>
                    <a:pt x="1" y="10920"/>
                    <a:pt x="5235" y="13524"/>
                    <a:pt x="6458" y="14781"/>
                  </a:cubicBezTo>
                  <a:cubicBezTo>
                    <a:pt x="7545" y="15898"/>
                    <a:pt x="7987" y="18590"/>
                    <a:pt x="7330" y="21132"/>
                  </a:cubicBezTo>
                  <a:cubicBezTo>
                    <a:pt x="7290" y="21286"/>
                    <a:pt x="7413" y="21402"/>
                    <a:pt x="7541" y="21402"/>
                  </a:cubicBezTo>
                  <a:cubicBezTo>
                    <a:pt x="7600" y="21402"/>
                    <a:pt x="7661" y="21377"/>
                    <a:pt x="7706" y="21319"/>
                  </a:cubicBezTo>
                  <a:cubicBezTo>
                    <a:pt x="8503" y="20307"/>
                    <a:pt x="9704" y="18284"/>
                    <a:pt x="9520" y="15447"/>
                  </a:cubicBezTo>
                  <a:lnTo>
                    <a:pt x="9520" y="15447"/>
                  </a:lnTo>
                  <a:cubicBezTo>
                    <a:pt x="9520" y="15447"/>
                    <a:pt x="10988" y="19480"/>
                    <a:pt x="11273" y="22426"/>
                  </a:cubicBezTo>
                  <a:cubicBezTo>
                    <a:pt x="11285" y="22552"/>
                    <a:pt x="11386" y="22619"/>
                    <a:pt x="11487" y="22619"/>
                  </a:cubicBezTo>
                  <a:cubicBezTo>
                    <a:pt x="11575" y="22619"/>
                    <a:pt x="11663" y="22568"/>
                    <a:pt x="11693" y="22461"/>
                  </a:cubicBezTo>
                  <a:cubicBezTo>
                    <a:pt x="12116" y="20923"/>
                    <a:pt x="12661" y="18110"/>
                    <a:pt x="12014" y="15327"/>
                  </a:cubicBezTo>
                  <a:lnTo>
                    <a:pt x="12014" y="15327"/>
                  </a:lnTo>
                  <a:cubicBezTo>
                    <a:pt x="12015" y="15328"/>
                    <a:pt x="12982" y="18739"/>
                    <a:pt x="15896" y="20280"/>
                  </a:cubicBezTo>
                  <a:cubicBezTo>
                    <a:pt x="15929" y="20298"/>
                    <a:pt x="15963" y="20305"/>
                    <a:pt x="15995" y="20305"/>
                  </a:cubicBezTo>
                  <a:cubicBezTo>
                    <a:pt x="16151" y="20305"/>
                    <a:pt x="16274" y="20120"/>
                    <a:pt x="16170" y="19968"/>
                  </a:cubicBezTo>
                  <a:cubicBezTo>
                    <a:pt x="15096" y="18370"/>
                    <a:pt x="14139" y="16732"/>
                    <a:pt x="14406" y="14691"/>
                  </a:cubicBezTo>
                  <a:cubicBezTo>
                    <a:pt x="14834" y="11397"/>
                    <a:pt x="18822" y="8490"/>
                    <a:pt x="17122" y="3933"/>
                  </a:cubicBezTo>
                  <a:cubicBezTo>
                    <a:pt x="16114" y="1233"/>
                    <a:pt x="12933" y="0"/>
                    <a:pt x="96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9"/>
            <p:cNvSpPr/>
            <p:nvPr/>
          </p:nvSpPr>
          <p:spPr>
            <a:xfrm>
              <a:off x="4393884" y="295085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1"/>
                  </a:cubicBezTo>
                  <a:cubicBezTo>
                    <a:pt x="0" y="20"/>
                    <a:pt x="20" y="266"/>
                    <a:pt x="175" y="266"/>
                  </a:cubicBezTo>
                  <a:cubicBezTo>
                    <a:pt x="181" y="266"/>
                    <a:pt x="187" y="266"/>
                    <a:pt x="192" y="265"/>
                  </a:cubicBezTo>
                  <a:cubicBezTo>
                    <a:pt x="356" y="248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9"/>
            <p:cNvSpPr/>
            <p:nvPr/>
          </p:nvSpPr>
          <p:spPr>
            <a:xfrm>
              <a:off x="4433944" y="3008705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70" y="0"/>
                    <a:pt x="164" y="1"/>
                  </a:cubicBezTo>
                  <a:cubicBezTo>
                    <a:pt x="1" y="20"/>
                    <a:pt x="22" y="265"/>
                    <a:pt x="177" y="265"/>
                  </a:cubicBezTo>
                  <a:cubicBezTo>
                    <a:pt x="182" y="265"/>
                    <a:pt x="188" y="265"/>
                    <a:pt x="193" y="264"/>
                  </a:cubicBezTo>
                  <a:cubicBezTo>
                    <a:pt x="357" y="246"/>
                    <a:pt x="335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9"/>
            <p:cNvSpPr/>
            <p:nvPr/>
          </p:nvSpPr>
          <p:spPr>
            <a:xfrm>
              <a:off x="4378245" y="2998187"/>
              <a:ext cx="16326" cy="12073"/>
            </a:xfrm>
            <a:custGeom>
              <a:avLst/>
              <a:gdLst/>
              <a:ahLst/>
              <a:cxnLst/>
              <a:rect l="l" t="t" r="r" b="b"/>
              <a:pathLst>
                <a:path w="357" h="264" extrusionOk="0">
                  <a:moveTo>
                    <a:pt x="181" y="0"/>
                  </a:moveTo>
                  <a:cubicBezTo>
                    <a:pt x="176" y="0"/>
                    <a:pt x="170" y="0"/>
                    <a:pt x="164" y="1"/>
                  </a:cubicBezTo>
                  <a:cubicBezTo>
                    <a:pt x="1" y="18"/>
                    <a:pt x="22" y="264"/>
                    <a:pt x="176" y="264"/>
                  </a:cubicBezTo>
                  <a:cubicBezTo>
                    <a:pt x="181" y="264"/>
                    <a:pt x="187" y="264"/>
                    <a:pt x="193" y="263"/>
                  </a:cubicBezTo>
                  <a:cubicBezTo>
                    <a:pt x="356" y="246"/>
                    <a:pt x="335" y="0"/>
                    <a:pt x="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9"/>
            <p:cNvSpPr/>
            <p:nvPr/>
          </p:nvSpPr>
          <p:spPr>
            <a:xfrm>
              <a:off x="4789770" y="317040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2"/>
                  </a:cubicBezTo>
                  <a:cubicBezTo>
                    <a:pt x="0" y="20"/>
                    <a:pt x="22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7" y="247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9"/>
            <p:cNvSpPr/>
            <p:nvPr/>
          </p:nvSpPr>
          <p:spPr>
            <a:xfrm>
              <a:off x="4799099" y="313560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2" y="0"/>
                  </a:moveTo>
                  <a:cubicBezTo>
                    <a:pt x="176" y="0"/>
                    <a:pt x="170" y="0"/>
                    <a:pt x="164" y="1"/>
                  </a:cubicBezTo>
                  <a:cubicBezTo>
                    <a:pt x="1" y="18"/>
                    <a:pt x="22" y="265"/>
                    <a:pt x="177" y="265"/>
                  </a:cubicBezTo>
                  <a:cubicBezTo>
                    <a:pt x="182" y="265"/>
                    <a:pt x="188" y="265"/>
                    <a:pt x="193" y="265"/>
                  </a:cubicBezTo>
                  <a:cubicBezTo>
                    <a:pt x="356" y="246"/>
                    <a:pt x="335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9"/>
            <p:cNvSpPr/>
            <p:nvPr/>
          </p:nvSpPr>
          <p:spPr>
            <a:xfrm>
              <a:off x="4627016" y="3382731"/>
              <a:ext cx="16326" cy="12210"/>
            </a:xfrm>
            <a:custGeom>
              <a:avLst/>
              <a:gdLst/>
              <a:ahLst/>
              <a:cxnLst/>
              <a:rect l="l" t="t" r="r" b="b"/>
              <a:pathLst>
                <a:path w="357" h="267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0" y="19"/>
                    <a:pt x="22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9"/>
            <p:cNvSpPr/>
            <p:nvPr/>
          </p:nvSpPr>
          <p:spPr>
            <a:xfrm>
              <a:off x="4627108" y="3338556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70" y="1"/>
                    <a:pt x="164" y="2"/>
                  </a:cubicBezTo>
                  <a:cubicBezTo>
                    <a:pt x="0" y="19"/>
                    <a:pt x="20" y="265"/>
                    <a:pt x="175" y="265"/>
                  </a:cubicBezTo>
                  <a:cubicBezTo>
                    <a:pt x="181" y="265"/>
                    <a:pt x="186" y="264"/>
                    <a:pt x="192" y="264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9"/>
            <p:cNvSpPr/>
            <p:nvPr/>
          </p:nvSpPr>
          <p:spPr>
            <a:xfrm>
              <a:off x="4598984" y="3353327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1"/>
                  </a:cubicBezTo>
                  <a:cubicBezTo>
                    <a:pt x="0" y="20"/>
                    <a:pt x="22" y="266"/>
                    <a:pt x="177" y="266"/>
                  </a:cubicBezTo>
                  <a:cubicBezTo>
                    <a:pt x="182" y="266"/>
                    <a:pt x="187" y="265"/>
                    <a:pt x="193" y="265"/>
                  </a:cubicBezTo>
                  <a:cubicBezTo>
                    <a:pt x="356" y="246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9"/>
            <p:cNvSpPr/>
            <p:nvPr/>
          </p:nvSpPr>
          <p:spPr>
            <a:xfrm>
              <a:off x="4564320" y="2835068"/>
              <a:ext cx="16280" cy="12164"/>
            </a:xfrm>
            <a:custGeom>
              <a:avLst/>
              <a:gdLst/>
              <a:ahLst/>
              <a:cxnLst/>
              <a:rect l="l" t="t" r="r" b="b"/>
              <a:pathLst>
                <a:path w="356" h="266" extrusionOk="0">
                  <a:moveTo>
                    <a:pt x="179" y="0"/>
                  </a:moveTo>
                  <a:cubicBezTo>
                    <a:pt x="174" y="0"/>
                    <a:pt x="169" y="1"/>
                    <a:pt x="163" y="1"/>
                  </a:cubicBezTo>
                  <a:cubicBezTo>
                    <a:pt x="0" y="20"/>
                    <a:pt x="21" y="266"/>
                    <a:pt x="175" y="266"/>
                  </a:cubicBezTo>
                  <a:cubicBezTo>
                    <a:pt x="180" y="266"/>
                    <a:pt x="186" y="265"/>
                    <a:pt x="192" y="265"/>
                  </a:cubicBezTo>
                  <a:cubicBezTo>
                    <a:pt x="356" y="248"/>
                    <a:pt x="334" y="0"/>
                    <a:pt x="1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9"/>
            <p:cNvSpPr/>
            <p:nvPr/>
          </p:nvSpPr>
          <p:spPr>
            <a:xfrm>
              <a:off x="4622489" y="2881255"/>
              <a:ext cx="16326" cy="12210"/>
            </a:xfrm>
            <a:custGeom>
              <a:avLst/>
              <a:gdLst/>
              <a:ahLst/>
              <a:cxnLst/>
              <a:rect l="l" t="t" r="r" b="b"/>
              <a:pathLst>
                <a:path w="357" h="267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0" y="19"/>
                    <a:pt x="20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9"/>
            <p:cNvSpPr/>
            <p:nvPr/>
          </p:nvSpPr>
          <p:spPr>
            <a:xfrm>
              <a:off x="4545663" y="2860585"/>
              <a:ext cx="16326" cy="12118"/>
            </a:xfrm>
            <a:custGeom>
              <a:avLst/>
              <a:gdLst/>
              <a:ahLst/>
              <a:cxnLst/>
              <a:rect l="l" t="t" r="r" b="b"/>
              <a:pathLst>
                <a:path w="357" h="265" extrusionOk="0">
                  <a:moveTo>
                    <a:pt x="182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1" y="19"/>
                    <a:pt x="21" y="265"/>
                    <a:pt x="176" y="265"/>
                  </a:cubicBezTo>
                  <a:cubicBezTo>
                    <a:pt x="181" y="265"/>
                    <a:pt x="187" y="264"/>
                    <a:pt x="193" y="264"/>
                  </a:cubicBezTo>
                  <a:cubicBezTo>
                    <a:pt x="356" y="247"/>
                    <a:pt x="335" y="1"/>
                    <a:pt x="1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9"/>
            <p:cNvSpPr/>
            <p:nvPr/>
          </p:nvSpPr>
          <p:spPr>
            <a:xfrm>
              <a:off x="4847893" y="277607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69" y="0"/>
                    <a:pt x="164" y="1"/>
                  </a:cubicBezTo>
                  <a:cubicBezTo>
                    <a:pt x="1" y="19"/>
                    <a:pt x="22" y="265"/>
                    <a:pt x="175" y="265"/>
                  </a:cubicBezTo>
                  <a:cubicBezTo>
                    <a:pt x="181" y="265"/>
                    <a:pt x="187" y="265"/>
                    <a:pt x="193" y="264"/>
                  </a:cubicBezTo>
                  <a:cubicBezTo>
                    <a:pt x="357" y="247"/>
                    <a:pt x="336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9"/>
            <p:cNvSpPr/>
            <p:nvPr/>
          </p:nvSpPr>
          <p:spPr>
            <a:xfrm>
              <a:off x="4878852" y="2794139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1" y="19"/>
                    <a:pt x="22" y="265"/>
                    <a:pt x="175" y="265"/>
                  </a:cubicBezTo>
                  <a:cubicBezTo>
                    <a:pt x="181" y="265"/>
                    <a:pt x="187" y="264"/>
                    <a:pt x="193" y="264"/>
                  </a:cubicBezTo>
                  <a:cubicBezTo>
                    <a:pt x="356" y="247"/>
                    <a:pt x="336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9"/>
            <p:cNvSpPr/>
            <p:nvPr/>
          </p:nvSpPr>
          <p:spPr>
            <a:xfrm>
              <a:off x="4843228" y="3447073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70" y="1"/>
                    <a:pt x="164" y="2"/>
                  </a:cubicBezTo>
                  <a:cubicBezTo>
                    <a:pt x="0" y="18"/>
                    <a:pt x="20" y="264"/>
                    <a:pt x="175" y="264"/>
                  </a:cubicBezTo>
                  <a:cubicBezTo>
                    <a:pt x="181" y="264"/>
                    <a:pt x="187" y="264"/>
                    <a:pt x="193" y="263"/>
                  </a:cubicBezTo>
                  <a:cubicBezTo>
                    <a:pt x="356" y="246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9"/>
            <p:cNvSpPr/>
            <p:nvPr/>
          </p:nvSpPr>
          <p:spPr>
            <a:xfrm>
              <a:off x="4843365" y="3410444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69" y="0"/>
                    <a:pt x="164" y="1"/>
                  </a:cubicBezTo>
                  <a:cubicBezTo>
                    <a:pt x="0" y="20"/>
                    <a:pt x="22" y="265"/>
                    <a:pt x="177" y="265"/>
                  </a:cubicBezTo>
                  <a:cubicBezTo>
                    <a:pt x="182" y="265"/>
                    <a:pt x="187" y="265"/>
                    <a:pt x="193" y="264"/>
                  </a:cubicBezTo>
                  <a:cubicBezTo>
                    <a:pt x="356" y="246"/>
                    <a:pt x="335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9"/>
            <p:cNvSpPr/>
            <p:nvPr/>
          </p:nvSpPr>
          <p:spPr>
            <a:xfrm>
              <a:off x="4989107" y="3072864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2"/>
                  </a:cubicBezTo>
                  <a:cubicBezTo>
                    <a:pt x="1" y="20"/>
                    <a:pt x="22" y="266"/>
                    <a:pt x="175" y="266"/>
                  </a:cubicBezTo>
                  <a:cubicBezTo>
                    <a:pt x="181" y="266"/>
                    <a:pt x="187" y="266"/>
                    <a:pt x="193" y="265"/>
                  </a:cubicBezTo>
                  <a:cubicBezTo>
                    <a:pt x="357" y="248"/>
                    <a:pt x="336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9"/>
            <p:cNvSpPr/>
            <p:nvPr/>
          </p:nvSpPr>
          <p:spPr>
            <a:xfrm>
              <a:off x="5004244" y="3020869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69" y="1"/>
                    <a:pt x="163" y="2"/>
                  </a:cubicBezTo>
                  <a:cubicBezTo>
                    <a:pt x="0" y="19"/>
                    <a:pt x="21" y="265"/>
                    <a:pt x="175" y="265"/>
                  </a:cubicBezTo>
                  <a:cubicBezTo>
                    <a:pt x="181" y="265"/>
                    <a:pt x="186" y="264"/>
                    <a:pt x="192" y="264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9"/>
            <p:cNvSpPr/>
            <p:nvPr/>
          </p:nvSpPr>
          <p:spPr>
            <a:xfrm>
              <a:off x="4767682" y="2763317"/>
              <a:ext cx="178987" cy="695370"/>
            </a:xfrm>
            <a:custGeom>
              <a:avLst/>
              <a:gdLst/>
              <a:ahLst/>
              <a:cxnLst/>
              <a:rect l="l" t="t" r="r" b="b"/>
              <a:pathLst>
                <a:path w="3914" h="15206" fill="none" extrusionOk="0">
                  <a:moveTo>
                    <a:pt x="0" y="1"/>
                  </a:moveTo>
                  <a:cubicBezTo>
                    <a:pt x="2373" y="1248"/>
                    <a:pt x="3914" y="3927"/>
                    <a:pt x="3799" y="6604"/>
                  </a:cubicBezTo>
                  <a:cubicBezTo>
                    <a:pt x="3737" y="8067"/>
                    <a:pt x="3227" y="9467"/>
                    <a:pt x="2849" y="10880"/>
                  </a:cubicBezTo>
                  <a:cubicBezTo>
                    <a:pt x="2469" y="12295"/>
                    <a:pt x="2220" y="13813"/>
                    <a:pt x="2670" y="15206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9"/>
            <p:cNvSpPr/>
            <p:nvPr/>
          </p:nvSpPr>
          <p:spPr>
            <a:xfrm>
              <a:off x="4343444" y="2814489"/>
              <a:ext cx="276941" cy="689197"/>
            </a:xfrm>
            <a:custGeom>
              <a:avLst/>
              <a:gdLst/>
              <a:ahLst/>
              <a:cxnLst/>
              <a:rect l="l" t="t" r="r" b="b"/>
              <a:pathLst>
                <a:path w="6056" h="15071" fill="none" extrusionOk="0">
                  <a:moveTo>
                    <a:pt x="6007" y="15070"/>
                  </a:moveTo>
                  <a:cubicBezTo>
                    <a:pt x="6055" y="13892"/>
                    <a:pt x="5592" y="12741"/>
                    <a:pt x="4947" y="11754"/>
                  </a:cubicBezTo>
                  <a:cubicBezTo>
                    <a:pt x="4304" y="10766"/>
                    <a:pt x="3480" y="9911"/>
                    <a:pt x="2707" y="9019"/>
                  </a:cubicBezTo>
                  <a:cubicBezTo>
                    <a:pt x="1934" y="8128"/>
                    <a:pt x="1197" y="7178"/>
                    <a:pt x="775" y="6078"/>
                  </a:cubicBezTo>
                  <a:cubicBezTo>
                    <a:pt x="1" y="4061"/>
                    <a:pt x="425" y="1633"/>
                    <a:pt x="1840" y="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9"/>
            <p:cNvSpPr/>
            <p:nvPr/>
          </p:nvSpPr>
          <p:spPr>
            <a:xfrm>
              <a:off x="4490741" y="2807767"/>
              <a:ext cx="264731" cy="712931"/>
            </a:xfrm>
            <a:custGeom>
              <a:avLst/>
              <a:gdLst/>
              <a:ahLst/>
              <a:cxnLst/>
              <a:rect l="l" t="t" r="r" b="b"/>
              <a:pathLst>
                <a:path w="5789" h="15590" fill="none" extrusionOk="0">
                  <a:moveTo>
                    <a:pt x="377" y="1"/>
                  </a:moveTo>
                  <a:cubicBezTo>
                    <a:pt x="0" y="1521"/>
                    <a:pt x="66" y="3134"/>
                    <a:pt x="449" y="4652"/>
                  </a:cubicBezTo>
                  <a:cubicBezTo>
                    <a:pt x="832" y="6171"/>
                    <a:pt x="1527" y="7600"/>
                    <a:pt x="2384" y="8910"/>
                  </a:cubicBezTo>
                  <a:cubicBezTo>
                    <a:pt x="3077" y="9972"/>
                    <a:pt x="3878" y="10961"/>
                    <a:pt x="4539" y="12042"/>
                  </a:cubicBezTo>
                  <a:cubicBezTo>
                    <a:pt x="5201" y="13123"/>
                    <a:pt x="5726" y="14323"/>
                    <a:pt x="5788" y="15589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9"/>
            <p:cNvSpPr/>
            <p:nvPr/>
          </p:nvSpPr>
          <p:spPr>
            <a:xfrm>
              <a:off x="4600401" y="2779231"/>
              <a:ext cx="145330" cy="551047"/>
            </a:xfrm>
            <a:custGeom>
              <a:avLst/>
              <a:gdLst/>
              <a:ahLst/>
              <a:cxnLst/>
              <a:rect l="l" t="t" r="r" b="b"/>
              <a:pathLst>
                <a:path w="3178" h="12050" fill="none" extrusionOk="0">
                  <a:moveTo>
                    <a:pt x="3178" y="12049"/>
                  </a:moveTo>
                  <a:cubicBezTo>
                    <a:pt x="3167" y="7850"/>
                    <a:pt x="2060" y="3659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9"/>
            <p:cNvSpPr/>
            <p:nvPr/>
          </p:nvSpPr>
          <p:spPr>
            <a:xfrm>
              <a:off x="4694285" y="2776670"/>
              <a:ext cx="157494" cy="611273"/>
            </a:xfrm>
            <a:custGeom>
              <a:avLst/>
              <a:gdLst/>
              <a:ahLst/>
              <a:cxnLst/>
              <a:rect l="l" t="t" r="r" b="b"/>
              <a:pathLst>
                <a:path w="3444" h="13367" fill="none" extrusionOk="0">
                  <a:moveTo>
                    <a:pt x="1" y="1"/>
                  </a:moveTo>
                  <a:cubicBezTo>
                    <a:pt x="1618" y="1403"/>
                    <a:pt x="2718" y="3391"/>
                    <a:pt x="3044" y="5508"/>
                  </a:cubicBezTo>
                  <a:cubicBezTo>
                    <a:pt x="3443" y="8102"/>
                    <a:pt x="2713" y="10745"/>
                    <a:pt x="2846" y="13367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9"/>
            <p:cNvSpPr/>
            <p:nvPr/>
          </p:nvSpPr>
          <p:spPr>
            <a:xfrm>
              <a:off x="4846887" y="2870463"/>
              <a:ext cx="156625" cy="307123"/>
            </a:xfrm>
            <a:custGeom>
              <a:avLst/>
              <a:gdLst/>
              <a:ahLst/>
              <a:cxnLst/>
              <a:rect l="l" t="t" r="r" b="b"/>
              <a:pathLst>
                <a:path w="3425" h="6716" extrusionOk="0">
                  <a:moveTo>
                    <a:pt x="1342" y="1"/>
                  </a:moveTo>
                  <a:cubicBezTo>
                    <a:pt x="1267" y="1"/>
                    <a:pt x="1191" y="9"/>
                    <a:pt x="1117" y="27"/>
                  </a:cubicBezTo>
                  <a:cubicBezTo>
                    <a:pt x="770" y="112"/>
                    <a:pt x="497" y="393"/>
                    <a:pt x="344" y="714"/>
                  </a:cubicBezTo>
                  <a:cubicBezTo>
                    <a:pt x="189" y="1035"/>
                    <a:pt x="138" y="1394"/>
                    <a:pt x="100" y="1748"/>
                  </a:cubicBezTo>
                  <a:cubicBezTo>
                    <a:pt x="14" y="2572"/>
                    <a:pt x="1" y="3409"/>
                    <a:pt x="130" y="4230"/>
                  </a:cubicBezTo>
                  <a:cubicBezTo>
                    <a:pt x="237" y="4919"/>
                    <a:pt x="430" y="5865"/>
                    <a:pt x="940" y="6380"/>
                  </a:cubicBezTo>
                  <a:cubicBezTo>
                    <a:pt x="1138" y="6581"/>
                    <a:pt x="1418" y="6716"/>
                    <a:pt x="1694" y="6716"/>
                  </a:cubicBezTo>
                  <a:cubicBezTo>
                    <a:pt x="1781" y="6716"/>
                    <a:pt x="1867" y="6703"/>
                    <a:pt x="1950" y="6674"/>
                  </a:cubicBezTo>
                  <a:cubicBezTo>
                    <a:pt x="2859" y="6363"/>
                    <a:pt x="3145" y="4860"/>
                    <a:pt x="3261" y="4049"/>
                  </a:cubicBezTo>
                  <a:cubicBezTo>
                    <a:pt x="3424" y="2920"/>
                    <a:pt x="3240" y="1708"/>
                    <a:pt x="2576" y="779"/>
                  </a:cubicBezTo>
                  <a:cubicBezTo>
                    <a:pt x="2407" y="543"/>
                    <a:pt x="2206" y="324"/>
                    <a:pt x="1955" y="177"/>
                  </a:cubicBezTo>
                  <a:cubicBezTo>
                    <a:pt x="1770" y="68"/>
                    <a:pt x="1556" y="1"/>
                    <a:pt x="134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4" name="Google Shape;3084;p9"/>
          <p:cNvGrpSpPr/>
          <p:nvPr/>
        </p:nvGrpSpPr>
        <p:grpSpPr>
          <a:xfrm rot="10347638">
            <a:off x="3789755" y="-30840"/>
            <a:ext cx="1243364" cy="755181"/>
            <a:chOff x="4693941" y="4517447"/>
            <a:chExt cx="1243433" cy="755223"/>
          </a:xfrm>
        </p:grpSpPr>
        <p:sp>
          <p:nvSpPr>
            <p:cNvPr id="3085" name="Google Shape;3085;p9"/>
            <p:cNvSpPr/>
            <p:nvPr/>
          </p:nvSpPr>
          <p:spPr>
            <a:xfrm>
              <a:off x="5364914" y="4572639"/>
              <a:ext cx="365067" cy="471457"/>
            </a:xfrm>
            <a:custGeom>
              <a:avLst/>
              <a:gdLst/>
              <a:ahLst/>
              <a:cxnLst/>
              <a:rect l="l" t="t" r="r" b="b"/>
              <a:pathLst>
                <a:path w="8877" h="11464" extrusionOk="0">
                  <a:moveTo>
                    <a:pt x="1690" y="0"/>
                  </a:moveTo>
                  <a:cubicBezTo>
                    <a:pt x="114" y="0"/>
                    <a:pt x="0" y="5036"/>
                    <a:pt x="0" y="5036"/>
                  </a:cubicBezTo>
                  <a:lnTo>
                    <a:pt x="680" y="6971"/>
                  </a:lnTo>
                  <a:cubicBezTo>
                    <a:pt x="680" y="6971"/>
                    <a:pt x="5439" y="11463"/>
                    <a:pt x="7295" y="11463"/>
                  </a:cubicBezTo>
                  <a:cubicBezTo>
                    <a:pt x="7563" y="11463"/>
                    <a:pt x="7770" y="11370"/>
                    <a:pt x="7894" y="11156"/>
                  </a:cubicBezTo>
                  <a:cubicBezTo>
                    <a:pt x="8876" y="9456"/>
                    <a:pt x="1013" y="5568"/>
                    <a:pt x="1013" y="5568"/>
                  </a:cubicBezTo>
                  <a:cubicBezTo>
                    <a:pt x="1013" y="5568"/>
                    <a:pt x="3367" y="116"/>
                    <a:pt x="1742" y="2"/>
                  </a:cubicBezTo>
                  <a:cubicBezTo>
                    <a:pt x="1724" y="1"/>
                    <a:pt x="1707" y="0"/>
                    <a:pt x="1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9"/>
            <p:cNvSpPr/>
            <p:nvPr/>
          </p:nvSpPr>
          <p:spPr>
            <a:xfrm>
              <a:off x="5356071" y="4517447"/>
              <a:ext cx="581302" cy="458955"/>
            </a:xfrm>
            <a:custGeom>
              <a:avLst/>
              <a:gdLst/>
              <a:ahLst/>
              <a:cxnLst/>
              <a:rect l="l" t="t" r="r" b="b"/>
              <a:pathLst>
                <a:path w="14135" h="11160" extrusionOk="0">
                  <a:moveTo>
                    <a:pt x="5741" y="0"/>
                  </a:moveTo>
                  <a:cubicBezTo>
                    <a:pt x="3674" y="0"/>
                    <a:pt x="1" y="6761"/>
                    <a:pt x="1" y="6761"/>
                  </a:cubicBezTo>
                  <a:lnTo>
                    <a:pt x="746" y="8087"/>
                  </a:lnTo>
                  <a:cubicBezTo>
                    <a:pt x="746" y="8087"/>
                    <a:pt x="6900" y="11160"/>
                    <a:pt x="9554" y="11160"/>
                  </a:cubicBezTo>
                  <a:cubicBezTo>
                    <a:pt x="10236" y="11160"/>
                    <a:pt x="10687" y="10957"/>
                    <a:pt x="10744" y="10447"/>
                  </a:cubicBezTo>
                  <a:lnTo>
                    <a:pt x="10742" y="10447"/>
                  </a:lnTo>
                  <a:cubicBezTo>
                    <a:pt x="11018" y="7954"/>
                    <a:pt x="2244" y="7487"/>
                    <a:pt x="2244" y="7487"/>
                  </a:cubicBezTo>
                  <a:cubicBezTo>
                    <a:pt x="2244" y="7487"/>
                    <a:pt x="14135" y="6105"/>
                    <a:pt x="13178" y="3828"/>
                  </a:cubicBezTo>
                  <a:cubicBezTo>
                    <a:pt x="12996" y="3395"/>
                    <a:pt x="12472" y="3219"/>
                    <a:pt x="11742" y="3219"/>
                  </a:cubicBezTo>
                  <a:cubicBezTo>
                    <a:pt x="8637" y="3219"/>
                    <a:pt x="1811" y="6396"/>
                    <a:pt x="1811" y="6396"/>
                  </a:cubicBezTo>
                  <a:cubicBezTo>
                    <a:pt x="1811" y="6396"/>
                    <a:pt x="8115" y="1352"/>
                    <a:pt x="6192" y="130"/>
                  </a:cubicBezTo>
                  <a:cubicBezTo>
                    <a:pt x="6053" y="41"/>
                    <a:pt x="5902" y="0"/>
                    <a:pt x="5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9"/>
            <p:cNvSpPr/>
            <p:nvPr/>
          </p:nvSpPr>
          <p:spPr>
            <a:xfrm>
              <a:off x="5355701" y="4584524"/>
              <a:ext cx="459161" cy="244365"/>
            </a:xfrm>
            <a:custGeom>
              <a:avLst/>
              <a:gdLst/>
              <a:ahLst/>
              <a:cxnLst/>
              <a:rect l="l" t="t" r="r" b="b"/>
              <a:pathLst>
                <a:path w="11165" h="5942" fill="none" extrusionOk="0">
                  <a:moveTo>
                    <a:pt x="4829" y="0"/>
                  </a:moveTo>
                  <a:lnTo>
                    <a:pt x="0" y="5942"/>
                  </a:lnTo>
                  <a:lnTo>
                    <a:pt x="11165" y="2676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9"/>
            <p:cNvSpPr/>
            <p:nvPr/>
          </p:nvSpPr>
          <p:spPr>
            <a:xfrm>
              <a:off x="5385806" y="4832473"/>
              <a:ext cx="269122" cy="71187"/>
            </a:xfrm>
            <a:custGeom>
              <a:avLst/>
              <a:gdLst/>
              <a:ahLst/>
              <a:cxnLst/>
              <a:rect l="l" t="t" r="r" b="b"/>
              <a:pathLst>
                <a:path w="6544" h="1731" fill="none" extrusionOk="0">
                  <a:moveTo>
                    <a:pt x="0" y="0"/>
                  </a:moveTo>
                  <a:lnTo>
                    <a:pt x="6544" y="173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9"/>
            <p:cNvSpPr/>
            <p:nvPr/>
          </p:nvSpPr>
          <p:spPr>
            <a:xfrm>
              <a:off x="4693941" y="4636631"/>
              <a:ext cx="854495" cy="636039"/>
            </a:xfrm>
            <a:custGeom>
              <a:avLst/>
              <a:gdLst/>
              <a:ahLst/>
              <a:cxnLst/>
              <a:rect l="l" t="t" r="r" b="b"/>
              <a:pathLst>
                <a:path w="20778" h="15466" extrusionOk="0">
                  <a:moveTo>
                    <a:pt x="9961" y="1"/>
                  </a:moveTo>
                  <a:cubicBezTo>
                    <a:pt x="9461" y="1"/>
                    <a:pt x="8962" y="53"/>
                    <a:pt x="8473" y="160"/>
                  </a:cubicBezTo>
                  <a:cubicBezTo>
                    <a:pt x="7777" y="313"/>
                    <a:pt x="7098" y="574"/>
                    <a:pt x="6506" y="967"/>
                  </a:cubicBezTo>
                  <a:cubicBezTo>
                    <a:pt x="6274" y="1120"/>
                    <a:pt x="6056" y="1292"/>
                    <a:pt x="5856" y="1486"/>
                  </a:cubicBezTo>
                  <a:cubicBezTo>
                    <a:pt x="5145" y="2175"/>
                    <a:pt x="4675" y="3141"/>
                    <a:pt x="4688" y="4131"/>
                  </a:cubicBezTo>
                  <a:cubicBezTo>
                    <a:pt x="4694" y="4577"/>
                    <a:pt x="4782" y="5033"/>
                    <a:pt x="4835" y="5480"/>
                  </a:cubicBezTo>
                  <a:cubicBezTo>
                    <a:pt x="4915" y="6155"/>
                    <a:pt x="4876" y="6963"/>
                    <a:pt x="4214" y="7346"/>
                  </a:cubicBezTo>
                  <a:cubicBezTo>
                    <a:pt x="3727" y="7627"/>
                    <a:pt x="3061" y="7411"/>
                    <a:pt x="2638" y="7799"/>
                  </a:cubicBezTo>
                  <a:cubicBezTo>
                    <a:pt x="2235" y="8166"/>
                    <a:pt x="2391" y="8824"/>
                    <a:pt x="2599" y="9325"/>
                  </a:cubicBezTo>
                  <a:cubicBezTo>
                    <a:pt x="2808" y="9827"/>
                    <a:pt x="3030" y="10445"/>
                    <a:pt x="2698" y="10877"/>
                  </a:cubicBezTo>
                  <a:cubicBezTo>
                    <a:pt x="2240" y="11473"/>
                    <a:pt x="1121" y="11172"/>
                    <a:pt x="706" y="11797"/>
                  </a:cubicBezTo>
                  <a:cubicBezTo>
                    <a:pt x="225" y="12518"/>
                    <a:pt x="1217" y="13632"/>
                    <a:pt x="656" y="14289"/>
                  </a:cubicBezTo>
                  <a:cubicBezTo>
                    <a:pt x="469" y="14505"/>
                    <a:pt x="78" y="14641"/>
                    <a:pt x="37" y="14953"/>
                  </a:cubicBezTo>
                  <a:cubicBezTo>
                    <a:pt x="1" y="15240"/>
                    <a:pt x="262" y="15426"/>
                    <a:pt x="511" y="15426"/>
                  </a:cubicBezTo>
                  <a:cubicBezTo>
                    <a:pt x="550" y="15426"/>
                    <a:pt x="589" y="15422"/>
                    <a:pt x="626" y="15412"/>
                  </a:cubicBezTo>
                  <a:cubicBezTo>
                    <a:pt x="990" y="15320"/>
                    <a:pt x="1315" y="15231"/>
                    <a:pt x="1568" y="14925"/>
                  </a:cubicBezTo>
                  <a:cubicBezTo>
                    <a:pt x="1756" y="14701"/>
                    <a:pt x="1860" y="14419"/>
                    <a:pt x="2000" y="14161"/>
                  </a:cubicBezTo>
                  <a:cubicBezTo>
                    <a:pt x="2139" y="13901"/>
                    <a:pt x="2336" y="13648"/>
                    <a:pt x="2613" y="13555"/>
                  </a:cubicBezTo>
                  <a:cubicBezTo>
                    <a:pt x="2698" y="13527"/>
                    <a:pt x="2785" y="13515"/>
                    <a:pt x="2873" y="13515"/>
                  </a:cubicBezTo>
                  <a:cubicBezTo>
                    <a:pt x="3086" y="13515"/>
                    <a:pt x="3305" y="13585"/>
                    <a:pt x="3509" y="13656"/>
                  </a:cubicBezTo>
                  <a:cubicBezTo>
                    <a:pt x="3730" y="13733"/>
                    <a:pt x="3964" y="13816"/>
                    <a:pt x="4196" y="13816"/>
                  </a:cubicBezTo>
                  <a:cubicBezTo>
                    <a:pt x="4265" y="13816"/>
                    <a:pt x="4335" y="13808"/>
                    <a:pt x="4404" y="13791"/>
                  </a:cubicBezTo>
                  <a:cubicBezTo>
                    <a:pt x="4697" y="13719"/>
                    <a:pt x="4920" y="13479"/>
                    <a:pt x="5089" y="13228"/>
                  </a:cubicBezTo>
                  <a:cubicBezTo>
                    <a:pt x="5331" y="12867"/>
                    <a:pt x="5504" y="12416"/>
                    <a:pt x="5981" y="12335"/>
                  </a:cubicBezTo>
                  <a:cubicBezTo>
                    <a:pt x="6030" y="12327"/>
                    <a:pt x="6078" y="12323"/>
                    <a:pt x="6126" y="12323"/>
                  </a:cubicBezTo>
                  <a:cubicBezTo>
                    <a:pt x="7197" y="12323"/>
                    <a:pt x="8244" y="14253"/>
                    <a:pt x="9108" y="14721"/>
                  </a:cubicBezTo>
                  <a:cubicBezTo>
                    <a:pt x="10020" y="15216"/>
                    <a:pt x="11048" y="15466"/>
                    <a:pt x="12076" y="15466"/>
                  </a:cubicBezTo>
                  <a:cubicBezTo>
                    <a:pt x="12193" y="15466"/>
                    <a:pt x="12310" y="15463"/>
                    <a:pt x="12427" y="15456"/>
                  </a:cubicBezTo>
                  <a:cubicBezTo>
                    <a:pt x="13478" y="15398"/>
                    <a:pt x="14513" y="15078"/>
                    <a:pt x="15406" y="14500"/>
                  </a:cubicBezTo>
                  <a:cubicBezTo>
                    <a:pt x="20777" y="11018"/>
                    <a:pt x="17856" y="2965"/>
                    <a:pt x="12965" y="667"/>
                  </a:cubicBezTo>
                  <a:cubicBezTo>
                    <a:pt x="12029" y="227"/>
                    <a:pt x="10995" y="1"/>
                    <a:pt x="9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9"/>
            <p:cNvSpPr/>
            <p:nvPr/>
          </p:nvSpPr>
          <p:spPr>
            <a:xfrm>
              <a:off x="4917009" y="4896671"/>
              <a:ext cx="76493" cy="214467"/>
            </a:xfrm>
            <a:custGeom>
              <a:avLst/>
              <a:gdLst/>
              <a:ahLst/>
              <a:cxnLst/>
              <a:rect l="l" t="t" r="r" b="b"/>
              <a:pathLst>
                <a:path w="1860" h="5215" fill="none" extrusionOk="0">
                  <a:moveTo>
                    <a:pt x="1" y="1"/>
                  </a:moveTo>
                  <a:cubicBezTo>
                    <a:pt x="171" y="1858"/>
                    <a:pt x="817" y="3669"/>
                    <a:pt x="1859" y="5215"/>
                  </a:cubicBezTo>
                </a:path>
              </a:pathLst>
            </a:custGeom>
            <a:noFill/>
            <a:ln w="475" cap="rnd" cmpd="sng">
              <a:solidFill>
                <a:srgbClr val="6E99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9"/>
            <p:cNvSpPr/>
            <p:nvPr/>
          </p:nvSpPr>
          <p:spPr>
            <a:xfrm>
              <a:off x="5064816" y="4684625"/>
              <a:ext cx="265010" cy="141429"/>
            </a:xfrm>
            <a:custGeom>
              <a:avLst/>
              <a:gdLst/>
              <a:ahLst/>
              <a:cxnLst/>
              <a:rect l="l" t="t" r="r" b="b"/>
              <a:pathLst>
                <a:path w="6444" h="3439" extrusionOk="0">
                  <a:moveTo>
                    <a:pt x="1801" y="1"/>
                  </a:moveTo>
                  <a:cubicBezTo>
                    <a:pt x="1399" y="1"/>
                    <a:pt x="1061" y="89"/>
                    <a:pt x="838" y="294"/>
                  </a:cubicBezTo>
                  <a:cubicBezTo>
                    <a:pt x="1" y="1060"/>
                    <a:pt x="3906" y="3438"/>
                    <a:pt x="5587" y="3438"/>
                  </a:cubicBezTo>
                  <a:cubicBezTo>
                    <a:pt x="6132" y="3438"/>
                    <a:pt x="6443" y="3188"/>
                    <a:pt x="6284" y="2553"/>
                  </a:cubicBezTo>
                  <a:cubicBezTo>
                    <a:pt x="5996" y="1406"/>
                    <a:pt x="3399" y="1"/>
                    <a:pt x="1801" y="1"/>
                  </a:cubicBezTo>
                  <a:close/>
                </a:path>
              </a:pathLst>
            </a:custGeom>
            <a:solidFill>
              <a:srgbClr val="F9F7E4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2" name="Google Shape;3092;p9"/>
          <p:cNvGrpSpPr/>
          <p:nvPr/>
        </p:nvGrpSpPr>
        <p:grpSpPr>
          <a:xfrm rot="-3290598">
            <a:off x="876301" y="-558054"/>
            <a:ext cx="993055" cy="929144"/>
            <a:chOff x="4581418" y="582238"/>
            <a:chExt cx="1463942" cy="1369725"/>
          </a:xfrm>
        </p:grpSpPr>
        <p:sp>
          <p:nvSpPr>
            <p:cNvPr id="3093" name="Google Shape;3093;p9"/>
            <p:cNvSpPr/>
            <p:nvPr/>
          </p:nvSpPr>
          <p:spPr>
            <a:xfrm>
              <a:off x="4692426" y="1390797"/>
              <a:ext cx="610879" cy="487279"/>
            </a:xfrm>
            <a:custGeom>
              <a:avLst/>
              <a:gdLst/>
              <a:ahLst/>
              <a:cxnLst/>
              <a:rect l="l" t="t" r="r" b="b"/>
              <a:pathLst>
                <a:path w="12178" h="9714" extrusionOk="0">
                  <a:moveTo>
                    <a:pt x="2738" y="1"/>
                  </a:moveTo>
                  <a:cubicBezTo>
                    <a:pt x="1915" y="1"/>
                    <a:pt x="1277" y="279"/>
                    <a:pt x="1005" y="998"/>
                  </a:cubicBezTo>
                  <a:cubicBezTo>
                    <a:pt x="0" y="3654"/>
                    <a:pt x="1240" y="6601"/>
                    <a:pt x="3898" y="6601"/>
                  </a:cubicBezTo>
                  <a:cubicBezTo>
                    <a:pt x="4403" y="6601"/>
                    <a:pt x="4959" y="6494"/>
                    <a:pt x="5561" y="6259"/>
                  </a:cubicBezTo>
                  <a:cubicBezTo>
                    <a:pt x="5561" y="6259"/>
                    <a:pt x="6012" y="9713"/>
                    <a:pt x="9033" y="9713"/>
                  </a:cubicBezTo>
                  <a:cubicBezTo>
                    <a:pt x="9869" y="9713"/>
                    <a:pt x="10902" y="9449"/>
                    <a:pt x="12177" y="8773"/>
                  </a:cubicBezTo>
                  <a:lnTo>
                    <a:pt x="10456" y="3202"/>
                  </a:lnTo>
                  <a:cubicBezTo>
                    <a:pt x="10456" y="3202"/>
                    <a:pt x="5531" y="1"/>
                    <a:pt x="2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9"/>
            <p:cNvSpPr/>
            <p:nvPr/>
          </p:nvSpPr>
          <p:spPr>
            <a:xfrm>
              <a:off x="4681491" y="1553823"/>
              <a:ext cx="480356" cy="398140"/>
            </a:xfrm>
            <a:custGeom>
              <a:avLst/>
              <a:gdLst/>
              <a:ahLst/>
              <a:cxnLst/>
              <a:rect l="l" t="t" r="r" b="b"/>
              <a:pathLst>
                <a:path w="9576" h="7937" extrusionOk="0">
                  <a:moveTo>
                    <a:pt x="3728" y="1"/>
                  </a:moveTo>
                  <a:cubicBezTo>
                    <a:pt x="3705" y="1"/>
                    <a:pt x="3693" y="1"/>
                    <a:pt x="3693" y="1"/>
                  </a:cubicBezTo>
                  <a:cubicBezTo>
                    <a:pt x="3693" y="1"/>
                    <a:pt x="3551" y="1839"/>
                    <a:pt x="5463" y="2883"/>
                  </a:cubicBezTo>
                  <a:cubicBezTo>
                    <a:pt x="5463" y="2883"/>
                    <a:pt x="3660" y="5233"/>
                    <a:pt x="1041" y="5233"/>
                  </a:cubicBezTo>
                  <a:cubicBezTo>
                    <a:pt x="974" y="5233"/>
                    <a:pt x="906" y="5232"/>
                    <a:pt x="839" y="5229"/>
                  </a:cubicBezTo>
                  <a:lnTo>
                    <a:pt x="839" y="5229"/>
                  </a:lnTo>
                  <a:cubicBezTo>
                    <a:pt x="838" y="5229"/>
                    <a:pt x="0" y="6530"/>
                    <a:pt x="1440" y="7937"/>
                  </a:cubicBezTo>
                  <a:cubicBezTo>
                    <a:pt x="1440" y="7937"/>
                    <a:pt x="5469" y="7257"/>
                    <a:pt x="6579" y="3501"/>
                  </a:cubicBezTo>
                  <a:cubicBezTo>
                    <a:pt x="6579" y="3501"/>
                    <a:pt x="6964" y="3989"/>
                    <a:pt x="7845" y="3989"/>
                  </a:cubicBezTo>
                  <a:cubicBezTo>
                    <a:pt x="8229" y="3989"/>
                    <a:pt x="8708" y="3897"/>
                    <a:pt x="9290" y="3630"/>
                  </a:cubicBezTo>
                  <a:cubicBezTo>
                    <a:pt x="9290" y="3630"/>
                    <a:pt x="9576" y="2647"/>
                    <a:pt x="7380" y="1291"/>
                  </a:cubicBezTo>
                  <a:cubicBezTo>
                    <a:pt x="5380" y="55"/>
                    <a:pt x="3962" y="1"/>
                    <a:pt x="3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9"/>
            <p:cNvSpPr/>
            <p:nvPr/>
          </p:nvSpPr>
          <p:spPr>
            <a:xfrm>
              <a:off x="4581418" y="582238"/>
              <a:ext cx="1463942" cy="1318521"/>
            </a:xfrm>
            <a:custGeom>
              <a:avLst/>
              <a:gdLst/>
              <a:ahLst/>
              <a:cxnLst/>
              <a:rect l="l" t="t" r="r" b="b"/>
              <a:pathLst>
                <a:path w="29184" h="26285" extrusionOk="0">
                  <a:moveTo>
                    <a:pt x="16691" y="0"/>
                  </a:moveTo>
                  <a:cubicBezTo>
                    <a:pt x="11304" y="0"/>
                    <a:pt x="648" y="5517"/>
                    <a:pt x="293" y="12653"/>
                  </a:cubicBezTo>
                  <a:cubicBezTo>
                    <a:pt x="0" y="18539"/>
                    <a:pt x="3915" y="19638"/>
                    <a:pt x="6880" y="19638"/>
                  </a:cubicBezTo>
                  <a:cubicBezTo>
                    <a:pt x="8647" y="19638"/>
                    <a:pt x="10078" y="19247"/>
                    <a:pt x="10078" y="19247"/>
                  </a:cubicBezTo>
                  <a:cubicBezTo>
                    <a:pt x="10078" y="19247"/>
                    <a:pt x="10534" y="26285"/>
                    <a:pt x="16261" y="26285"/>
                  </a:cubicBezTo>
                  <a:cubicBezTo>
                    <a:pt x="17154" y="26285"/>
                    <a:pt x="18175" y="26114"/>
                    <a:pt x="19342" y="25719"/>
                  </a:cubicBezTo>
                  <a:cubicBezTo>
                    <a:pt x="27997" y="22789"/>
                    <a:pt x="29184" y="4085"/>
                    <a:pt x="23091" y="3933"/>
                  </a:cubicBezTo>
                  <a:lnTo>
                    <a:pt x="19728" y="1786"/>
                  </a:lnTo>
                  <a:cubicBezTo>
                    <a:pt x="19575" y="554"/>
                    <a:pt x="18397" y="0"/>
                    <a:pt x="16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9"/>
            <p:cNvSpPr/>
            <p:nvPr/>
          </p:nvSpPr>
          <p:spPr>
            <a:xfrm>
              <a:off x="4613421" y="665757"/>
              <a:ext cx="1287621" cy="1062492"/>
            </a:xfrm>
            <a:custGeom>
              <a:avLst/>
              <a:gdLst/>
              <a:ahLst/>
              <a:cxnLst/>
              <a:rect l="l" t="t" r="r" b="b"/>
              <a:pathLst>
                <a:path w="25669" h="21181" extrusionOk="0">
                  <a:moveTo>
                    <a:pt x="20065" y="1"/>
                  </a:moveTo>
                  <a:cubicBezTo>
                    <a:pt x="14232" y="1"/>
                    <a:pt x="0" y="15107"/>
                    <a:pt x="6839" y="19893"/>
                  </a:cubicBezTo>
                  <a:cubicBezTo>
                    <a:pt x="8116" y="20787"/>
                    <a:pt x="9389" y="21180"/>
                    <a:pt x="10627" y="21180"/>
                  </a:cubicBezTo>
                  <a:cubicBezTo>
                    <a:pt x="18948" y="21180"/>
                    <a:pt x="25668" y="3393"/>
                    <a:pt x="21405" y="380"/>
                  </a:cubicBezTo>
                  <a:cubicBezTo>
                    <a:pt x="21039" y="121"/>
                    <a:pt x="20586" y="1"/>
                    <a:pt x="20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9"/>
            <p:cNvSpPr/>
            <p:nvPr/>
          </p:nvSpPr>
          <p:spPr>
            <a:xfrm>
              <a:off x="5036838" y="773204"/>
              <a:ext cx="328464" cy="318331"/>
            </a:xfrm>
            <a:custGeom>
              <a:avLst/>
              <a:gdLst/>
              <a:ahLst/>
              <a:cxnLst/>
              <a:rect l="l" t="t" r="r" b="b"/>
              <a:pathLst>
                <a:path w="6548" h="6346" fill="none" extrusionOk="0">
                  <a:moveTo>
                    <a:pt x="1" y="6346"/>
                  </a:moveTo>
                  <a:cubicBezTo>
                    <a:pt x="3269" y="2384"/>
                    <a:pt x="6547" y="0"/>
                    <a:pt x="654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9"/>
            <p:cNvSpPr/>
            <p:nvPr/>
          </p:nvSpPr>
          <p:spPr>
            <a:xfrm>
              <a:off x="5375580" y="1277281"/>
              <a:ext cx="271479" cy="363678"/>
            </a:xfrm>
            <a:custGeom>
              <a:avLst/>
              <a:gdLst/>
              <a:ahLst/>
              <a:cxnLst/>
              <a:rect l="l" t="t" r="r" b="b"/>
              <a:pathLst>
                <a:path w="5412" h="7250" fill="none" extrusionOk="0">
                  <a:moveTo>
                    <a:pt x="0" y="7250"/>
                  </a:moveTo>
                  <a:cubicBezTo>
                    <a:pt x="3513" y="4219"/>
                    <a:pt x="5411" y="1"/>
                    <a:pt x="5411" y="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9"/>
            <p:cNvSpPr/>
            <p:nvPr/>
          </p:nvSpPr>
          <p:spPr>
            <a:xfrm>
              <a:off x="4763506" y="1629417"/>
              <a:ext cx="178980" cy="165436"/>
            </a:xfrm>
            <a:custGeom>
              <a:avLst/>
              <a:gdLst/>
              <a:ahLst/>
              <a:cxnLst/>
              <a:rect l="l" t="t" r="r" b="b"/>
              <a:pathLst>
                <a:path w="3568" h="3298" extrusionOk="0">
                  <a:moveTo>
                    <a:pt x="1691" y="784"/>
                  </a:moveTo>
                  <a:cubicBezTo>
                    <a:pt x="1725" y="816"/>
                    <a:pt x="1755" y="851"/>
                    <a:pt x="1782" y="891"/>
                  </a:cubicBezTo>
                  <a:cubicBezTo>
                    <a:pt x="1911" y="1074"/>
                    <a:pt x="1940" y="1386"/>
                    <a:pt x="1717" y="1517"/>
                  </a:cubicBezTo>
                  <a:cubicBezTo>
                    <a:pt x="1678" y="1539"/>
                    <a:pt x="1635" y="1550"/>
                    <a:pt x="1593" y="1550"/>
                  </a:cubicBezTo>
                  <a:cubicBezTo>
                    <a:pt x="1472" y="1550"/>
                    <a:pt x="1359" y="1463"/>
                    <a:pt x="1367" y="1328"/>
                  </a:cubicBezTo>
                  <a:cubicBezTo>
                    <a:pt x="1380" y="1127"/>
                    <a:pt x="1554" y="926"/>
                    <a:pt x="1691" y="784"/>
                  </a:cubicBezTo>
                  <a:close/>
                  <a:moveTo>
                    <a:pt x="2370" y="1"/>
                  </a:moveTo>
                  <a:cubicBezTo>
                    <a:pt x="2257" y="1"/>
                    <a:pt x="2142" y="19"/>
                    <a:pt x="2025" y="59"/>
                  </a:cubicBezTo>
                  <a:cubicBezTo>
                    <a:pt x="1891" y="105"/>
                    <a:pt x="1768" y="176"/>
                    <a:pt x="1653" y="260"/>
                  </a:cubicBezTo>
                  <a:cubicBezTo>
                    <a:pt x="1547" y="209"/>
                    <a:pt x="1434" y="171"/>
                    <a:pt x="1319" y="150"/>
                  </a:cubicBezTo>
                  <a:cubicBezTo>
                    <a:pt x="1248" y="137"/>
                    <a:pt x="1178" y="131"/>
                    <a:pt x="1108" y="131"/>
                  </a:cubicBezTo>
                  <a:cubicBezTo>
                    <a:pt x="733" y="131"/>
                    <a:pt x="380" y="308"/>
                    <a:pt x="131" y="592"/>
                  </a:cubicBezTo>
                  <a:cubicBezTo>
                    <a:pt x="0" y="742"/>
                    <a:pt x="149" y="916"/>
                    <a:pt x="306" y="916"/>
                  </a:cubicBezTo>
                  <a:cubicBezTo>
                    <a:pt x="362" y="916"/>
                    <a:pt x="419" y="894"/>
                    <a:pt x="465" y="841"/>
                  </a:cubicBezTo>
                  <a:lnTo>
                    <a:pt x="465" y="843"/>
                  </a:lnTo>
                  <a:cubicBezTo>
                    <a:pt x="633" y="651"/>
                    <a:pt x="876" y="553"/>
                    <a:pt x="1117" y="553"/>
                  </a:cubicBezTo>
                  <a:cubicBezTo>
                    <a:pt x="1185" y="553"/>
                    <a:pt x="1253" y="560"/>
                    <a:pt x="1319" y="576"/>
                  </a:cubicBezTo>
                  <a:cubicBezTo>
                    <a:pt x="1278" y="624"/>
                    <a:pt x="1238" y="674"/>
                    <a:pt x="1201" y="723"/>
                  </a:cubicBezTo>
                  <a:cubicBezTo>
                    <a:pt x="1003" y="990"/>
                    <a:pt x="847" y="1352"/>
                    <a:pt x="1038" y="1665"/>
                  </a:cubicBezTo>
                  <a:cubicBezTo>
                    <a:pt x="1156" y="1860"/>
                    <a:pt x="1372" y="1963"/>
                    <a:pt x="1591" y="1963"/>
                  </a:cubicBezTo>
                  <a:cubicBezTo>
                    <a:pt x="1710" y="1963"/>
                    <a:pt x="1830" y="1933"/>
                    <a:pt x="1934" y="1870"/>
                  </a:cubicBezTo>
                  <a:cubicBezTo>
                    <a:pt x="2261" y="1672"/>
                    <a:pt x="2371" y="1255"/>
                    <a:pt x="2253" y="905"/>
                  </a:cubicBezTo>
                  <a:cubicBezTo>
                    <a:pt x="2204" y="758"/>
                    <a:pt x="2122" y="631"/>
                    <a:pt x="2018" y="522"/>
                  </a:cubicBezTo>
                  <a:cubicBezTo>
                    <a:pt x="2100" y="474"/>
                    <a:pt x="2186" y="437"/>
                    <a:pt x="2279" y="421"/>
                  </a:cubicBezTo>
                  <a:cubicBezTo>
                    <a:pt x="2315" y="415"/>
                    <a:pt x="2350" y="413"/>
                    <a:pt x="2385" y="413"/>
                  </a:cubicBezTo>
                  <a:cubicBezTo>
                    <a:pt x="2829" y="413"/>
                    <a:pt x="3123" y="888"/>
                    <a:pt x="3101" y="1308"/>
                  </a:cubicBezTo>
                  <a:cubicBezTo>
                    <a:pt x="3066" y="1997"/>
                    <a:pt x="2515" y="2496"/>
                    <a:pt x="2028" y="2919"/>
                  </a:cubicBezTo>
                  <a:cubicBezTo>
                    <a:pt x="1867" y="3059"/>
                    <a:pt x="1998" y="3298"/>
                    <a:pt x="2161" y="3298"/>
                  </a:cubicBezTo>
                  <a:cubicBezTo>
                    <a:pt x="2202" y="3298"/>
                    <a:pt x="2245" y="3283"/>
                    <a:pt x="2285" y="3248"/>
                  </a:cubicBezTo>
                  <a:cubicBezTo>
                    <a:pt x="2905" y="2709"/>
                    <a:pt x="3567" y="2050"/>
                    <a:pt x="3515" y="1159"/>
                  </a:cubicBezTo>
                  <a:cubicBezTo>
                    <a:pt x="3477" y="533"/>
                    <a:pt x="2972" y="1"/>
                    <a:pt x="2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9"/>
            <p:cNvSpPr/>
            <p:nvPr/>
          </p:nvSpPr>
          <p:spPr>
            <a:xfrm>
              <a:off x="5592280" y="709649"/>
              <a:ext cx="30198" cy="21118"/>
            </a:xfrm>
            <a:custGeom>
              <a:avLst/>
              <a:gdLst/>
              <a:ahLst/>
              <a:cxnLst/>
              <a:rect l="l" t="t" r="r" b="b"/>
              <a:pathLst>
                <a:path w="602" h="421" extrusionOk="0">
                  <a:moveTo>
                    <a:pt x="306" y="0"/>
                  </a:moveTo>
                  <a:cubicBezTo>
                    <a:pt x="134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7" y="420"/>
                    <a:pt x="601" y="174"/>
                    <a:pt x="426" y="43"/>
                  </a:cubicBezTo>
                  <a:cubicBezTo>
                    <a:pt x="386" y="13"/>
                    <a:pt x="345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9"/>
            <p:cNvSpPr/>
            <p:nvPr/>
          </p:nvSpPr>
          <p:spPr>
            <a:xfrm>
              <a:off x="5510265" y="73016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7" y="0"/>
                  </a:moveTo>
                  <a:cubicBezTo>
                    <a:pt x="135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2" y="174"/>
                    <a:pt x="427" y="42"/>
                  </a:cubicBezTo>
                  <a:cubicBezTo>
                    <a:pt x="387" y="13"/>
                    <a:pt x="346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9"/>
            <p:cNvSpPr/>
            <p:nvPr/>
          </p:nvSpPr>
          <p:spPr>
            <a:xfrm>
              <a:off x="5574773" y="797131"/>
              <a:ext cx="30148" cy="21068"/>
            </a:xfrm>
            <a:custGeom>
              <a:avLst/>
              <a:gdLst/>
              <a:ahLst/>
              <a:cxnLst/>
              <a:rect l="l" t="t" r="r" b="b"/>
              <a:pathLst>
                <a:path w="601" h="420" extrusionOk="0">
                  <a:moveTo>
                    <a:pt x="305" y="0"/>
                  </a:moveTo>
                  <a:cubicBezTo>
                    <a:pt x="133" y="0"/>
                    <a:pt x="0" y="246"/>
                    <a:pt x="176" y="378"/>
                  </a:cubicBezTo>
                  <a:cubicBezTo>
                    <a:pt x="215" y="407"/>
                    <a:pt x="256" y="420"/>
                    <a:pt x="295" y="420"/>
                  </a:cubicBezTo>
                  <a:cubicBezTo>
                    <a:pt x="466" y="420"/>
                    <a:pt x="601" y="174"/>
                    <a:pt x="425" y="42"/>
                  </a:cubicBezTo>
                  <a:cubicBezTo>
                    <a:pt x="385" y="13"/>
                    <a:pt x="344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9"/>
            <p:cNvSpPr/>
            <p:nvPr/>
          </p:nvSpPr>
          <p:spPr>
            <a:xfrm>
              <a:off x="5066182" y="1645118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6" y="1"/>
                  </a:moveTo>
                  <a:cubicBezTo>
                    <a:pt x="134" y="1"/>
                    <a:pt x="0" y="247"/>
                    <a:pt x="176" y="378"/>
                  </a:cubicBezTo>
                  <a:cubicBezTo>
                    <a:pt x="216" y="408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3"/>
                  </a:cubicBezTo>
                  <a:cubicBezTo>
                    <a:pt x="385" y="13"/>
                    <a:pt x="345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9"/>
            <p:cNvSpPr/>
            <p:nvPr/>
          </p:nvSpPr>
          <p:spPr>
            <a:xfrm>
              <a:off x="5186219" y="166588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6" y="0"/>
                  </a:moveTo>
                  <a:cubicBezTo>
                    <a:pt x="135" y="0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2"/>
                  </a:cubicBezTo>
                  <a:cubicBezTo>
                    <a:pt x="386" y="13"/>
                    <a:pt x="345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9"/>
            <p:cNvSpPr/>
            <p:nvPr/>
          </p:nvSpPr>
          <p:spPr>
            <a:xfrm>
              <a:off x="5102198" y="1599822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5" y="1"/>
                  </a:moveTo>
                  <a:cubicBezTo>
                    <a:pt x="134" y="1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5" y="44"/>
                  </a:cubicBezTo>
                  <a:cubicBezTo>
                    <a:pt x="386" y="14"/>
                    <a:pt x="344" y="1"/>
                    <a:pt x="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9"/>
            <p:cNvSpPr/>
            <p:nvPr/>
          </p:nvSpPr>
          <p:spPr>
            <a:xfrm>
              <a:off x="5206334" y="1585325"/>
              <a:ext cx="30198" cy="21068"/>
            </a:xfrm>
            <a:custGeom>
              <a:avLst/>
              <a:gdLst/>
              <a:ahLst/>
              <a:cxnLst/>
              <a:rect l="l" t="t" r="r" b="b"/>
              <a:pathLst>
                <a:path w="602" h="420" extrusionOk="0">
                  <a:moveTo>
                    <a:pt x="306" y="1"/>
                  </a:moveTo>
                  <a:cubicBezTo>
                    <a:pt x="134" y="1"/>
                    <a:pt x="1" y="246"/>
                    <a:pt x="176" y="378"/>
                  </a:cubicBezTo>
                  <a:cubicBezTo>
                    <a:pt x="216" y="407"/>
                    <a:pt x="257" y="420"/>
                    <a:pt x="296" y="420"/>
                  </a:cubicBezTo>
                  <a:cubicBezTo>
                    <a:pt x="468" y="420"/>
                    <a:pt x="601" y="174"/>
                    <a:pt x="427" y="44"/>
                  </a:cubicBezTo>
                  <a:cubicBezTo>
                    <a:pt x="387" y="14"/>
                    <a:pt x="345" y="1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9"/>
            <p:cNvSpPr/>
            <p:nvPr/>
          </p:nvSpPr>
          <p:spPr>
            <a:xfrm>
              <a:off x="5100292" y="1139536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4" y="1"/>
                  </a:moveTo>
                  <a:cubicBezTo>
                    <a:pt x="133" y="1"/>
                    <a:pt x="1" y="246"/>
                    <a:pt x="176" y="377"/>
                  </a:cubicBezTo>
                  <a:cubicBezTo>
                    <a:pt x="216" y="407"/>
                    <a:pt x="257" y="420"/>
                    <a:pt x="297" y="420"/>
                  </a:cubicBezTo>
                  <a:cubicBezTo>
                    <a:pt x="468" y="420"/>
                    <a:pt x="600" y="175"/>
                    <a:pt x="425" y="44"/>
                  </a:cubicBezTo>
                  <a:cubicBezTo>
                    <a:pt x="385" y="14"/>
                    <a:pt x="344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9"/>
            <p:cNvSpPr/>
            <p:nvPr/>
          </p:nvSpPr>
          <p:spPr>
            <a:xfrm>
              <a:off x="5147495" y="1061434"/>
              <a:ext cx="30148" cy="21118"/>
            </a:xfrm>
            <a:custGeom>
              <a:avLst/>
              <a:gdLst/>
              <a:ahLst/>
              <a:cxnLst/>
              <a:rect l="l" t="t" r="r" b="b"/>
              <a:pathLst>
                <a:path w="601" h="421" extrusionOk="0">
                  <a:moveTo>
                    <a:pt x="304" y="1"/>
                  </a:moveTo>
                  <a:cubicBezTo>
                    <a:pt x="133" y="1"/>
                    <a:pt x="0" y="246"/>
                    <a:pt x="175" y="378"/>
                  </a:cubicBezTo>
                  <a:cubicBezTo>
                    <a:pt x="215" y="408"/>
                    <a:pt x="257" y="420"/>
                    <a:pt x="296" y="420"/>
                  </a:cubicBezTo>
                  <a:cubicBezTo>
                    <a:pt x="467" y="420"/>
                    <a:pt x="600" y="174"/>
                    <a:pt x="425" y="44"/>
                  </a:cubicBezTo>
                  <a:cubicBezTo>
                    <a:pt x="385" y="14"/>
                    <a:pt x="344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9"/>
            <p:cNvSpPr/>
            <p:nvPr/>
          </p:nvSpPr>
          <p:spPr>
            <a:xfrm>
              <a:off x="5266100" y="1564537"/>
              <a:ext cx="482538" cy="299988"/>
            </a:xfrm>
            <a:custGeom>
              <a:avLst/>
              <a:gdLst/>
              <a:ahLst/>
              <a:cxnLst/>
              <a:rect l="l" t="t" r="r" b="b"/>
              <a:pathLst>
                <a:path w="10390" h="6459" extrusionOk="0">
                  <a:moveTo>
                    <a:pt x="7497" y="0"/>
                  </a:moveTo>
                  <a:cubicBezTo>
                    <a:pt x="4592" y="0"/>
                    <a:pt x="1" y="3472"/>
                    <a:pt x="1534" y="5676"/>
                  </a:cubicBezTo>
                  <a:cubicBezTo>
                    <a:pt x="1909" y="6213"/>
                    <a:pt x="2692" y="6458"/>
                    <a:pt x="3633" y="6458"/>
                  </a:cubicBezTo>
                  <a:cubicBezTo>
                    <a:pt x="6356" y="6458"/>
                    <a:pt x="10390" y="4402"/>
                    <a:pt x="9581" y="1438"/>
                  </a:cubicBezTo>
                  <a:cubicBezTo>
                    <a:pt x="9302" y="414"/>
                    <a:pt x="8500" y="0"/>
                    <a:pt x="7497" y="0"/>
                  </a:cubicBezTo>
                  <a:close/>
                </a:path>
              </a:pathLst>
            </a:custGeom>
            <a:solidFill>
              <a:srgbClr val="F9F7E4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0" name="Google Shape;3110;p9"/>
          <p:cNvGrpSpPr/>
          <p:nvPr/>
        </p:nvGrpSpPr>
        <p:grpSpPr>
          <a:xfrm rot="-4334575">
            <a:off x="702448" y="602679"/>
            <a:ext cx="817400" cy="759726"/>
            <a:chOff x="5879807" y="1309936"/>
            <a:chExt cx="1080591" cy="1004347"/>
          </a:xfrm>
        </p:grpSpPr>
        <p:sp>
          <p:nvSpPr>
            <p:cNvPr id="3111" name="Google Shape;3111;p9"/>
            <p:cNvSpPr/>
            <p:nvPr/>
          </p:nvSpPr>
          <p:spPr>
            <a:xfrm>
              <a:off x="6178872" y="1435140"/>
              <a:ext cx="343613" cy="564830"/>
            </a:xfrm>
            <a:custGeom>
              <a:avLst/>
              <a:gdLst/>
              <a:ahLst/>
              <a:cxnLst/>
              <a:rect l="l" t="t" r="r" b="b"/>
              <a:pathLst>
                <a:path w="6850" h="11260" extrusionOk="0">
                  <a:moveTo>
                    <a:pt x="4962" y="0"/>
                  </a:moveTo>
                  <a:cubicBezTo>
                    <a:pt x="4612" y="0"/>
                    <a:pt x="4259" y="153"/>
                    <a:pt x="4042" y="430"/>
                  </a:cubicBezTo>
                  <a:cubicBezTo>
                    <a:pt x="3360" y="1301"/>
                    <a:pt x="2444" y="1971"/>
                    <a:pt x="1776" y="2853"/>
                  </a:cubicBezTo>
                  <a:cubicBezTo>
                    <a:pt x="1111" y="3736"/>
                    <a:pt x="561" y="4719"/>
                    <a:pt x="266" y="5786"/>
                  </a:cubicBezTo>
                  <a:cubicBezTo>
                    <a:pt x="86" y="6436"/>
                    <a:pt x="1" y="7119"/>
                    <a:pt x="79" y="7790"/>
                  </a:cubicBezTo>
                  <a:cubicBezTo>
                    <a:pt x="130" y="8238"/>
                    <a:pt x="253" y="8676"/>
                    <a:pt x="375" y="9112"/>
                  </a:cubicBezTo>
                  <a:cubicBezTo>
                    <a:pt x="555" y="9753"/>
                    <a:pt x="735" y="10395"/>
                    <a:pt x="916" y="11037"/>
                  </a:cubicBezTo>
                  <a:lnTo>
                    <a:pt x="911" y="10705"/>
                  </a:lnTo>
                  <a:lnTo>
                    <a:pt x="911" y="10705"/>
                  </a:lnTo>
                  <a:cubicBezTo>
                    <a:pt x="1238" y="11038"/>
                    <a:pt x="1690" y="11259"/>
                    <a:pt x="2157" y="11259"/>
                  </a:cubicBezTo>
                  <a:cubicBezTo>
                    <a:pt x="2162" y="11259"/>
                    <a:pt x="2167" y="11259"/>
                    <a:pt x="2172" y="11259"/>
                  </a:cubicBezTo>
                  <a:cubicBezTo>
                    <a:pt x="2643" y="11254"/>
                    <a:pt x="3118" y="11005"/>
                    <a:pt x="3348" y="10593"/>
                  </a:cubicBezTo>
                  <a:cubicBezTo>
                    <a:pt x="3578" y="10181"/>
                    <a:pt x="3526" y="9616"/>
                    <a:pt x="3191" y="9284"/>
                  </a:cubicBezTo>
                  <a:lnTo>
                    <a:pt x="3191" y="9284"/>
                  </a:lnTo>
                  <a:cubicBezTo>
                    <a:pt x="3263" y="9336"/>
                    <a:pt x="3350" y="9362"/>
                    <a:pt x="3439" y="9362"/>
                  </a:cubicBezTo>
                  <a:cubicBezTo>
                    <a:pt x="3556" y="9362"/>
                    <a:pt x="3674" y="9317"/>
                    <a:pt x="3755" y="9231"/>
                  </a:cubicBezTo>
                  <a:cubicBezTo>
                    <a:pt x="3897" y="9081"/>
                    <a:pt x="3906" y="8824"/>
                    <a:pt x="3776" y="8665"/>
                  </a:cubicBezTo>
                  <a:lnTo>
                    <a:pt x="3776" y="8665"/>
                  </a:lnTo>
                  <a:cubicBezTo>
                    <a:pt x="3805" y="8669"/>
                    <a:pt x="3834" y="8671"/>
                    <a:pt x="3863" y="8671"/>
                  </a:cubicBezTo>
                  <a:cubicBezTo>
                    <a:pt x="4166" y="8671"/>
                    <a:pt x="4443" y="8435"/>
                    <a:pt x="4599" y="8165"/>
                  </a:cubicBezTo>
                  <a:cubicBezTo>
                    <a:pt x="4834" y="7761"/>
                    <a:pt x="4882" y="7251"/>
                    <a:pt x="4729" y="6809"/>
                  </a:cubicBezTo>
                  <a:cubicBezTo>
                    <a:pt x="4574" y="6367"/>
                    <a:pt x="4219" y="6000"/>
                    <a:pt x="3782" y="5829"/>
                  </a:cubicBezTo>
                  <a:cubicBezTo>
                    <a:pt x="4044" y="5751"/>
                    <a:pt x="4245" y="5540"/>
                    <a:pt x="4317" y="5278"/>
                  </a:cubicBezTo>
                  <a:cubicBezTo>
                    <a:pt x="4390" y="5016"/>
                    <a:pt x="4320" y="4718"/>
                    <a:pt x="4138" y="4516"/>
                  </a:cubicBezTo>
                  <a:lnTo>
                    <a:pt x="4138" y="4516"/>
                  </a:lnTo>
                  <a:cubicBezTo>
                    <a:pt x="4304" y="4544"/>
                    <a:pt x="4473" y="4559"/>
                    <a:pt x="4642" y="4559"/>
                  </a:cubicBezTo>
                  <a:cubicBezTo>
                    <a:pt x="5051" y="4559"/>
                    <a:pt x="5458" y="4474"/>
                    <a:pt x="5816" y="4282"/>
                  </a:cubicBezTo>
                  <a:cubicBezTo>
                    <a:pt x="6322" y="4009"/>
                    <a:pt x="6717" y="3504"/>
                    <a:pt x="6782" y="2932"/>
                  </a:cubicBezTo>
                  <a:cubicBezTo>
                    <a:pt x="6849" y="2361"/>
                    <a:pt x="6547" y="1744"/>
                    <a:pt x="6022" y="1510"/>
                  </a:cubicBezTo>
                  <a:cubicBezTo>
                    <a:pt x="6198" y="1004"/>
                    <a:pt x="5960" y="387"/>
                    <a:pt x="5490" y="130"/>
                  </a:cubicBezTo>
                  <a:cubicBezTo>
                    <a:pt x="5328" y="42"/>
                    <a:pt x="5145" y="0"/>
                    <a:pt x="4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9"/>
            <p:cNvSpPr/>
            <p:nvPr/>
          </p:nvSpPr>
          <p:spPr>
            <a:xfrm>
              <a:off x="6240672" y="1571781"/>
              <a:ext cx="464655" cy="337794"/>
            </a:xfrm>
            <a:custGeom>
              <a:avLst/>
              <a:gdLst/>
              <a:ahLst/>
              <a:cxnLst/>
              <a:rect l="l" t="t" r="r" b="b"/>
              <a:pathLst>
                <a:path w="9263" h="6734" extrusionOk="0">
                  <a:moveTo>
                    <a:pt x="2093" y="1"/>
                  </a:moveTo>
                  <a:lnTo>
                    <a:pt x="1549" y="668"/>
                  </a:lnTo>
                  <a:cubicBezTo>
                    <a:pt x="2863" y="2016"/>
                    <a:pt x="4385" y="2666"/>
                    <a:pt x="4385" y="2666"/>
                  </a:cubicBezTo>
                  <a:cubicBezTo>
                    <a:pt x="4344" y="2667"/>
                    <a:pt x="4303" y="2668"/>
                    <a:pt x="4262" y="2668"/>
                  </a:cubicBezTo>
                  <a:cubicBezTo>
                    <a:pt x="2579" y="2668"/>
                    <a:pt x="522" y="1515"/>
                    <a:pt x="522" y="1515"/>
                  </a:cubicBezTo>
                  <a:lnTo>
                    <a:pt x="0" y="2380"/>
                  </a:lnTo>
                  <a:cubicBezTo>
                    <a:pt x="849" y="2940"/>
                    <a:pt x="3297" y="3759"/>
                    <a:pt x="3297" y="3759"/>
                  </a:cubicBezTo>
                  <a:cubicBezTo>
                    <a:pt x="2863" y="3689"/>
                    <a:pt x="2477" y="3663"/>
                    <a:pt x="2142" y="3663"/>
                  </a:cubicBezTo>
                  <a:cubicBezTo>
                    <a:pt x="1119" y="3663"/>
                    <a:pt x="572" y="3910"/>
                    <a:pt x="572" y="3910"/>
                  </a:cubicBezTo>
                  <a:lnTo>
                    <a:pt x="802" y="4824"/>
                  </a:lnTo>
                  <a:cubicBezTo>
                    <a:pt x="1208" y="4671"/>
                    <a:pt x="1635" y="4605"/>
                    <a:pt x="2067" y="4605"/>
                  </a:cubicBezTo>
                  <a:cubicBezTo>
                    <a:pt x="4181" y="4605"/>
                    <a:pt x="6420" y="6175"/>
                    <a:pt x="7059" y="6656"/>
                  </a:cubicBezTo>
                  <a:cubicBezTo>
                    <a:pt x="7127" y="6708"/>
                    <a:pt x="7208" y="6734"/>
                    <a:pt x="7290" y="6734"/>
                  </a:cubicBezTo>
                  <a:cubicBezTo>
                    <a:pt x="7352" y="6734"/>
                    <a:pt x="7414" y="6719"/>
                    <a:pt x="7471" y="6689"/>
                  </a:cubicBezTo>
                  <a:cubicBezTo>
                    <a:pt x="9021" y="5883"/>
                    <a:pt x="9262" y="3759"/>
                    <a:pt x="9100" y="2924"/>
                  </a:cubicBezTo>
                  <a:cubicBezTo>
                    <a:pt x="9068" y="2765"/>
                    <a:pt x="8938" y="2642"/>
                    <a:pt x="8777" y="2621"/>
                  </a:cubicBezTo>
                  <a:cubicBezTo>
                    <a:pt x="3778" y="1998"/>
                    <a:pt x="2093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9"/>
            <p:cNvSpPr/>
            <p:nvPr/>
          </p:nvSpPr>
          <p:spPr>
            <a:xfrm>
              <a:off x="5879807" y="1309936"/>
              <a:ext cx="593422" cy="704081"/>
            </a:xfrm>
            <a:custGeom>
              <a:avLst/>
              <a:gdLst/>
              <a:ahLst/>
              <a:cxnLst/>
              <a:rect l="l" t="t" r="r" b="b"/>
              <a:pathLst>
                <a:path w="11830" h="14036" extrusionOk="0">
                  <a:moveTo>
                    <a:pt x="6828" y="1"/>
                  </a:moveTo>
                  <a:cubicBezTo>
                    <a:pt x="6636" y="1"/>
                    <a:pt x="6444" y="28"/>
                    <a:pt x="6260" y="81"/>
                  </a:cubicBezTo>
                  <a:cubicBezTo>
                    <a:pt x="5671" y="250"/>
                    <a:pt x="5171" y="670"/>
                    <a:pt x="4845" y="1189"/>
                  </a:cubicBezTo>
                  <a:cubicBezTo>
                    <a:pt x="4520" y="1708"/>
                    <a:pt x="4358" y="2320"/>
                    <a:pt x="4320" y="2931"/>
                  </a:cubicBezTo>
                  <a:cubicBezTo>
                    <a:pt x="4148" y="2824"/>
                    <a:pt x="3951" y="2775"/>
                    <a:pt x="3751" y="2775"/>
                  </a:cubicBezTo>
                  <a:cubicBezTo>
                    <a:pt x="3364" y="2775"/>
                    <a:pt x="2968" y="2961"/>
                    <a:pt x="2731" y="3275"/>
                  </a:cubicBezTo>
                  <a:cubicBezTo>
                    <a:pt x="2374" y="3749"/>
                    <a:pt x="2388" y="4413"/>
                    <a:pt x="2671" y="4937"/>
                  </a:cubicBezTo>
                  <a:cubicBezTo>
                    <a:pt x="2604" y="4930"/>
                    <a:pt x="2537" y="4927"/>
                    <a:pt x="2470" y="4927"/>
                  </a:cubicBezTo>
                  <a:cubicBezTo>
                    <a:pt x="1670" y="4927"/>
                    <a:pt x="877" y="5359"/>
                    <a:pt x="456" y="6042"/>
                  </a:cubicBezTo>
                  <a:cubicBezTo>
                    <a:pt x="1" y="6782"/>
                    <a:pt x="6" y="7780"/>
                    <a:pt x="466" y="8516"/>
                  </a:cubicBezTo>
                  <a:cubicBezTo>
                    <a:pt x="888" y="9191"/>
                    <a:pt x="1677" y="9616"/>
                    <a:pt x="2471" y="9616"/>
                  </a:cubicBezTo>
                  <a:cubicBezTo>
                    <a:pt x="2544" y="9616"/>
                    <a:pt x="2616" y="9613"/>
                    <a:pt x="2688" y="9605"/>
                  </a:cubicBezTo>
                  <a:lnTo>
                    <a:pt x="2688" y="9605"/>
                  </a:lnTo>
                  <a:cubicBezTo>
                    <a:pt x="2262" y="9989"/>
                    <a:pt x="2233" y="10713"/>
                    <a:pt x="2588" y="11164"/>
                  </a:cubicBezTo>
                  <a:cubicBezTo>
                    <a:pt x="2841" y="11486"/>
                    <a:pt x="3289" y="11660"/>
                    <a:pt x="3720" y="11660"/>
                  </a:cubicBezTo>
                  <a:cubicBezTo>
                    <a:pt x="3892" y="11660"/>
                    <a:pt x="4060" y="11632"/>
                    <a:pt x="4213" y="11576"/>
                  </a:cubicBezTo>
                  <a:lnTo>
                    <a:pt x="4213" y="11576"/>
                  </a:lnTo>
                  <a:cubicBezTo>
                    <a:pt x="3876" y="11992"/>
                    <a:pt x="3950" y="12637"/>
                    <a:pt x="4270" y="13067"/>
                  </a:cubicBezTo>
                  <a:cubicBezTo>
                    <a:pt x="4590" y="13497"/>
                    <a:pt x="5102" y="13742"/>
                    <a:pt x="5616" y="13891"/>
                  </a:cubicBezTo>
                  <a:cubicBezTo>
                    <a:pt x="5917" y="13977"/>
                    <a:pt x="6234" y="14036"/>
                    <a:pt x="6546" y="14036"/>
                  </a:cubicBezTo>
                  <a:cubicBezTo>
                    <a:pt x="6810" y="14036"/>
                    <a:pt x="7071" y="13994"/>
                    <a:pt x="7315" y="13892"/>
                  </a:cubicBezTo>
                  <a:cubicBezTo>
                    <a:pt x="7849" y="13671"/>
                    <a:pt x="8265" y="13101"/>
                    <a:pt x="8160" y="12534"/>
                  </a:cubicBezTo>
                  <a:cubicBezTo>
                    <a:pt x="8679" y="12414"/>
                    <a:pt x="9092" y="11930"/>
                    <a:pt x="9126" y="11398"/>
                  </a:cubicBezTo>
                  <a:cubicBezTo>
                    <a:pt x="9161" y="10868"/>
                    <a:pt x="8835" y="10294"/>
                    <a:pt x="8337" y="10110"/>
                  </a:cubicBezTo>
                  <a:cubicBezTo>
                    <a:pt x="8673" y="9829"/>
                    <a:pt x="8879" y="9399"/>
                    <a:pt x="8888" y="8962"/>
                  </a:cubicBezTo>
                  <a:cubicBezTo>
                    <a:pt x="8899" y="8524"/>
                    <a:pt x="8711" y="8085"/>
                    <a:pt x="8388" y="7790"/>
                  </a:cubicBezTo>
                  <a:lnTo>
                    <a:pt x="8388" y="7790"/>
                  </a:lnTo>
                  <a:cubicBezTo>
                    <a:pt x="8426" y="7796"/>
                    <a:pt x="8464" y="7799"/>
                    <a:pt x="8502" y="7799"/>
                  </a:cubicBezTo>
                  <a:cubicBezTo>
                    <a:pt x="8906" y="7799"/>
                    <a:pt x="9359" y="7476"/>
                    <a:pt x="9560" y="7134"/>
                  </a:cubicBezTo>
                  <a:cubicBezTo>
                    <a:pt x="9779" y="6758"/>
                    <a:pt x="9742" y="6249"/>
                    <a:pt x="9471" y="5909"/>
                  </a:cubicBezTo>
                  <a:lnTo>
                    <a:pt x="9471" y="5909"/>
                  </a:lnTo>
                  <a:cubicBezTo>
                    <a:pt x="9680" y="5952"/>
                    <a:pt x="9896" y="5978"/>
                    <a:pt x="10109" y="5978"/>
                  </a:cubicBezTo>
                  <a:cubicBezTo>
                    <a:pt x="10361" y="5978"/>
                    <a:pt x="10611" y="5942"/>
                    <a:pt x="10847" y="5855"/>
                  </a:cubicBezTo>
                  <a:cubicBezTo>
                    <a:pt x="11283" y="5692"/>
                    <a:pt x="11662" y="5329"/>
                    <a:pt x="11757" y="4874"/>
                  </a:cubicBezTo>
                  <a:cubicBezTo>
                    <a:pt x="11829" y="4526"/>
                    <a:pt x="11727" y="4146"/>
                    <a:pt x="11488" y="3883"/>
                  </a:cubicBezTo>
                  <a:cubicBezTo>
                    <a:pt x="11276" y="3647"/>
                    <a:pt x="10960" y="3511"/>
                    <a:pt x="10643" y="3511"/>
                  </a:cubicBezTo>
                  <a:cubicBezTo>
                    <a:pt x="10604" y="3511"/>
                    <a:pt x="10565" y="3513"/>
                    <a:pt x="10526" y="3517"/>
                  </a:cubicBezTo>
                  <a:cubicBezTo>
                    <a:pt x="10807" y="3078"/>
                    <a:pt x="10694" y="2435"/>
                    <a:pt x="10282" y="2119"/>
                  </a:cubicBezTo>
                  <a:cubicBezTo>
                    <a:pt x="10088" y="1970"/>
                    <a:pt x="9829" y="1893"/>
                    <a:pt x="9573" y="1893"/>
                  </a:cubicBezTo>
                  <a:cubicBezTo>
                    <a:pt x="9284" y="1893"/>
                    <a:pt x="8998" y="1991"/>
                    <a:pt x="8811" y="2194"/>
                  </a:cubicBezTo>
                  <a:cubicBezTo>
                    <a:pt x="8759" y="1520"/>
                    <a:pt x="8527" y="819"/>
                    <a:pt x="8000" y="396"/>
                  </a:cubicBezTo>
                  <a:cubicBezTo>
                    <a:pt x="7672" y="131"/>
                    <a:pt x="7251" y="1"/>
                    <a:pt x="68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9"/>
            <p:cNvSpPr/>
            <p:nvPr/>
          </p:nvSpPr>
          <p:spPr>
            <a:xfrm>
              <a:off x="6091440" y="1844511"/>
              <a:ext cx="46400" cy="49009"/>
            </a:xfrm>
            <a:custGeom>
              <a:avLst/>
              <a:gdLst/>
              <a:ahLst/>
              <a:cxnLst/>
              <a:rect l="l" t="t" r="r" b="b"/>
              <a:pathLst>
                <a:path w="925" h="977" fill="none" extrusionOk="0">
                  <a:moveTo>
                    <a:pt x="925" y="936"/>
                  </a:moveTo>
                  <a:cubicBezTo>
                    <a:pt x="748" y="976"/>
                    <a:pt x="558" y="967"/>
                    <a:pt x="393" y="892"/>
                  </a:cubicBezTo>
                  <a:cubicBezTo>
                    <a:pt x="229" y="816"/>
                    <a:pt x="93" y="671"/>
                    <a:pt x="47" y="497"/>
                  </a:cubicBezTo>
                  <a:cubicBezTo>
                    <a:pt x="0" y="322"/>
                    <a:pt x="50" y="120"/>
                    <a:pt x="187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9"/>
            <p:cNvSpPr/>
            <p:nvPr/>
          </p:nvSpPr>
          <p:spPr>
            <a:xfrm>
              <a:off x="6084468" y="1774836"/>
              <a:ext cx="55129" cy="79558"/>
            </a:xfrm>
            <a:custGeom>
              <a:avLst/>
              <a:gdLst/>
              <a:ahLst/>
              <a:cxnLst/>
              <a:rect l="l" t="t" r="r" b="b"/>
              <a:pathLst>
                <a:path w="1099" h="1586" fill="none" extrusionOk="0">
                  <a:moveTo>
                    <a:pt x="1099" y="1382"/>
                  </a:moveTo>
                  <a:cubicBezTo>
                    <a:pt x="947" y="1538"/>
                    <a:pt x="701" y="1586"/>
                    <a:pt x="497" y="1516"/>
                  </a:cubicBezTo>
                  <a:cubicBezTo>
                    <a:pt x="291" y="1444"/>
                    <a:pt x="131" y="1265"/>
                    <a:pt x="66" y="1057"/>
                  </a:cubicBezTo>
                  <a:cubicBezTo>
                    <a:pt x="0" y="850"/>
                    <a:pt x="26" y="620"/>
                    <a:pt x="117" y="424"/>
                  </a:cubicBezTo>
                  <a:cubicBezTo>
                    <a:pt x="206" y="232"/>
                    <a:pt x="365" y="66"/>
                    <a:pt x="566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9"/>
            <p:cNvSpPr/>
            <p:nvPr/>
          </p:nvSpPr>
          <p:spPr>
            <a:xfrm>
              <a:off x="6088481" y="1492676"/>
              <a:ext cx="28693" cy="37622"/>
            </a:xfrm>
            <a:custGeom>
              <a:avLst/>
              <a:gdLst/>
              <a:ahLst/>
              <a:cxnLst/>
              <a:rect l="l" t="t" r="r" b="b"/>
              <a:pathLst>
                <a:path w="572" h="750" fill="none" extrusionOk="0">
                  <a:moveTo>
                    <a:pt x="117" y="749"/>
                  </a:moveTo>
                  <a:cubicBezTo>
                    <a:pt x="40" y="661"/>
                    <a:pt x="0" y="543"/>
                    <a:pt x="7" y="427"/>
                  </a:cubicBezTo>
                  <a:cubicBezTo>
                    <a:pt x="11" y="310"/>
                    <a:pt x="63" y="197"/>
                    <a:pt x="147" y="115"/>
                  </a:cubicBezTo>
                  <a:cubicBezTo>
                    <a:pt x="203" y="61"/>
                    <a:pt x="275" y="21"/>
                    <a:pt x="353" y="10"/>
                  </a:cubicBezTo>
                  <a:cubicBezTo>
                    <a:pt x="431" y="0"/>
                    <a:pt x="514" y="23"/>
                    <a:pt x="572" y="7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9"/>
            <p:cNvSpPr/>
            <p:nvPr/>
          </p:nvSpPr>
          <p:spPr>
            <a:xfrm>
              <a:off x="6113361" y="1465438"/>
              <a:ext cx="72084" cy="59643"/>
            </a:xfrm>
            <a:custGeom>
              <a:avLst/>
              <a:gdLst/>
              <a:ahLst/>
              <a:cxnLst/>
              <a:rect l="l" t="t" r="r" b="b"/>
              <a:pathLst>
                <a:path w="1437" h="1189" fill="none" extrusionOk="0">
                  <a:moveTo>
                    <a:pt x="38" y="1188"/>
                  </a:moveTo>
                  <a:cubicBezTo>
                    <a:pt x="1" y="925"/>
                    <a:pt x="34" y="646"/>
                    <a:pt x="172" y="419"/>
                  </a:cubicBezTo>
                  <a:cubicBezTo>
                    <a:pt x="307" y="190"/>
                    <a:pt x="553" y="21"/>
                    <a:pt x="818" y="12"/>
                  </a:cubicBezTo>
                  <a:cubicBezTo>
                    <a:pt x="1083" y="0"/>
                    <a:pt x="1356" y="168"/>
                    <a:pt x="1436" y="42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9"/>
            <p:cNvSpPr/>
            <p:nvPr/>
          </p:nvSpPr>
          <p:spPr>
            <a:xfrm>
              <a:off x="6243029" y="1601176"/>
              <a:ext cx="39980" cy="55028"/>
            </a:xfrm>
            <a:custGeom>
              <a:avLst/>
              <a:gdLst/>
              <a:ahLst/>
              <a:cxnLst/>
              <a:rect l="l" t="t" r="r" b="b"/>
              <a:pathLst>
                <a:path w="797" h="1097" fill="none" extrusionOk="0">
                  <a:moveTo>
                    <a:pt x="1" y="1031"/>
                  </a:moveTo>
                  <a:cubicBezTo>
                    <a:pt x="260" y="1096"/>
                    <a:pt x="555" y="962"/>
                    <a:pt x="676" y="726"/>
                  </a:cubicBezTo>
                  <a:cubicBezTo>
                    <a:pt x="796" y="488"/>
                    <a:pt x="732" y="172"/>
                    <a:pt x="528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9"/>
            <p:cNvSpPr/>
            <p:nvPr/>
          </p:nvSpPr>
          <p:spPr>
            <a:xfrm>
              <a:off x="6235605" y="1640202"/>
              <a:ext cx="68622" cy="98971"/>
            </a:xfrm>
            <a:custGeom>
              <a:avLst/>
              <a:gdLst/>
              <a:ahLst/>
              <a:cxnLst/>
              <a:rect l="l" t="t" r="r" b="b"/>
              <a:pathLst>
                <a:path w="1368" h="1973" fill="none" extrusionOk="0">
                  <a:moveTo>
                    <a:pt x="776" y="0"/>
                  </a:moveTo>
                  <a:cubicBezTo>
                    <a:pt x="1069" y="173"/>
                    <a:pt x="1284" y="481"/>
                    <a:pt x="1326" y="818"/>
                  </a:cubicBezTo>
                  <a:cubicBezTo>
                    <a:pt x="1367" y="1156"/>
                    <a:pt x="1230" y="1514"/>
                    <a:pt x="960" y="1723"/>
                  </a:cubicBezTo>
                  <a:cubicBezTo>
                    <a:pt x="692" y="1931"/>
                    <a:pt x="299" y="1972"/>
                    <a:pt x="0" y="1808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9"/>
            <p:cNvSpPr/>
            <p:nvPr/>
          </p:nvSpPr>
          <p:spPr>
            <a:xfrm>
              <a:off x="6213735" y="1709074"/>
              <a:ext cx="27038" cy="29696"/>
            </a:xfrm>
            <a:custGeom>
              <a:avLst/>
              <a:gdLst/>
              <a:ahLst/>
              <a:cxnLst/>
              <a:rect l="l" t="t" r="r" b="b"/>
              <a:pathLst>
                <a:path w="539" h="592" fill="none" extrusionOk="0">
                  <a:moveTo>
                    <a:pt x="513" y="1"/>
                  </a:moveTo>
                  <a:cubicBezTo>
                    <a:pt x="539" y="149"/>
                    <a:pt x="511" y="314"/>
                    <a:pt x="411" y="429"/>
                  </a:cubicBezTo>
                  <a:cubicBezTo>
                    <a:pt x="312" y="543"/>
                    <a:pt x="133" y="591"/>
                    <a:pt x="1" y="518"/>
                  </a:cubicBezTo>
                </a:path>
              </a:pathLst>
            </a:custGeom>
            <a:solidFill>
              <a:schemeClr val="dk1"/>
            </a:solidFill>
            <a:ln w="275" cap="flat" cmpd="sng">
              <a:solidFill>
                <a:srgbClr val="21300A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9"/>
            <p:cNvSpPr/>
            <p:nvPr/>
          </p:nvSpPr>
          <p:spPr>
            <a:xfrm>
              <a:off x="6296251" y="1426111"/>
              <a:ext cx="42136" cy="27038"/>
            </a:xfrm>
            <a:custGeom>
              <a:avLst/>
              <a:gdLst/>
              <a:ahLst/>
              <a:cxnLst/>
              <a:rect l="l" t="t" r="r" b="b"/>
              <a:pathLst>
                <a:path w="840" h="539" fill="none" extrusionOk="0">
                  <a:moveTo>
                    <a:pt x="0" y="331"/>
                  </a:moveTo>
                  <a:cubicBezTo>
                    <a:pt x="37" y="192"/>
                    <a:pt x="152" y="77"/>
                    <a:pt x="291" y="39"/>
                  </a:cubicBezTo>
                  <a:cubicBezTo>
                    <a:pt x="431" y="0"/>
                    <a:pt x="588" y="40"/>
                    <a:pt x="691" y="141"/>
                  </a:cubicBezTo>
                  <a:cubicBezTo>
                    <a:pt x="795" y="242"/>
                    <a:pt x="840" y="400"/>
                    <a:pt x="805" y="53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9"/>
            <p:cNvSpPr/>
            <p:nvPr/>
          </p:nvSpPr>
          <p:spPr>
            <a:xfrm>
              <a:off x="6422007" y="1554425"/>
              <a:ext cx="15450" cy="12089"/>
            </a:xfrm>
            <a:custGeom>
              <a:avLst/>
              <a:gdLst/>
              <a:ahLst/>
              <a:cxnLst/>
              <a:rect l="l" t="t" r="r" b="b"/>
              <a:pathLst>
                <a:path w="308" h="241" extrusionOk="0">
                  <a:moveTo>
                    <a:pt x="147" y="0"/>
                  </a:moveTo>
                  <a:cubicBezTo>
                    <a:pt x="105" y="0"/>
                    <a:pt x="63" y="22"/>
                    <a:pt x="41" y="72"/>
                  </a:cubicBezTo>
                  <a:cubicBezTo>
                    <a:pt x="1" y="167"/>
                    <a:pt x="82" y="240"/>
                    <a:pt x="161" y="240"/>
                  </a:cubicBezTo>
                  <a:cubicBezTo>
                    <a:pt x="203" y="240"/>
                    <a:pt x="245" y="219"/>
                    <a:pt x="267" y="168"/>
                  </a:cubicBezTo>
                  <a:cubicBezTo>
                    <a:pt x="307" y="74"/>
                    <a:pt x="226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9"/>
            <p:cNvSpPr/>
            <p:nvPr/>
          </p:nvSpPr>
          <p:spPr>
            <a:xfrm>
              <a:off x="6383232" y="1547653"/>
              <a:ext cx="15350" cy="12139"/>
            </a:xfrm>
            <a:custGeom>
              <a:avLst/>
              <a:gdLst/>
              <a:ahLst/>
              <a:cxnLst/>
              <a:rect l="l" t="t" r="r" b="b"/>
              <a:pathLst>
                <a:path w="306" h="242" extrusionOk="0">
                  <a:moveTo>
                    <a:pt x="146" y="1"/>
                  </a:moveTo>
                  <a:cubicBezTo>
                    <a:pt x="104" y="1"/>
                    <a:pt x="62" y="22"/>
                    <a:pt x="40" y="73"/>
                  </a:cubicBezTo>
                  <a:cubicBezTo>
                    <a:pt x="1" y="168"/>
                    <a:pt x="82" y="241"/>
                    <a:pt x="160" y="241"/>
                  </a:cubicBezTo>
                  <a:cubicBezTo>
                    <a:pt x="203" y="241"/>
                    <a:pt x="244" y="220"/>
                    <a:pt x="265" y="169"/>
                  </a:cubicBezTo>
                  <a:cubicBezTo>
                    <a:pt x="306" y="74"/>
                    <a:pt x="225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9"/>
            <p:cNvSpPr/>
            <p:nvPr/>
          </p:nvSpPr>
          <p:spPr>
            <a:xfrm>
              <a:off x="6153641" y="1382069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6" y="0"/>
                  </a:moveTo>
                  <a:cubicBezTo>
                    <a:pt x="104" y="0"/>
                    <a:pt x="63" y="22"/>
                    <a:pt x="41" y="72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3" y="241"/>
                    <a:pt x="244" y="220"/>
                    <a:pt x="266" y="170"/>
                  </a:cubicBezTo>
                  <a:cubicBezTo>
                    <a:pt x="307" y="75"/>
                    <a:pt x="225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9"/>
            <p:cNvSpPr/>
            <p:nvPr/>
          </p:nvSpPr>
          <p:spPr>
            <a:xfrm>
              <a:off x="6199037" y="1346905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0"/>
                  </a:moveTo>
                  <a:cubicBezTo>
                    <a:pt x="105" y="0"/>
                    <a:pt x="63" y="21"/>
                    <a:pt x="41" y="72"/>
                  </a:cubicBezTo>
                  <a:cubicBezTo>
                    <a:pt x="1" y="167"/>
                    <a:pt x="82" y="240"/>
                    <a:pt x="160" y="240"/>
                  </a:cubicBezTo>
                  <a:cubicBezTo>
                    <a:pt x="203" y="240"/>
                    <a:pt x="245" y="219"/>
                    <a:pt x="266" y="168"/>
                  </a:cubicBezTo>
                  <a:cubicBezTo>
                    <a:pt x="307" y="74"/>
                    <a:pt x="226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9"/>
            <p:cNvSpPr/>
            <p:nvPr/>
          </p:nvSpPr>
          <p:spPr>
            <a:xfrm>
              <a:off x="6191764" y="1386985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1"/>
                  </a:moveTo>
                  <a:cubicBezTo>
                    <a:pt x="104" y="1"/>
                    <a:pt x="63" y="22"/>
                    <a:pt x="41" y="73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3" y="241"/>
                    <a:pt x="244" y="220"/>
                    <a:pt x="266" y="169"/>
                  </a:cubicBezTo>
                  <a:cubicBezTo>
                    <a:pt x="307" y="75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9"/>
            <p:cNvSpPr/>
            <p:nvPr/>
          </p:nvSpPr>
          <p:spPr>
            <a:xfrm>
              <a:off x="5991869" y="1705763"/>
              <a:ext cx="15350" cy="12089"/>
            </a:xfrm>
            <a:custGeom>
              <a:avLst/>
              <a:gdLst/>
              <a:ahLst/>
              <a:cxnLst/>
              <a:rect l="l" t="t" r="r" b="b"/>
              <a:pathLst>
                <a:path w="306" h="241" extrusionOk="0">
                  <a:moveTo>
                    <a:pt x="145" y="1"/>
                  </a:moveTo>
                  <a:cubicBezTo>
                    <a:pt x="103" y="1"/>
                    <a:pt x="62" y="22"/>
                    <a:pt x="41" y="73"/>
                  </a:cubicBezTo>
                  <a:cubicBezTo>
                    <a:pt x="0" y="167"/>
                    <a:pt x="81" y="241"/>
                    <a:pt x="160" y="241"/>
                  </a:cubicBezTo>
                  <a:cubicBezTo>
                    <a:pt x="202" y="241"/>
                    <a:pt x="244" y="220"/>
                    <a:pt x="266" y="169"/>
                  </a:cubicBezTo>
                  <a:cubicBezTo>
                    <a:pt x="305" y="74"/>
                    <a:pt x="224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9"/>
            <p:cNvSpPr/>
            <p:nvPr/>
          </p:nvSpPr>
          <p:spPr>
            <a:xfrm>
              <a:off x="5943463" y="1696483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1"/>
                  </a:moveTo>
                  <a:cubicBezTo>
                    <a:pt x="105" y="1"/>
                    <a:pt x="63" y="22"/>
                    <a:pt x="41" y="73"/>
                  </a:cubicBezTo>
                  <a:cubicBezTo>
                    <a:pt x="1" y="167"/>
                    <a:pt x="82" y="241"/>
                    <a:pt x="160" y="241"/>
                  </a:cubicBezTo>
                  <a:cubicBezTo>
                    <a:pt x="203" y="241"/>
                    <a:pt x="245" y="219"/>
                    <a:pt x="266" y="169"/>
                  </a:cubicBezTo>
                  <a:cubicBezTo>
                    <a:pt x="307" y="74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9"/>
            <p:cNvSpPr/>
            <p:nvPr/>
          </p:nvSpPr>
          <p:spPr>
            <a:xfrm>
              <a:off x="5964029" y="1648378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5" y="0"/>
                  </a:moveTo>
                  <a:cubicBezTo>
                    <a:pt x="103" y="0"/>
                    <a:pt x="62" y="22"/>
                    <a:pt x="40" y="72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4" y="241"/>
                    <a:pt x="245" y="220"/>
                    <a:pt x="267" y="170"/>
                  </a:cubicBezTo>
                  <a:cubicBezTo>
                    <a:pt x="306" y="75"/>
                    <a:pt x="22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9"/>
            <p:cNvSpPr/>
            <p:nvPr/>
          </p:nvSpPr>
          <p:spPr>
            <a:xfrm>
              <a:off x="6205609" y="1915440"/>
              <a:ext cx="15350" cy="12089"/>
            </a:xfrm>
            <a:custGeom>
              <a:avLst/>
              <a:gdLst/>
              <a:ahLst/>
              <a:cxnLst/>
              <a:rect l="l" t="t" r="r" b="b"/>
              <a:pathLst>
                <a:path w="306" h="241" extrusionOk="0">
                  <a:moveTo>
                    <a:pt x="145" y="0"/>
                  </a:moveTo>
                  <a:cubicBezTo>
                    <a:pt x="103" y="0"/>
                    <a:pt x="61" y="21"/>
                    <a:pt x="40" y="72"/>
                  </a:cubicBezTo>
                  <a:cubicBezTo>
                    <a:pt x="0" y="166"/>
                    <a:pt x="82" y="241"/>
                    <a:pt x="161" y="241"/>
                  </a:cubicBezTo>
                  <a:cubicBezTo>
                    <a:pt x="203" y="241"/>
                    <a:pt x="245" y="219"/>
                    <a:pt x="266" y="169"/>
                  </a:cubicBezTo>
                  <a:cubicBezTo>
                    <a:pt x="306" y="74"/>
                    <a:pt x="22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9"/>
            <p:cNvSpPr/>
            <p:nvPr/>
          </p:nvSpPr>
          <p:spPr>
            <a:xfrm>
              <a:off x="6234903" y="1919603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6" y="1"/>
                  </a:moveTo>
                  <a:cubicBezTo>
                    <a:pt x="104" y="1"/>
                    <a:pt x="62" y="22"/>
                    <a:pt x="40" y="73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4" y="241"/>
                    <a:pt x="245" y="220"/>
                    <a:pt x="267" y="169"/>
                  </a:cubicBezTo>
                  <a:cubicBezTo>
                    <a:pt x="306" y="74"/>
                    <a:pt x="225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9"/>
            <p:cNvSpPr/>
            <p:nvPr/>
          </p:nvSpPr>
          <p:spPr>
            <a:xfrm>
              <a:off x="6155296" y="1628514"/>
              <a:ext cx="15450" cy="12089"/>
            </a:xfrm>
            <a:custGeom>
              <a:avLst/>
              <a:gdLst/>
              <a:ahLst/>
              <a:cxnLst/>
              <a:rect l="l" t="t" r="r" b="b"/>
              <a:pathLst>
                <a:path w="308" h="241" extrusionOk="0">
                  <a:moveTo>
                    <a:pt x="146" y="0"/>
                  </a:moveTo>
                  <a:cubicBezTo>
                    <a:pt x="104" y="0"/>
                    <a:pt x="63" y="22"/>
                    <a:pt x="41" y="72"/>
                  </a:cubicBezTo>
                  <a:cubicBezTo>
                    <a:pt x="1" y="167"/>
                    <a:pt x="82" y="240"/>
                    <a:pt x="161" y="240"/>
                  </a:cubicBezTo>
                  <a:cubicBezTo>
                    <a:pt x="203" y="240"/>
                    <a:pt x="245" y="219"/>
                    <a:pt x="267" y="168"/>
                  </a:cubicBezTo>
                  <a:cubicBezTo>
                    <a:pt x="307" y="74"/>
                    <a:pt x="225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9"/>
            <p:cNvSpPr/>
            <p:nvPr/>
          </p:nvSpPr>
          <p:spPr>
            <a:xfrm>
              <a:off x="6180728" y="1583218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7" y="1"/>
                  </a:moveTo>
                  <a:cubicBezTo>
                    <a:pt x="104" y="1"/>
                    <a:pt x="62" y="22"/>
                    <a:pt x="41" y="73"/>
                  </a:cubicBezTo>
                  <a:cubicBezTo>
                    <a:pt x="0" y="167"/>
                    <a:pt x="81" y="241"/>
                    <a:pt x="160" y="241"/>
                  </a:cubicBezTo>
                  <a:cubicBezTo>
                    <a:pt x="202" y="241"/>
                    <a:pt x="244" y="220"/>
                    <a:pt x="266" y="169"/>
                  </a:cubicBezTo>
                  <a:cubicBezTo>
                    <a:pt x="306" y="74"/>
                    <a:pt x="225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9"/>
            <p:cNvSpPr/>
            <p:nvPr/>
          </p:nvSpPr>
          <p:spPr>
            <a:xfrm>
              <a:off x="5901327" y="1674763"/>
              <a:ext cx="125858" cy="87634"/>
            </a:xfrm>
            <a:custGeom>
              <a:avLst/>
              <a:gdLst/>
              <a:ahLst/>
              <a:cxnLst/>
              <a:rect l="l" t="t" r="r" b="b"/>
              <a:pathLst>
                <a:path w="2509" h="1747" extrusionOk="0">
                  <a:moveTo>
                    <a:pt x="498" y="0"/>
                  </a:moveTo>
                  <a:cubicBezTo>
                    <a:pt x="323" y="0"/>
                    <a:pt x="191" y="88"/>
                    <a:pt x="140" y="301"/>
                  </a:cubicBezTo>
                  <a:cubicBezTo>
                    <a:pt x="1" y="891"/>
                    <a:pt x="1176" y="1746"/>
                    <a:pt x="1831" y="1746"/>
                  </a:cubicBezTo>
                  <a:cubicBezTo>
                    <a:pt x="1949" y="1746"/>
                    <a:pt x="2050" y="1719"/>
                    <a:pt x="2123" y="1657"/>
                  </a:cubicBezTo>
                  <a:cubicBezTo>
                    <a:pt x="2509" y="1333"/>
                    <a:pt x="1180" y="0"/>
                    <a:pt x="498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9"/>
            <p:cNvSpPr/>
            <p:nvPr/>
          </p:nvSpPr>
          <p:spPr>
            <a:xfrm>
              <a:off x="6111204" y="1936408"/>
              <a:ext cx="92399" cy="45598"/>
            </a:xfrm>
            <a:custGeom>
              <a:avLst/>
              <a:gdLst/>
              <a:ahLst/>
              <a:cxnLst/>
              <a:rect l="l" t="t" r="r" b="b"/>
              <a:pathLst>
                <a:path w="1842" h="909" extrusionOk="0">
                  <a:moveTo>
                    <a:pt x="412" y="1"/>
                  </a:moveTo>
                  <a:cubicBezTo>
                    <a:pt x="213" y="1"/>
                    <a:pt x="68" y="51"/>
                    <a:pt x="52" y="171"/>
                  </a:cubicBezTo>
                  <a:cubicBezTo>
                    <a:pt x="0" y="563"/>
                    <a:pt x="787" y="908"/>
                    <a:pt x="1307" y="908"/>
                  </a:cubicBezTo>
                  <a:cubicBezTo>
                    <a:pt x="1525" y="908"/>
                    <a:pt x="1696" y="848"/>
                    <a:pt x="1738" y="704"/>
                  </a:cubicBezTo>
                  <a:cubicBezTo>
                    <a:pt x="1841" y="352"/>
                    <a:pt x="938" y="1"/>
                    <a:pt x="41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9"/>
            <p:cNvSpPr/>
            <p:nvPr/>
          </p:nvSpPr>
          <p:spPr>
            <a:xfrm>
              <a:off x="6114465" y="1332459"/>
              <a:ext cx="119587" cy="90644"/>
            </a:xfrm>
            <a:custGeom>
              <a:avLst/>
              <a:gdLst/>
              <a:ahLst/>
              <a:cxnLst/>
              <a:rect l="l" t="t" r="r" b="b"/>
              <a:pathLst>
                <a:path w="2384" h="1807" extrusionOk="0">
                  <a:moveTo>
                    <a:pt x="1756" y="0"/>
                  </a:moveTo>
                  <a:cubicBezTo>
                    <a:pt x="1093" y="0"/>
                    <a:pt x="1" y="1363"/>
                    <a:pt x="431" y="1743"/>
                  </a:cubicBezTo>
                  <a:cubicBezTo>
                    <a:pt x="480" y="1787"/>
                    <a:pt x="541" y="1806"/>
                    <a:pt x="610" y="1806"/>
                  </a:cubicBezTo>
                  <a:cubicBezTo>
                    <a:pt x="1204" y="1806"/>
                    <a:pt x="2383" y="323"/>
                    <a:pt x="1964" y="57"/>
                  </a:cubicBezTo>
                  <a:cubicBezTo>
                    <a:pt x="1902" y="18"/>
                    <a:pt x="1832" y="0"/>
                    <a:pt x="1756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9"/>
            <p:cNvSpPr/>
            <p:nvPr/>
          </p:nvSpPr>
          <p:spPr>
            <a:xfrm>
              <a:off x="6444730" y="1905358"/>
              <a:ext cx="10484" cy="8728"/>
            </a:xfrm>
            <a:custGeom>
              <a:avLst/>
              <a:gdLst/>
              <a:ahLst/>
              <a:cxnLst/>
              <a:rect l="l" t="t" r="r" b="b"/>
              <a:pathLst>
                <a:path w="209" h="174" extrusionOk="0">
                  <a:moveTo>
                    <a:pt x="109" y="0"/>
                  </a:moveTo>
                  <a:cubicBezTo>
                    <a:pt x="56" y="0"/>
                    <a:pt x="1" y="43"/>
                    <a:pt x="18" y="110"/>
                  </a:cubicBezTo>
                  <a:cubicBezTo>
                    <a:pt x="30" y="154"/>
                    <a:pt x="65" y="174"/>
                    <a:pt x="101" y="174"/>
                  </a:cubicBezTo>
                  <a:cubicBezTo>
                    <a:pt x="154" y="174"/>
                    <a:pt x="209" y="130"/>
                    <a:pt x="190" y="63"/>
                  </a:cubicBezTo>
                  <a:cubicBezTo>
                    <a:pt x="179" y="19"/>
                    <a:pt x="145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38" name="Google Shape;3138;p9"/>
            <p:cNvGrpSpPr/>
            <p:nvPr/>
          </p:nvGrpSpPr>
          <p:grpSpPr>
            <a:xfrm>
              <a:off x="6388800" y="1848875"/>
              <a:ext cx="571599" cy="465408"/>
              <a:chOff x="6388800" y="1848875"/>
              <a:chExt cx="571599" cy="465408"/>
            </a:xfrm>
          </p:grpSpPr>
          <p:sp>
            <p:nvSpPr>
              <p:cNvPr id="3139" name="Google Shape;3139;p9"/>
              <p:cNvSpPr/>
              <p:nvPr/>
            </p:nvSpPr>
            <p:spPr>
              <a:xfrm>
                <a:off x="6585785" y="1848875"/>
                <a:ext cx="223273" cy="417803"/>
              </a:xfrm>
              <a:custGeom>
                <a:avLst/>
                <a:gdLst/>
                <a:ahLst/>
                <a:cxnLst/>
                <a:rect l="l" t="t" r="r" b="b"/>
                <a:pathLst>
                  <a:path w="4451" h="8329" extrusionOk="0">
                    <a:moveTo>
                      <a:pt x="1045" y="1"/>
                    </a:moveTo>
                    <a:cubicBezTo>
                      <a:pt x="1004" y="1"/>
                      <a:pt x="963" y="4"/>
                      <a:pt x="921" y="11"/>
                    </a:cubicBezTo>
                    <a:cubicBezTo>
                      <a:pt x="537" y="75"/>
                      <a:pt x="225" y="442"/>
                      <a:pt x="225" y="833"/>
                    </a:cubicBezTo>
                    <a:cubicBezTo>
                      <a:pt x="225" y="1640"/>
                      <a:pt x="0" y="2436"/>
                      <a:pt x="15" y="3243"/>
                    </a:cubicBezTo>
                    <a:cubicBezTo>
                      <a:pt x="27" y="4049"/>
                      <a:pt x="155" y="4862"/>
                      <a:pt x="465" y="5606"/>
                    </a:cubicBezTo>
                    <a:cubicBezTo>
                      <a:pt x="655" y="6061"/>
                      <a:pt x="913" y="6490"/>
                      <a:pt x="1258" y="6842"/>
                    </a:cubicBezTo>
                    <a:cubicBezTo>
                      <a:pt x="1490" y="7076"/>
                      <a:pt x="1758" y="7271"/>
                      <a:pt x="2023" y="7466"/>
                    </a:cubicBezTo>
                    <a:cubicBezTo>
                      <a:pt x="2416" y="7753"/>
                      <a:pt x="2809" y="8041"/>
                      <a:pt x="3200" y="8328"/>
                    </a:cubicBezTo>
                    <a:lnTo>
                      <a:pt x="3048" y="8141"/>
                    </a:lnTo>
                    <a:lnTo>
                      <a:pt x="3048" y="8141"/>
                    </a:lnTo>
                    <a:cubicBezTo>
                      <a:pt x="3109" y="8149"/>
                      <a:pt x="3170" y="8153"/>
                      <a:pt x="3232" y="8153"/>
                    </a:cubicBezTo>
                    <a:cubicBezTo>
                      <a:pt x="3515" y="8153"/>
                      <a:pt x="3800" y="8068"/>
                      <a:pt x="4021" y="7891"/>
                    </a:cubicBezTo>
                    <a:cubicBezTo>
                      <a:pt x="4290" y="7677"/>
                      <a:pt x="4450" y="7321"/>
                      <a:pt x="4397" y="6981"/>
                    </a:cubicBezTo>
                    <a:cubicBezTo>
                      <a:pt x="4343" y="6640"/>
                      <a:pt x="4059" y="6339"/>
                      <a:pt x="3717" y="6300"/>
                    </a:cubicBezTo>
                    <a:cubicBezTo>
                      <a:pt x="3869" y="6294"/>
                      <a:pt x="4005" y="6165"/>
                      <a:pt x="4017" y="6016"/>
                    </a:cubicBezTo>
                    <a:cubicBezTo>
                      <a:pt x="4032" y="5866"/>
                      <a:pt x="3922" y="5714"/>
                      <a:pt x="3775" y="5681"/>
                    </a:cubicBezTo>
                    <a:cubicBezTo>
                      <a:pt x="3992" y="5558"/>
                      <a:pt x="4057" y="5270"/>
                      <a:pt x="4024" y="5025"/>
                    </a:cubicBezTo>
                    <a:cubicBezTo>
                      <a:pt x="3976" y="4686"/>
                      <a:pt x="3775" y="4372"/>
                      <a:pt x="3487" y="4188"/>
                    </a:cubicBezTo>
                    <a:cubicBezTo>
                      <a:pt x="3296" y="4064"/>
                      <a:pt x="3068" y="4001"/>
                      <a:pt x="2840" y="4001"/>
                    </a:cubicBezTo>
                    <a:cubicBezTo>
                      <a:pt x="2727" y="4001"/>
                      <a:pt x="2613" y="4017"/>
                      <a:pt x="2504" y="4049"/>
                    </a:cubicBezTo>
                    <a:cubicBezTo>
                      <a:pt x="2619" y="3888"/>
                      <a:pt x="2639" y="3675"/>
                      <a:pt x="2563" y="3493"/>
                    </a:cubicBezTo>
                    <a:cubicBezTo>
                      <a:pt x="2488" y="3310"/>
                      <a:pt x="2314" y="3169"/>
                      <a:pt x="2117" y="3136"/>
                    </a:cubicBezTo>
                    <a:cubicBezTo>
                      <a:pt x="2486" y="2935"/>
                      <a:pt x="2807" y="2631"/>
                      <a:pt x="2975" y="2246"/>
                    </a:cubicBezTo>
                    <a:cubicBezTo>
                      <a:pt x="3144" y="1862"/>
                      <a:pt x="3142" y="1395"/>
                      <a:pt x="2924" y="1038"/>
                    </a:cubicBezTo>
                    <a:cubicBezTo>
                      <a:pt x="2741" y="739"/>
                      <a:pt x="2398" y="539"/>
                      <a:pt x="2053" y="539"/>
                    </a:cubicBezTo>
                    <a:cubicBezTo>
                      <a:pt x="1984" y="539"/>
                      <a:pt x="1915" y="547"/>
                      <a:pt x="1848" y="563"/>
                    </a:cubicBezTo>
                    <a:cubicBezTo>
                      <a:pt x="1735" y="232"/>
                      <a:pt x="1393" y="1"/>
                      <a:pt x="10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9"/>
              <p:cNvSpPr/>
              <p:nvPr/>
            </p:nvSpPr>
            <p:spPr>
              <a:xfrm>
                <a:off x="6616986" y="1895676"/>
                <a:ext cx="343412" cy="245295"/>
              </a:xfrm>
              <a:custGeom>
                <a:avLst/>
                <a:gdLst/>
                <a:ahLst/>
                <a:cxnLst/>
                <a:rect l="l" t="t" r="r" b="b"/>
                <a:pathLst>
                  <a:path w="6846" h="4890" extrusionOk="0">
                    <a:moveTo>
                      <a:pt x="5378" y="1"/>
                    </a:moveTo>
                    <a:cubicBezTo>
                      <a:pt x="5330" y="1"/>
                      <a:pt x="5281" y="13"/>
                      <a:pt x="5238" y="39"/>
                    </a:cubicBezTo>
                    <a:cubicBezTo>
                      <a:pt x="3007" y="1378"/>
                      <a:pt x="1422" y="1573"/>
                      <a:pt x="686" y="1573"/>
                    </a:cubicBezTo>
                    <a:cubicBezTo>
                      <a:pt x="383" y="1573"/>
                      <a:pt x="224" y="1540"/>
                      <a:pt x="224" y="1540"/>
                    </a:cubicBezTo>
                    <a:lnTo>
                      <a:pt x="210" y="2168"/>
                    </a:lnTo>
                    <a:cubicBezTo>
                      <a:pt x="520" y="2209"/>
                      <a:pt x="820" y="2226"/>
                      <a:pt x="1098" y="2226"/>
                    </a:cubicBezTo>
                    <a:cubicBezTo>
                      <a:pt x="2041" y="2226"/>
                      <a:pt x="2736" y="2040"/>
                      <a:pt x="2736" y="2040"/>
                    </a:cubicBezTo>
                    <a:lnTo>
                      <a:pt x="2736" y="2040"/>
                    </a:lnTo>
                    <a:cubicBezTo>
                      <a:pt x="1784" y="2840"/>
                      <a:pt x="1" y="3116"/>
                      <a:pt x="1" y="3116"/>
                    </a:cubicBezTo>
                    <a:lnTo>
                      <a:pt x="92" y="3847"/>
                    </a:lnTo>
                    <a:cubicBezTo>
                      <a:pt x="831" y="3787"/>
                      <a:pt x="2603" y="3156"/>
                      <a:pt x="2603" y="3156"/>
                    </a:cubicBezTo>
                    <a:lnTo>
                      <a:pt x="2603" y="3156"/>
                    </a:lnTo>
                    <a:cubicBezTo>
                      <a:pt x="1465" y="3785"/>
                      <a:pt x="1107" y="4468"/>
                      <a:pt x="1107" y="4468"/>
                    </a:cubicBezTo>
                    <a:lnTo>
                      <a:pt x="1650" y="4890"/>
                    </a:lnTo>
                    <a:cubicBezTo>
                      <a:pt x="2619" y="3292"/>
                      <a:pt x="5364" y="3140"/>
                      <a:pt x="6067" y="3129"/>
                    </a:cubicBezTo>
                    <a:cubicBezTo>
                      <a:pt x="6175" y="3127"/>
                      <a:pt x="6273" y="3062"/>
                      <a:pt x="6317" y="2961"/>
                    </a:cubicBezTo>
                    <a:cubicBezTo>
                      <a:pt x="6846" y="1802"/>
                      <a:pt x="6030" y="473"/>
                      <a:pt x="5561" y="68"/>
                    </a:cubicBezTo>
                    <a:cubicBezTo>
                      <a:pt x="5509" y="24"/>
                      <a:pt x="5444" y="1"/>
                      <a:pt x="53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9"/>
              <p:cNvSpPr/>
              <p:nvPr/>
            </p:nvSpPr>
            <p:spPr>
              <a:xfrm>
                <a:off x="6388800" y="1861115"/>
                <a:ext cx="388609" cy="453168"/>
              </a:xfrm>
              <a:custGeom>
                <a:avLst/>
                <a:gdLst/>
                <a:ahLst/>
                <a:cxnLst/>
                <a:rect l="l" t="t" r="r" b="b"/>
                <a:pathLst>
                  <a:path w="7747" h="9034" extrusionOk="0">
                    <a:moveTo>
                      <a:pt x="3954" y="0"/>
                    </a:moveTo>
                    <a:cubicBezTo>
                      <a:pt x="3952" y="0"/>
                      <a:pt x="3950" y="0"/>
                      <a:pt x="3948" y="0"/>
                    </a:cubicBezTo>
                    <a:cubicBezTo>
                      <a:pt x="3569" y="5"/>
                      <a:pt x="3167" y="326"/>
                      <a:pt x="3138" y="704"/>
                    </a:cubicBezTo>
                    <a:cubicBezTo>
                      <a:pt x="2805" y="342"/>
                      <a:pt x="2358" y="43"/>
                      <a:pt x="1864" y="37"/>
                    </a:cubicBezTo>
                    <a:cubicBezTo>
                      <a:pt x="1859" y="37"/>
                      <a:pt x="1853" y="37"/>
                      <a:pt x="1847" y="37"/>
                    </a:cubicBezTo>
                    <a:cubicBezTo>
                      <a:pt x="1406" y="37"/>
                      <a:pt x="981" y="281"/>
                      <a:pt x="723" y="639"/>
                    </a:cubicBezTo>
                    <a:cubicBezTo>
                      <a:pt x="462" y="1001"/>
                      <a:pt x="363" y="1467"/>
                      <a:pt x="410" y="1911"/>
                    </a:cubicBezTo>
                    <a:cubicBezTo>
                      <a:pt x="456" y="2357"/>
                      <a:pt x="638" y="2780"/>
                      <a:pt x="892" y="3149"/>
                    </a:cubicBezTo>
                    <a:cubicBezTo>
                      <a:pt x="461" y="3193"/>
                      <a:pt x="125" y="3625"/>
                      <a:pt x="133" y="4059"/>
                    </a:cubicBezTo>
                    <a:cubicBezTo>
                      <a:pt x="141" y="4492"/>
                      <a:pt x="448" y="4868"/>
                      <a:pt x="846" y="5041"/>
                    </a:cubicBezTo>
                    <a:cubicBezTo>
                      <a:pt x="312" y="5384"/>
                      <a:pt x="1" y="6042"/>
                      <a:pt x="73" y="6671"/>
                    </a:cubicBezTo>
                    <a:cubicBezTo>
                      <a:pt x="143" y="7302"/>
                      <a:pt x="595" y="7872"/>
                      <a:pt x="1190" y="8087"/>
                    </a:cubicBezTo>
                    <a:cubicBezTo>
                      <a:pt x="1372" y="8153"/>
                      <a:pt x="1564" y="8185"/>
                      <a:pt x="1756" y="8185"/>
                    </a:cubicBezTo>
                    <a:cubicBezTo>
                      <a:pt x="2196" y="8185"/>
                      <a:pt x="2637" y="8019"/>
                      <a:pt x="2955" y="7714"/>
                    </a:cubicBezTo>
                    <a:lnTo>
                      <a:pt x="2955" y="7714"/>
                    </a:lnTo>
                    <a:cubicBezTo>
                      <a:pt x="2883" y="8126"/>
                      <a:pt x="3193" y="8554"/>
                      <a:pt x="3598" y="8653"/>
                    </a:cubicBezTo>
                    <a:cubicBezTo>
                      <a:pt x="3661" y="8668"/>
                      <a:pt x="3726" y="8675"/>
                      <a:pt x="3792" y="8675"/>
                    </a:cubicBezTo>
                    <a:cubicBezTo>
                      <a:pt x="4151" y="8675"/>
                      <a:pt x="4533" y="8460"/>
                      <a:pt x="4718" y="8159"/>
                    </a:cubicBezTo>
                    <a:lnTo>
                      <a:pt x="4718" y="8159"/>
                    </a:lnTo>
                    <a:cubicBezTo>
                      <a:pt x="4710" y="8550"/>
                      <a:pt x="5043" y="8887"/>
                      <a:pt x="5420" y="8989"/>
                    </a:cubicBezTo>
                    <a:cubicBezTo>
                      <a:pt x="5532" y="9020"/>
                      <a:pt x="5647" y="9033"/>
                      <a:pt x="5763" y="9033"/>
                    </a:cubicBezTo>
                    <a:cubicBezTo>
                      <a:pt x="6034" y="9033"/>
                      <a:pt x="6309" y="8959"/>
                      <a:pt x="6563" y="8857"/>
                    </a:cubicBezTo>
                    <a:cubicBezTo>
                      <a:pt x="6954" y="8699"/>
                      <a:pt x="7333" y="8461"/>
                      <a:pt x="7539" y="8094"/>
                    </a:cubicBezTo>
                    <a:cubicBezTo>
                      <a:pt x="7746" y="7728"/>
                      <a:pt x="7729" y="7212"/>
                      <a:pt x="7413" y="6935"/>
                    </a:cubicBezTo>
                    <a:cubicBezTo>
                      <a:pt x="7657" y="6633"/>
                      <a:pt x="7676" y="6168"/>
                      <a:pt x="7457" y="5849"/>
                    </a:cubicBezTo>
                    <a:cubicBezTo>
                      <a:pt x="7284" y="5594"/>
                      <a:pt x="6968" y="5426"/>
                      <a:pt x="6661" y="5426"/>
                    </a:cubicBezTo>
                    <a:cubicBezTo>
                      <a:pt x="6581" y="5426"/>
                      <a:pt x="6501" y="5438"/>
                      <a:pt x="6424" y="5462"/>
                    </a:cubicBezTo>
                    <a:cubicBezTo>
                      <a:pt x="6491" y="5151"/>
                      <a:pt x="6416" y="4811"/>
                      <a:pt x="6225" y="4555"/>
                    </a:cubicBezTo>
                    <a:cubicBezTo>
                      <a:pt x="6035" y="4300"/>
                      <a:pt x="5730" y="4132"/>
                      <a:pt x="5412" y="4108"/>
                    </a:cubicBezTo>
                    <a:cubicBezTo>
                      <a:pt x="5690" y="3955"/>
                      <a:pt x="5832" y="3519"/>
                      <a:pt x="5789" y="3205"/>
                    </a:cubicBezTo>
                    <a:cubicBezTo>
                      <a:pt x="5747" y="2890"/>
                      <a:pt x="5497" y="2614"/>
                      <a:pt x="5189" y="2540"/>
                    </a:cubicBezTo>
                    <a:cubicBezTo>
                      <a:pt x="5492" y="2390"/>
                      <a:pt x="5776" y="2180"/>
                      <a:pt x="5953" y="1891"/>
                    </a:cubicBezTo>
                    <a:cubicBezTo>
                      <a:pt x="6131" y="1602"/>
                      <a:pt x="6185" y="1223"/>
                      <a:pt x="6035" y="920"/>
                    </a:cubicBezTo>
                    <a:cubicBezTo>
                      <a:pt x="5920" y="687"/>
                      <a:pt x="5690" y="514"/>
                      <a:pt x="5434" y="471"/>
                    </a:cubicBezTo>
                    <a:cubicBezTo>
                      <a:pt x="5389" y="463"/>
                      <a:pt x="5344" y="459"/>
                      <a:pt x="5298" y="459"/>
                    </a:cubicBezTo>
                    <a:cubicBezTo>
                      <a:pt x="5085" y="459"/>
                      <a:pt x="4871" y="543"/>
                      <a:pt x="4718" y="693"/>
                    </a:cubicBezTo>
                    <a:cubicBezTo>
                      <a:pt x="4683" y="318"/>
                      <a:pt x="4331" y="0"/>
                      <a:pt x="39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9"/>
              <p:cNvSpPr/>
              <p:nvPr/>
            </p:nvSpPr>
            <p:spPr>
              <a:xfrm>
                <a:off x="6609010" y="2239636"/>
                <a:ext cx="43591" cy="22523"/>
              </a:xfrm>
              <a:custGeom>
                <a:avLst/>
                <a:gdLst/>
                <a:ahLst/>
                <a:cxnLst/>
                <a:rect l="l" t="t" r="r" b="b"/>
                <a:pathLst>
                  <a:path w="869" h="449" fill="none" extrusionOk="0">
                    <a:moveTo>
                      <a:pt x="869" y="204"/>
                    </a:moveTo>
                    <a:cubicBezTo>
                      <a:pt x="786" y="307"/>
                      <a:pt x="672" y="386"/>
                      <a:pt x="543" y="418"/>
                    </a:cubicBezTo>
                    <a:cubicBezTo>
                      <a:pt x="415" y="449"/>
                      <a:pt x="272" y="426"/>
                      <a:pt x="166" y="348"/>
                    </a:cubicBezTo>
                    <a:cubicBezTo>
                      <a:pt x="61" y="268"/>
                      <a:pt x="0" y="129"/>
                      <a:pt x="26" y="0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3" name="Google Shape;3143;p9"/>
              <p:cNvSpPr/>
              <p:nvPr/>
            </p:nvSpPr>
            <p:spPr>
              <a:xfrm>
                <a:off x="6580619" y="2194190"/>
                <a:ext cx="51718" cy="478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953" fill="none" extrusionOk="0">
                    <a:moveTo>
                      <a:pt x="1031" y="553"/>
                    </a:moveTo>
                    <a:cubicBezTo>
                      <a:pt x="1015" y="711"/>
                      <a:pt x="895" y="849"/>
                      <a:pt x="745" y="901"/>
                    </a:cubicBezTo>
                    <a:cubicBezTo>
                      <a:pt x="595" y="952"/>
                      <a:pt x="422" y="922"/>
                      <a:pt x="292" y="833"/>
                    </a:cubicBezTo>
                    <a:cubicBezTo>
                      <a:pt x="161" y="742"/>
                      <a:pt x="73" y="598"/>
                      <a:pt x="36" y="445"/>
                    </a:cubicBezTo>
                    <a:cubicBezTo>
                      <a:pt x="1" y="295"/>
                      <a:pt x="17" y="128"/>
                      <a:pt x="103" y="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3144;p9"/>
              <p:cNvSpPr/>
              <p:nvPr/>
            </p:nvSpPr>
            <p:spPr>
              <a:xfrm>
                <a:off x="6451151" y="2032167"/>
                <a:ext cx="14046" cy="29947"/>
              </a:xfrm>
              <a:custGeom>
                <a:avLst/>
                <a:gdLst/>
                <a:ahLst/>
                <a:cxnLst/>
                <a:rect l="l" t="t" r="r" b="b"/>
                <a:pathLst>
                  <a:path w="280" h="597" fill="none" extrusionOk="0">
                    <a:moveTo>
                      <a:pt x="280" y="596"/>
                    </a:moveTo>
                    <a:cubicBezTo>
                      <a:pt x="197" y="580"/>
                      <a:pt x="120" y="531"/>
                      <a:pt x="72" y="460"/>
                    </a:cubicBezTo>
                    <a:cubicBezTo>
                      <a:pt x="22" y="392"/>
                      <a:pt x="0" y="302"/>
                      <a:pt x="13" y="219"/>
                    </a:cubicBezTo>
                    <a:cubicBezTo>
                      <a:pt x="21" y="162"/>
                      <a:pt x="43" y="106"/>
                      <a:pt x="83" y="66"/>
                    </a:cubicBezTo>
                    <a:cubicBezTo>
                      <a:pt x="125" y="25"/>
                      <a:pt x="182" y="1"/>
                      <a:pt x="240" y="7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9"/>
              <p:cNvSpPr/>
              <p:nvPr/>
            </p:nvSpPr>
            <p:spPr>
              <a:xfrm>
                <a:off x="6460080" y="1990532"/>
                <a:ext cx="37772" cy="59142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179" fill="none" extrusionOk="0">
                    <a:moveTo>
                      <a:pt x="295" y="1179"/>
                    </a:moveTo>
                    <a:cubicBezTo>
                      <a:pt x="154" y="1045"/>
                      <a:pt x="49" y="869"/>
                      <a:pt x="25" y="677"/>
                    </a:cubicBezTo>
                    <a:cubicBezTo>
                      <a:pt x="1" y="484"/>
                      <a:pt x="65" y="278"/>
                      <a:pt x="213" y="152"/>
                    </a:cubicBezTo>
                    <a:cubicBezTo>
                      <a:pt x="362" y="27"/>
                      <a:pt x="593" y="0"/>
                      <a:pt x="753" y="11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9"/>
              <p:cNvSpPr/>
              <p:nvPr/>
            </p:nvSpPr>
            <p:spPr>
              <a:xfrm>
                <a:off x="6597623" y="2023990"/>
                <a:ext cx="22573" cy="4163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830" fill="none" extrusionOk="0">
                    <a:moveTo>
                      <a:pt x="162" y="829"/>
                    </a:moveTo>
                    <a:cubicBezTo>
                      <a:pt x="339" y="750"/>
                      <a:pt x="449" y="542"/>
                      <a:pt x="412" y="350"/>
                    </a:cubicBezTo>
                    <a:cubicBezTo>
                      <a:pt x="374" y="160"/>
                      <a:pt x="195" y="7"/>
                      <a:pt x="0" y="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9"/>
              <p:cNvSpPr/>
              <p:nvPr/>
            </p:nvSpPr>
            <p:spPr>
              <a:xfrm>
                <a:off x="6618140" y="2042500"/>
                <a:ext cx="47203" cy="7133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422" fill="none" extrusionOk="0">
                    <a:moveTo>
                      <a:pt x="0" y="34"/>
                    </a:moveTo>
                    <a:cubicBezTo>
                      <a:pt x="246" y="1"/>
                      <a:pt x="506" y="82"/>
                      <a:pt x="682" y="256"/>
                    </a:cubicBezTo>
                    <a:cubicBezTo>
                      <a:pt x="859" y="432"/>
                      <a:pt x="941" y="700"/>
                      <a:pt x="880" y="939"/>
                    </a:cubicBezTo>
                    <a:cubicBezTo>
                      <a:pt x="819" y="1181"/>
                      <a:pt x="612" y="1380"/>
                      <a:pt x="367" y="1422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9"/>
              <p:cNvSpPr/>
              <p:nvPr/>
            </p:nvSpPr>
            <p:spPr>
              <a:xfrm>
                <a:off x="6625814" y="2099434"/>
                <a:ext cx="10133" cy="26486"/>
              </a:xfrm>
              <a:custGeom>
                <a:avLst/>
                <a:gdLst/>
                <a:ahLst/>
                <a:cxnLst/>
                <a:rect l="l" t="t" r="r" b="b"/>
                <a:pathLst>
                  <a:path w="202" h="528" fill="none" extrusionOk="0">
                    <a:moveTo>
                      <a:pt x="61" y="1"/>
                    </a:moveTo>
                    <a:cubicBezTo>
                      <a:pt x="144" y="76"/>
                      <a:pt x="202" y="181"/>
                      <a:pt x="195" y="293"/>
                    </a:cubicBezTo>
                    <a:cubicBezTo>
                      <a:pt x="191" y="403"/>
                      <a:pt x="109" y="512"/>
                      <a:pt x="0" y="528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9"/>
              <p:cNvSpPr/>
              <p:nvPr/>
            </p:nvSpPr>
            <p:spPr>
              <a:xfrm>
                <a:off x="6539636" y="1899388"/>
                <a:ext cx="29997" cy="2167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432" fill="none" extrusionOk="0">
                    <a:moveTo>
                      <a:pt x="42" y="431"/>
                    </a:moveTo>
                    <a:cubicBezTo>
                      <a:pt x="0" y="336"/>
                      <a:pt x="15" y="217"/>
                      <a:pt x="77" y="133"/>
                    </a:cubicBezTo>
                    <a:cubicBezTo>
                      <a:pt x="141" y="48"/>
                      <a:pt x="250" y="0"/>
                      <a:pt x="353" y="11"/>
                    </a:cubicBezTo>
                    <a:cubicBezTo>
                      <a:pt x="459" y="23"/>
                      <a:pt x="555" y="93"/>
                      <a:pt x="598" y="189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3150;p9"/>
              <p:cNvSpPr/>
              <p:nvPr/>
            </p:nvSpPr>
            <p:spPr>
              <a:xfrm>
                <a:off x="6666094" y="1924218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8" y="110"/>
                    </a:cubicBezTo>
                    <a:cubicBezTo>
                      <a:pt x="30" y="155"/>
                      <a:pt x="65" y="175"/>
                      <a:pt x="100" y="175"/>
                    </a:cubicBezTo>
                    <a:cubicBezTo>
                      <a:pt x="154" y="175"/>
                      <a:pt x="209" y="131"/>
                      <a:pt x="191" y="64"/>
                    </a:cubicBezTo>
                    <a:cubicBezTo>
                      <a:pt x="178" y="20"/>
                      <a:pt x="143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9"/>
              <p:cNvSpPr/>
              <p:nvPr/>
            </p:nvSpPr>
            <p:spPr>
              <a:xfrm>
                <a:off x="6640763" y="1937812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0"/>
                    </a:moveTo>
                    <a:cubicBezTo>
                      <a:pt x="55" y="0"/>
                      <a:pt x="0" y="44"/>
                      <a:pt x="19" y="111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2"/>
                      <a:pt x="191" y="65"/>
                    </a:cubicBezTo>
                    <a:cubicBezTo>
                      <a:pt x="179" y="20"/>
                      <a:pt x="144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9"/>
              <p:cNvSpPr/>
              <p:nvPr/>
            </p:nvSpPr>
            <p:spPr>
              <a:xfrm>
                <a:off x="6434497" y="1945989"/>
                <a:ext cx="10484" cy="872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4" extrusionOk="0">
                    <a:moveTo>
                      <a:pt x="109" y="0"/>
                    </a:moveTo>
                    <a:cubicBezTo>
                      <a:pt x="56" y="0"/>
                      <a:pt x="1" y="44"/>
                      <a:pt x="19" y="111"/>
                    </a:cubicBezTo>
                    <a:cubicBezTo>
                      <a:pt x="31" y="155"/>
                      <a:pt x="65" y="174"/>
                      <a:pt x="100" y="174"/>
                    </a:cubicBezTo>
                    <a:cubicBezTo>
                      <a:pt x="154" y="174"/>
                      <a:pt x="209" y="131"/>
                      <a:pt x="192" y="64"/>
                    </a:cubicBezTo>
                    <a:cubicBezTo>
                      <a:pt x="179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9"/>
              <p:cNvSpPr/>
              <p:nvPr/>
            </p:nvSpPr>
            <p:spPr>
              <a:xfrm>
                <a:off x="6458575" y="1931642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9" y="0"/>
                    </a:moveTo>
                    <a:cubicBezTo>
                      <a:pt x="56" y="0"/>
                      <a:pt x="1" y="44"/>
                      <a:pt x="18" y="111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2"/>
                      <a:pt x="191" y="65"/>
                    </a:cubicBezTo>
                    <a:cubicBezTo>
                      <a:pt x="179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9"/>
              <p:cNvSpPr/>
              <p:nvPr/>
            </p:nvSpPr>
            <p:spPr>
              <a:xfrm>
                <a:off x="6487117" y="2204573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10" y="1"/>
                    </a:moveTo>
                    <a:cubicBezTo>
                      <a:pt x="57" y="1"/>
                      <a:pt x="1" y="44"/>
                      <a:pt x="19" y="110"/>
                    </a:cubicBezTo>
                    <a:cubicBezTo>
                      <a:pt x="31" y="155"/>
                      <a:pt x="66" y="174"/>
                      <a:pt x="101" y="174"/>
                    </a:cubicBezTo>
                    <a:cubicBezTo>
                      <a:pt x="155" y="174"/>
                      <a:pt x="210" y="131"/>
                      <a:pt x="192" y="64"/>
                    </a:cubicBezTo>
                    <a:cubicBezTo>
                      <a:pt x="180" y="20"/>
                      <a:pt x="146" y="1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9"/>
              <p:cNvSpPr/>
              <p:nvPr/>
            </p:nvSpPr>
            <p:spPr>
              <a:xfrm>
                <a:off x="6455164" y="2220976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9" y="0"/>
                    </a:moveTo>
                    <a:cubicBezTo>
                      <a:pt x="56" y="0"/>
                      <a:pt x="1" y="43"/>
                      <a:pt x="19" y="110"/>
                    </a:cubicBezTo>
                    <a:cubicBezTo>
                      <a:pt x="31" y="155"/>
                      <a:pt x="66" y="174"/>
                      <a:pt x="102" y="174"/>
                    </a:cubicBezTo>
                    <a:cubicBezTo>
                      <a:pt x="155" y="174"/>
                      <a:pt x="210" y="131"/>
                      <a:pt x="192" y="64"/>
                    </a:cubicBezTo>
                    <a:cubicBezTo>
                      <a:pt x="180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6" name="Google Shape;3156;p9"/>
              <p:cNvSpPr/>
              <p:nvPr/>
            </p:nvSpPr>
            <p:spPr>
              <a:xfrm>
                <a:off x="6445382" y="2184107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9" y="1"/>
                    </a:moveTo>
                    <a:cubicBezTo>
                      <a:pt x="55" y="1"/>
                      <a:pt x="1" y="44"/>
                      <a:pt x="18" y="111"/>
                    </a:cubicBezTo>
                    <a:cubicBezTo>
                      <a:pt x="30" y="155"/>
                      <a:pt x="65" y="175"/>
                      <a:pt x="101" y="175"/>
                    </a:cubicBezTo>
                    <a:cubicBezTo>
                      <a:pt x="154" y="175"/>
                      <a:pt x="209" y="131"/>
                      <a:pt x="192" y="64"/>
                    </a:cubicBezTo>
                    <a:cubicBezTo>
                      <a:pt x="180" y="20"/>
                      <a:pt x="145" y="1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3157;p9"/>
              <p:cNvSpPr/>
              <p:nvPr/>
            </p:nvSpPr>
            <p:spPr>
              <a:xfrm>
                <a:off x="6704117" y="2228801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9" y="0"/>
                    </a:moveTo>
                    <a:cubicBezTo>
                      <a:pt x="56" y="0"/>
                      <a:pt x="0" y="44"/>
                      <a:pt x="19" y="111"/>
                    </a:cubicBezTo>
                    <a:cubicBezTo>
                      <a:pt x="31" y="155"/>
                      <a:pt x="66" y="175"/>
                      <a:pt x="101" y="175"/>
                    </a:cubicBezTo>
                    <a:cubicBezTo>
                      <a:pt x="155" y="175"/>
                      <a:pt x="209" y="131"/>
                      <a:pt x="191" y="64"/>
                    </a:cubicBezTo>
                    <a:cubicBezTo>
                      <a:pt x="180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8" name="Google Shape;3158;p9"/>
              <p:cNvSpPr/>
              <p:nvPr/>
            </p:nvSpPr>
            <p:spPr>
              <a:xfrm>
                <a:off x="6722878" y="2218067"/>
                <a:ext cx="10434" cy="8728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74" extrusionOk="0">
                    <a:moveTo>
                      <a:pt x="108" y="0"/>
                    </a:moveTo>
                    <a:cubicBezTo>
                      <a:pt x="55" y="0"/>
                      <a:pt x="0" y="43"/>
                      <a:pt x="18" y="109"/>
                    </a:cubicBezTo>
                    <a:cubicBezTo>
                      <a:pt x="30" y="154"/>
                      <a:pt x="65" y="173"/>
                      <a:pt x="100" y="173"/>
                    </a:cubicBezTo>
                    <a:cubicBezTo>
                      <a:pt x="153" y="173"/>
                      <a:pt x="208" y="130"/>
                      <a:pt x="191" y="64"/>
                    </a:cubicBezTo>
                    <a:cubicBezTo>
                      <a:pt x="179" y="20"/>
                      <a:pt x="143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9" name="Google Shape;3159;p9"/>
              <p:cNvSpPr/>
              <p:nvPr/>
            </p:nvSpPr>
            <p:spPr>
              <a:xfrm>
                <a:off x="6546258" y="2086693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9" y="111"/>
                    </a:cubicBezTo>
                    <a:cubicBezTo>
                      <a:pt x="30" y="155"/>
                      <a:pt x="65" y="175"/>
                      <a:pt x="101" y="175"/>
                    </a:cubicBezTo>
                    <a:cubicBezTo>
                      <a:pt x="154" y="175"/>
                      <a:pt x="209" y="132"/>
                      <a:pt x="191" y="65"/>
                    </a:cubicBezTo>
                    <a:cubicBezTo>
                      <a:pt x="179" y="20"/>
                      <a:pt x="144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9"/>
              <p:cNvSpPr/>
              <p:nvPr/>
            </p:nvSpPr>
            <p:spPr>
              <a:xfrm>
                <a:off x="6540489" y="2049272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9" y="110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1"/>
                      <a:pt x="191" y="65"/>
                    </a:cubicBezTo>
                    <a:cubicBezTo>
                      <a:pt x="179" y="20"/>
                      <a:pt x="144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3161;p9"/>
              <p:cNvSpPr/>
              <p:nvPr/>
            </p:nvSpPr>
            <p:spPr>
              <a:xfrm>
                <a:off x="6422007" y="2212599"/>
                <a:ext cx="98318" cy="39628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790" extrusionOk="0">
                    <a:moveTo>
                      <a:pt x="928" y="0"/>
                    </a:moveTo>
                    <a:cubicBezTo>
                      <a:pt x="446" y="0"/>
                      <a:pt x="1" y="143"/>
                      <a:pt x="163" y="494"/>
                    </a:cubicBezTo>
                    <a:cubicBezTo>
                      <a:pt x="258" y="699"/>
                      <a:pt x="580" y="789"/>
                      <a:pt x="924" y="789"/>
                    </a:cubicBezTo>
                    <a:cubicBezTo>
                      <a:pt x="1373" y="789"/>
                      <a:pt x="1858" y="635"/>
                      <a:pt x="1911" y="379"/>
                    </a:cubicBezTo>
                    <a:cubicBezTo>
                      <a:pt x="1960" y="151"/>
                      <a:pt x="1425" y="0"/>
                      <a:pt x="928" y="0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9"/>
              <p:cNvSpPr/>
              <p:nvPr/>
            </p:nvSpPr>
            <p:spPr>
              <a:xfrm>
                <a:off x="6656564" y="2263062"/>
                <a:ext cx="72084" cy="34712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692" extrusionOk="0">
                    <a:moveTo>
                      <a:pt x="1088" y="1"/>
                    </a:moveTo>
                    <a:cubicBezTo>
                      <a:pt x="694" y="1"/>
                      <a:pt x="1" y="353"/>
                      <a:pt x="125" y="565"/>
                    </a:cubicBezTo>
                    <a:cubicBezTo>
                      <a:pt x="178" y="654"/>
                      <a:pt x="291" y="692"/>
                      <a:pt x="428" y="692"/>
                    </a:cubicBezTo>
                    <a:cubicBezTo>
                      <a:pt x="829" y="692"/>
                      <a:pt x="1436" y="369"/>
                      <a:pt x="1334" y="114"/>
                    </a:cubicBezTo>
                    <a:cubicBezTo>
                      <a:pt x="1302" y="34"/>
                      <a:pt x="1209" y="1"/>
                      <a:pt x="1088" y="1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9"/>
              <p:cNvSpPr/>
              <p:nvPr/>
            </p:nvSpPr>
            <p:spPr>
              <a:xfrm>
                <a:off x="6416138" y="1896780"/>
                <a:ext cx="49460" cy="83169"/>
              </a:xfrm>
              <a:custGeom>
                <a:avLst/>
                <a:gdLst/>
                <a:ahLst/>
                <a:cxnLst/>
                <a:rect l="l" t="t" r="r" b="b"/>
                <a:pathLst>
                  <a:path w="986" h="1658" extrusionOk="0">
                    <a:moveTo>
                      <a:pt x="602" y="1"/>
                    </a:moveTo>
                    <a:cubicBezTo>
                      <a:pt x="597" y="1"/>
                      <a:pt x="593" y="1"/>
                      <a:pt x="588" y="1"/>
                    </a:cubicBezTo>
                    <a:cubicBezTo>
                      <a:pt x="72" y="52"/>
                      <a:pt x="0" y="1631"/>
                      <a:pt x="467" y="1657"/>
                    </a:cubicBezTo>
                    <a:cubicBezTo>
                      <a:pt x="470" y="1657"/>
                      <a:pt x="474" y="1657"/>
                      <a:pt x="477" y="1657"/>
                    </a:cubicBezTo>
                    <a:cubicBezTo>
                      <a:pt x="927" y="1657"/>
                      <a:pt x="986" y="1"/>
                      <a:pt x="602" y="1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64" name="Google Shape;3164;p9"/>
          <p:cNvGrpSpPr/>
          <p:nvPr/>
        </p:nvGrpSpPr>
        <p:grpSpPr>
          <a:xfrm rot="3375887">
            <a:off x="8593396" y="568518"/>
            <a:ext cx="1092668" cy="815944"/>
            <a:chOff x="2494785" y="587053"/>
            <a:chExt cx="1411208" cy="1053812"/>
          </a:xfrm>
        </p:grpSpPr>
        <p:sp>
          <p:nvSpPr>
            <p:cNvPr id="3165" name="Google Shape;3165;p9"/>
            <p:cNvSpPr/>
            <p:nvPr/>
          </p:nvSpPr>
          <p:spPr>
            <a:xfrm>
              <a:off x="3545375" y="853012"/>
              <a:ext cx="360618" cy="322996"/>
            </a:xfrm>
            <a:custGeom>
              <a:avLst/>
              <a:gdLst/>
              <a:ahLst/>
              <a:cxnLst/>
              <a:rect l="l" t="t" r="r" b="b"/>
              <a:pathLst>
                <a:path w="7189" h="6439" extrusionOk="0">
                  <a:moveTo>
                    <a:pt x="2080" y="0"/>
                  </a:moveTo>
                  <a:cubicBezTo>
                    <a:pt x="1875" y="0"/>
                    <a:pt x="1692" y="88"/>
                    <a:pt x="1543" y="285"/>
                  </a:cubicBezTo>
                  <a:cubicBezTo>
                    <a:pt x="0" y="2323"/>
                    <a:pt x="1707" y="5401"/>
                    <a:pt x="4009" y="6262"/>
                  </a:cubicBezTo>
                  <a:cubicBezTo>
                    <a:pt x="4334" y="6383"/>
                    <a:pt x="4603" y="6439"/>
                    <a:pt x="4823" y="6439"/>
                  </a:cubicBezTo>
                  <a:cubicBezTo>
                    <a:pt x="7188" y="6439"/>
                    <a:pt x="3832" y="0"/>
                    <a:pt x="20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9"/>
            <p:cNvSpPr/>
            <p:nvPr/>
          </p:nvSpPr>
          <p:spPr>
            <a:xfrm>
              <a:off x="2811558" y="897455"/>
              <a:ext cx="984088" cy="717775"/>
            </a:xfrm>
            <a:custGeom>
              <a:avLst/>
              <a:gdLst/>
              <a:ahLst/>
              <a:cxnLst/>
              <a:rect l="l" t="t" r="r" b="b"/>
              <a:pathLst>
                <a:path w="19618" h="14309" extrusionOk="0">
                  <a:moveTo>
                    <a:pt x="11258" y="1"/>
                  </a:moveTo>
                  <a:cubicBezTo>
                    <a:pt x="9900" y="1"/>
                    <a:pt x="8592" y="499"/>
                    <a:pt x="7340" y="1033"/>
                  </a:cubicBezTo>
                  <a:cubicBezTo>
                    <a:pt x="5578" y="1782"/>
                    <a:pt x="3820" y="2634"/>
                    <a:pt x="2419" y="3940"/>
                  </a:cubicBezTo>
                  <a:cubicBezTo>
                    <a:pt x="1017" y="5246"/>
                    <a:pt x="0" y="7079"/>
                    <a:pt x="74" y="8994"/>
                  </a:cubicBezTo>
                  <a:cubicBezTo>
                    <a:pt x="131" y="10532"/>
                    <a:pt x="871" y="11965"/>
                    <a:pt x="1760" y="13222"/>
                  </a:cubicBezTo>
                  <a:cubicBezTo>
                    <a:pt x="2134" y="13750"/>
                    <a:pt x="2660" y="14308"/>
                    <a:pt x="3279" y="14308"/>
                  </a:cubicBezTo>
                  <a:cubicBezTo>
                    <a:pt x="3340" y="14308"/>
                    <a:pt x="3401" y="14303"/>
                    <a:pt x="3464" y="14292"/>
                  </a:cubicBezTo>
                  <a:cubicBezTo>
                    <a:pt x="4246" y="14150"/>
                    <a:pt x="4728" y="13119"/>
                    <a:pt x="5490" y="13119"/>
                  </a:cubicBezTo>
                  <a:cubicBezTo>
                    <a:pt x="5525" y="13119"/>
                    <a:pt x="5561" y="13121"/>
                    <a:pt x="5598" y="13126"/>
                  </a:cubicBezTo>
                  <a:cubicBezTo>
                    <a:pt x="6191" y="13203"/>
                    <a:pt x="6574" y="13910"/>
                    <a:pt x="7171" y="13928"/>
                  </a:cubicBezTo>
                  <a:cubicBezTo>
                    <a:pt x="7179" y="13928"/>
                    <a:pt x="7187" y="13928"/>
                    <a:pt x="7195" y="13928"/>
                  </a:cubicBezTo>
                  <a:cubicBezTo>
                    <a:pt x="7576" y="13928"/>
                    <a:pt x="7899" y="13637"/>
                    <a:pt x="8123" y="13324"/>
                  </a:cubicBezTo>
                  <a:cubicBezTo>
                    <a:pt x="8349" y="13006"/>
                    <a:pt x="8523" y="12641"/>
                    <a:pt x="8824" y="12388"/>
                  </a:cubicBezTo>
                  <a:cubicBezTo>
                    <a:pt x="9131" y="12133"/>
                    <a:pt x="9527" y="12034"/>
                    <a:pt x="9932" y="12034"/>
                  </a:cubicBezTo>
                  <a:cubicBezTo>
                    <a:pt x="10162" y="12034"/>
                    <a:pt x="10396" y="12066"/>
                    <a:pt x="10617" y="12120"/>
                  </a:cubicBezTo>
                  <a:cubicBezTo>
                    <a:pt x="11227" y="12270"/>
                    <a:pt x="11795" y="12559"/>
                    <a:pt x="12403" y="12709"/>
                  </a:cubicBezTo>
                  <a:cubicBezTo>
                    <a:pt x="12628" y="12765"/>
                    <a:pt x="12864" y="12798"/>
                    <a:pt x="13098" y="12798"/>
                  </a:cubicBezTo>
                  <a:cubicBezTo>
                    <a:pt x="13500" y="12798"/>
                    <a:pt x="13893" y="12699"/>
                    <a:pt x="14198" y="12446"/>
                  </a:cubicBezTo>
                  <a:cubicBezTo>
                    <a:pt x="14744" y="11994"/>
                    <a:pt x="14846" y="11213"/>
                    <a:pt x="14937" y="10511"/>
                  </a:cubicBezTo>
                  <a:cubicBezTo>
                    <a:pt x="15028" y="9808"/>
                    <a:pt x="15207" y="9019"/>
                    <a:pt x="15819" y="8662"/>
                  </a:cubicBezTo>
                  <a:cubicBezTo>
                    <a:pt x="16258" y="8403"/>
                    <a:pt x="16804" y="8443"/>
                    <a:pt x="17299" y="8326"/>
                  </a:cubicBezTo>
                  <a:cubicBezTo>
                    <a:pt x="18089" y="8138"/>
                    <a:pt x="18758" y="7506"/>
                    <a:pt x="18991" y="6728"/>
                  </a:cubicBezTo>
                  <a:cubicBezTo>
                    <a:pt x="19617" y="4630"/>
                    <a:pt x="16853" y="2548"/>
                    <a:pt x="15404" y="1504"/>
                  </a:cubicBezTo>
                  <a:cubicBezTo>
                    <a:pt x="14214" y="646"/>
                    <a:pt x="12807" y="24"/>
                    <a:pt x="11340" y="1"/>
                  </a:cubicBezTo>
                  <a:cubicBezTo>
                    <a:pt x="11313" y="1"/>
                    <a:pt x="11285" y="1"/>
                    <a:pt x="11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9"/>
            <p:cNvSpPr/>
            <p:nvPr/>
          </p:nvSpPr>
          <p:spPr>
            <a:xfrm>
              <a:off x="3128380" y="1029632"/>
              <a:ext cx="328865" cy="401350"/>
            </a:xfrm>
            <a:custGeom>
              <a:avLst/>
              <a:gdLst/>
              <a:ahLst/>
              <a:cxnLst/>
              <a:rect l="l" t="t" r="r" b="b"/>
              <a:pathLst>
                <a:path w="6556" h="8001" fill="none" extrusionOk="0">
                  <a:moveTo>
                    <a:pt x="6555" y="8000"/>
                  </a:moveTo>
                  <a:cubicBezTo>
                    <a:pt x="3965" y="5704"/>
                    <a:pt x="1744" y="2993"/>
                    <a:pt x="1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9"/>
            <p:cNvSpPr/>
            <p:nvPr/>
          </p:nvSpPr>
          <p:spPr>
            <a:xfrm>
              <a:off x="3048723" y="1078439"/>
              <a:ext cx="143615" cy="418757"/>
            </a:xfrm>
            <a:custGeom>
              <a:avLst/>
              <a:gdLst/>
              <a:ahLst/>
              <a:cxnLst/>
              <a:rect l="l" t="t" r="r" b="b"/>
              <a:pathLst>
                <a:path w="2863" h="8348" fill="none" extrusionOk="0">
                  <a:moveTo>
                    <a:pt x="2863" y="8348"/>
                  </a:moveTo>
                  <a:cubicBezTo>
                    <a:pt x="1436" y="5760"/>
                    <a:pt x="463" y="2921"/>
                    <a:pt x="0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9"/>
            <p:cNvSpPr/>
            <p:nvPr/>
          </p:nvSpPr>
          <p:spPr>
            <a:xfrm>
              <a:off x="2995200" y="1218892"/>
              <a:ext cx="34010" cy="308901"/>
            </a:xfrm>
            <a:custGeom>
              <a:avLst/>
              <a:gdLst/>
              <a:ahLst/>
              <a:cxnLst/>
              <a:rect l="l" t="t" r="r" b="b"/>
              <a:pathLst>
                <a:path w="678" h="6158" fill="none" extrusionOk="0">
                  <a:moveTo>
                    <a:pt x="1" y="6158"/>
                  </a:moveTo>
                  <a:cubicBezTo>
                    <a:pt x="9" y="4090"/>
                    <a:pt x="235" y="2022"/>
                    <a:pt x="678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9"/>
            <p:cNvSpPr/>
            <p:nvPr/>
          </p:nvSpPr>
          <p:spPr>
            <a:xfrm>
              <a:off x="2494785" y="697410"/>
              <a:ext cx="634857" cy="943456"/>
            </a:xfrm>
            <a:custGeom>
              <a:avLst/>
              <a:gdLst/>
              <a:ahLst/>
              <a:cxnLst/>
              <a:rect l="l" t="t" r="r" b="b"/>
              <a:pathLst>
                <a:path w="12656" h="18808" extrusionOk="0">
                  <a:moveTo>
                    <a:pt x="7510" y="1"/>
                  </a:moveTo>
                  <a:cubicBezTo>
                    <a:pt x="6438" y="1"/>
                    <a:pt x="5301" y="349"/>
                    <a:pt x="4506" y="1026"/>
                  </a:cubicBezTo>
                  <a:cubicBezTo>
                    <a:pt x="3261" y="2088"/>
                    <a:pt x="2498" y="2972"/>
                    <a:pt x="1714" y="4277"/>
                  </a:cubicBezTo>
                  <a:cubicBezTo>
                    <a:pt x="1276" y="5002"/>
                    <a:pt x="930" y="5781"/>
                    <a:pt x="689" y="6592"/>
                  </a:cubicBezTo>
                  <a:cubicBezTo>
                    <a:pt x="0" y="8904"/>
                    <a:pt x="173" y="11463"/>
                    <a:pt x="1166" y="13662"/>
                  </a:cubicBezTo>
                  <a:cubicBezTo>
                    <a:pt x="1845" y="15166"/>
                    <a:pt x="2882" y="16485"/>
                    <a:pt x="4045" y="17657"/>
                  </a:cubicBezTo>
                  <a:cubicBezTo>
                    <a:pt x="4449" y="18064"/>
                    <a:pt x="4883" y="18465"/>
                    <a:pt x="5418" y="18674"/>
                  </a:cubicBezTo>
                  <a:cubicBezTo>
                    <a:pt x="5637" y="18760"/>
                    <a:pt x="5878" y="18808"/>
                    <a:pt x="6115" y="18808"/>
                  </a:cubicBezTo>
                  <a:cubicBezTo>
                    <a:pt x="6455" y="18808"/>
                    <a:pt x="6789" y="18710"/>
                    <a:pt x="7043" y="18487"/>
                  </a:cubicBezTo>
                  <a:cubicBezTo>
                    <a:pt x="7538" y="18058"/>
                    <a:pt x="7634" y="17275"/>
                    <a:pt x="8167" y="16892"/>
                  </a:cubicBezTo>
                  <a:cubicBezTo>
                    <a:pt x="8602" y="16579"/>
                    <a:pt x="9212" y="16622"/>
                    <a:pt x="9667" y="16338"/>
                  </a:cubicBezTo>
                  <a:cubicBezTo>
                    <a:pt x="10237" y="15980"/>
                    <a:pt x="10398" y="15211"/>
                    <a:pt x="10328" y="14542"/>
                  </a:cubicBezTo>
                  <a:cubicBezTo>
                    <a:pt x="10267" y="13980"/>
                    <a:pt x="10095" y="13367"/>
                    <a:pt x="10393" y="12888"/>
                  </a:cubicBezTo>
                  <a:cubicBezTo>
                    <a:pt x="10745" y="12321"/>
                    <a:pt x="11559" y="12265"/>
                    <a:pt x="12059" y="11823"/>
                  </a:cubicBezTo>
                  <a:cubicBezTo>
                    <a:pt x="12635" y="11313"/>
                    <a:pt x="12656" y="10390"/>
                    <a:pt x="12344" y="9686"/>
                  </a:cubicBezTo>
                  <a:cubicBezTo>
                    <a:pt x="12033" y="8984"/>
                    <a:pt x="11463" y="8435"/>
                    <a:pt x="10954" y="7860"/>
                  </a:cubicBezTo>
                  <a:cubicBezTo>
                    <a:pt x="10443" y="7285"/>
                    <a:pt x="9962" y="6619"/>
                    <a:pt x="9901" y="5853"/>
                  </a:cubicBezTo>
                  <a:cubicBezTo>
                    <a:pt x="9804" y="4644"/>
                    <a:pt x="10770" y="3537"/>
                    <a:pt x="10671" y="2329"/>
                  </a:cubicBezTo>
                  <a:cubicBezTo>
                    <a:pt x="10575" y="1155"/>
                    <a:pt x="9456" y="267"/>
                    <a:pt x="8295" y="66"/>
                  </a:cubicBezTo>
                  <a:cubicBezTo>
                    <a:pt x="8042" y="23"/>
                    <a:pt x="7778" y="1"/>
                    <a:pt x="7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9"/>
            <p:cNvSpPr/>
            <p:nvPr/>
          </p:nvSpPr>
          <p:spPr>
            <a:xfrm>
              <a:off x="2562554" y="869364"/>
              <a:ext cx="194881" cy="685420"/>
            </a:xfrm>
            <a:custGeom>
              <a:avLst/>
              <a:gdLst/>
              <a:ahLst/>
              <a:cxnLst/>
              <a:rect l="l" t="t" r="r" b="b"/>
              <a:pathLst>
                <a:path w="3885" h="13664" fill="none" extrusionOk="0">
                  <a:moveTo>
                    <a:pt x="2191" y="1"/>
                  </a:moveTo>
                  <a:cubicBezTo>
                    <a:pt x="527" y="1882"/>
                    <a:pt x="0" y="4596"/>
                    <a:pt x="447" y="7066"/>
                  </a:cubicBezTo>
                  <a:cubicBezTo>
                    <a:pt x="896" y="9536"/>
                    <a:pt x="2229" y="11778"/>
                    <a:pt x="3885" y="13664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9"/>
            <p:cNvSpPr/>
            <p:nvPr/>
          </p:nvSpPr>
          <p:spPr>
            <a:xfrm>
              <a:off x="2665235" y="918473"/>
              <a:ext cx="249508" cy="472029"/>
            </a:xfrm>
            <a:custGeom>
              <a:avLst/>
              <a:gdLst/>
              <a:ahLst/>
              <a:cxnLst/>
              <a:rect l="l" t="t" r="r" b="b"/>
              <a:pathLst>
                <a:path w="4974" h="9410" fill="none" extrusionOk="0">
                  <a:moveTo>
                    <a:pt x="66" y="1"/>
                  </a:moveTo>
                  <a:cubicBezTo>
                    <a:pt x="0" y="1824"/>
                    <a:pt x="575" y="3633"/>
                    <a:pt x="1487" y="5214"/>
                  </a:cubicBezTo>
                  <a:cubicBezTo>
                    <a:pt x="2400" y="6795"/>
                    <a:pt x="3641" y="8165"/>
                    <a:pt x="4974" y="9410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9"/>
            <p:cNvSpPr/>
            <p:nvPr/>
          </p:nvSpPr>
          <p:spPr>
            <a:xfrm>
              <a:off x="2621494" y="587053"/>
              <a:ext cx="1252859" cy="755648"/>
            </a:xfrm>
            <a:custGeom>
              <a:avLst/>
              <a:gdLst/>
              <a:ahLst/>
              <a:cxnLst/>
              <a:rect l="l" t="t" r="r" b="b"/>
              <a:pathLst>
                <a:path w="24976" h="15064" extrusionOk="0">
                  <a:moveTo>
                    <a:pt x="12252" y="1"/>
                  </a:moveTo>
                  <a:cubicBezTo>
                    <a:pt x="8935" y="1"/>
                    <a:pt x="5350" y="936"/>
                    <a:pt x="2605" y="2763"/>
                  </a:cubicBezTo>
                  <a:cubicBezTo>
                    <a:pt x="1595" y="3435"/>
                    <a:pt x="714" y="4363"/>
                    <a:pt x="320" y="5509"/>
                  </a:cubicBezTo>
                  <a:cubicBezTo>
                    <a:pt x="0" y="6437"/>
                    <a:pt x="55" y="7478"/>
                    <a:pt x="515" y="8348"/>
                  </a:cubicBezTo>
                  <a:cubicBezTo>
                    <a:pt x="689" y="8677"/>
                    <a:pt x="855" y="9049"/>
                    <a:pt x="1113" y="9319"/>
                  </a:cubicBezTo>
                  <a:cubicBezTo>
                    <a:pt x="1522" y="9742"/>
                    <a:pt x="2022" y="10042"/>
                    <a:pt x="2340" y="10553"/>
                  </a:cubicBezTo>
                  <a:cubicBezTo>
                    <a:pt x="2838" y="11351"/>
                    <a:pt x="2965" y="12567"/>
                    <a:pt x="3876" y="12801"/>
                  </a:cubicBezTo>
                  <a:cubicBezTo>
                    <a:pt x="3968" y="12825"/>
                    <a:pt x="4060" y="12835"/>
                    <a:pt x="4150" y="12835"/>
                  </a:cubicBezTo>
                  <a:cubicBezTo>
                    <a:pt x="4837" y="12835"/>
                    <a:pt x="5484" y="12234"/>
                    <a:pt x="6204" y="12167"/>
                  </a:cubicBezTo>
                  <a:cubicBezTo>
                    <a:pt x="6249" y="12163"/>
                    <a:pt x="6294" y="12161"/>
                    <a:pt x="6338" y="12161"/>
                  </a:cubicBezTo>
                  <a:cubicBezTo>
                    <a:pt x="7137" y="12161"/>
                    <a:pt x="7812" y="12806"/>
                    <a:pt x="8340" y="13429"/>
                  </a:cubicBezTo>
                  <a:cubicBezTo>
                    <a:pt x="8896" y="14085"/>
                    <a:pt x="9509" y="14826"/>
                    <a:pt x="10365" y="14926"/>
                  </a:cubicBezTo>
                  <a:cubicBezTo>
                    <a:pt x="10433" y="14935"/>
                    <a:pt x="10500" y="14938"/>
                    <a:pt x="10567" y="14938"/>
                  </a:cubicBezTo>
                  <a:cubicBezTo>
                    <a:pt x="11707" y="14938"/>
                    <a:pt x="12654" y="13815"/>
                    <a:pt x="13818" y="13676"/>
                  </a:cubicBezTo>
                  <a:cubicBezTo>
                    <a:pt x="13904" y="13666"/>
                    <a:pt x="13990" y="13661"/>
                    <a:pt x="14075" y="13661"/>
                  </a:cubicBezTo>
                  <a:cubicBezTo>
                    <a:pt x="14876" y="13661"/>
                    <a:pt x="15634" y="14095"/>
                    <a:pt x="16355" y="14475"/>
                  </a:cubicBezTo>
                  <a:cubicBezTo>
                    <a:pt x="16938" y="14781"/>
                    <a:pt x="17597" y="15064"/>
                    <a:pt x="18237" y="15064"/>
                  </a:cubicBezTo>
                  <a:cubicBezTo>
                    <a:pt x="18472" y="15064"/>
                    <a:pt x="18705" y="15025"/>
                    <a:pt x="18931" y="14936"/>
                  </a:cubicBezTo>
                  <a:cubicBezTo>
                    <a:pt x="20029" y="14502"/>
                    <a:pt x="20451" y="13052"/>
                    <a:pt x="21545" y="12610"/>
                  </a:cubicBezTo>
                  <a:cubicBezTo>
                    <a:pt x="22364" y="12278"/>
                    <a:pt x="23373" y="12600"/>
                    <a:pt x="24131" y="12148"/>
                  </a:cubicBezTo>
                  <a:cubicBezTo>
                    <a:pt x="24709" y="11805"/>
                    <a:pt x="24976" y="11085"/>
                    <a:pt x="24953" y="10413"/>
                  </a:cubicBezTo>
                  <a:cubicBezTo>
                    <a:pt x="24933" y="9740"/>
                    <a:pt x="24672" y="9102"/>
                    <a:pt x="24406" y="8485"/>
                  </a:cubicBezTo>
                  <a:cubicBezTo>
                    <a:pt x="23727" y="6908"/>
                    <a:pt x="22977" y="5337"/>
                    <a:pt x="21867" y="4027"/>
                  </a:cubicBezTo>
                  <a:cubicBezTo>
                    <a:pt x="19691" y="1460"/>
                    <a:pt x="16280" y="143"/>
                    <a:pt x="12916" y="13"/>
                  </a:cubicBezTo>
                  <a:cubicBezTo>
                    <a:pt x="12696" y="5"/>
                    <a:pt x="12475" y="1"/>
                    <a:pt x="12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9"/>
            <p:cNvSpPr/>
            <p:nvPr/>
          </p:nvSpPr>
          <p:spPr>
            <a:xfrm>
              <a:off x="2934340" y="661747"/>
              <a:ext cx="703429" cy="511507"/>
            </a:xfrm>
            <a:custGeom>
              <a:avLst/>
              <a:gdLst/>
              <a:ahLst/>
              <a:cxnLst/>
              <a:rect l="l" t="t" r="r" b="b"/>
              <a:pathLst>
                <a:path w="14023" h="10197" extrusionOk="0">
                  <a:moveTo>
                    <a:pt x="1742" y="1"/>
                  </a:moveTo>
                  <a:cubicBezTo>
                    <a:pt x="1242" y="1"/>
                    <a:pt x="762" y="136"/>
                    <a:pt x="366" y="479"/>
                  </a:cubicBezTo>
                  <a:cubicBezTo>
                    <a:pt x="200" y="623"/>
                    <a:pt x="51" y="806"/>
                    <a:pt x="24" y="1023"/>
                  </a:cubicBezTo>
                  <a:cubicBezTo>
                    <a:pt x="0" y="1224"/>
                    <a:pt x="85" y="1427"/>
                    <a:pt x="212" y="1585"/>
                  </a:cubicBezTo>
                  <a:cubicBezTo>
                    <a:pt x="612" y="2079"/>
                    <a:pt x="1423" y="2227"/>
                    <a:pt x="1999" y="2412"/>
                  </a:cubicBezTo>
                  <a:cubicBezTo>
                    <a:pt x="2045" y="2427"/>
                    <a:pt x="2092" y="2444"/>
                    <a:pt x="2136" y="2459"/>
                  </a:cubicBezTo>
                  <a:cubicBezTo>
                    <a:pt x="1610" y="3750"/>
                    <a:pt x="1654" y="5270"/>
                    <a:pt x="2280" y="6521"/>
                  </a:cubicBezTo>
                  <a:cubicBezTo>
                    <a:pt x="2331" y="6621"/>
                    <a:pt x="2406" y="6735"/>
                    <a:pt x="2520" y="6739"/>
                  </a:cubicBezTo>
                  <a:cubicBezTo>
                    <a:pt x="2522" y="6740"/>
                    <a:pt x="2525" y="6740"/>
                    <a:pt x="2527" y="6740"/>
                  </a:cubicBezTo>
                  <a:cubicBezTo>
                    <a:pt x="2631" y="6740"/>
                    <a:pt x="2713" y="6640"/>
                    <a:pt x="2732" y="6537"/>
                  </a:cubicBezTo>
                  <a:cubicBezTo>
                    <a:pt x="2751" y="6431"/>
                    <a:pt x="2719" y="6324"/>
                    <a:pt x="2694" y="6221"/>
                  </a:cubicBezTo>
                  <a:cubicBezTo>
                    <a:pt x="2402" y="5092"/>
                    <a:pt x="2585" y="3853"/>
                    <a:pt x="3176" y="2848"/>
                  </a:cubicBezTo>
                  <a:cubicBezTo>
                    <a:pt x="4771" y="3516"/>
                    <a:pt x="6246" y="4469"/>
                    <a:pt x="7521" y="5643"/>
                  </a:cubicBezTo>
                  <a:cubicBezTo>
                    <a:pt x="6669" y="6549"/>
                    <a:pt x="6234" y="7836"/>
                    <a:pt x="6377" y="9072"/>
                  </a:cubicBezTo>
                  <a:cubicBezTo>
                    <a:pt x="6387" y="9163"/>
                    <a:pt x="6401" y="9256"/>
                    <a:pt x="6448" y="9336"/>
                  </a:cubicBezTo>
                  <a:cubicBezTo>
                    <a:pt x="6491" y="9409"/>
                    <a:pt x="6570" y="9469"/>
                    <a:pt x="6655" y="9469"/>
                  </a:cubicBezTo>
                  <a:cubicBezTo>
                    <a:pt x="6661" y="9469"/>
                    <a:pt x="6666" y="9469"/>
                    <a:pt x="6671" y="9468"/>
                  </a:cubicBezTo>
                  <a:cubicBezTo>
                    <a:pt x="6844" y="9454"/>
                    <a:pt x="6903" y="9233"/>
                    <a:pt x="6928" y="9063"/>
                  </a:cubicBezTo>
                  <a:cubicBezTo>
                    <a:pt x="7072" y="8062"/>
                    <a:pt x="7567" y="7115"/>
                    <a:pt x="8298" y="6419"/>
                  </a:cubicBezTo>
                  <a:cubicBezTo>
                    <a:pt x="9221" y="7402"/>
                    <a:pt x="10013" y="8507"/>
                    <a:pt x="10632" y="9708"/>
                  </a:cubicBezTo>
                  <a:cubicBezTo>
                    <a:pt x="10748" y="9932"/>
                    <a:pt x="10938" y="10196"/>
                    <a:pt x="11166" y="10196"/>
                  </a:cubicBezTo>
                  <a:cubicBezTo>
                    <a:pt x="11223" y="10196"/>
                    <a:pt x="11281" y="10180"/>
                    <a:pt x="11341" y="10144"/>
                  </a:cubicBezTo>
                  <a:cubicBezTo>
                    <a:pt x="11506" y="10045"/>
                    <a:pt x="11573" y="9834"/>
                    <a:pt x="11514" y="9652"/>
                  </a:cubicBezTo>
                  <a:cubicBezTo>
                    <a:pt x="11295" y="8970"/>
                    <a:pt x="11000" y="8327"/>
                    <a:pt x="10648" y="7715"/>
                  </a:cubicBezTo>
                  <a:cubicBezTo>
                    <a:pt x="10816" y="7662"/>
                    <a:pt x="10992" y="7639"/>
                    <a:pt x="11170" y="7639"/>
                  </a:cubicBezTo>
                  <a:cubicBezTo>
                    <a:pt x="11450" y="7639"/>
                    <a:pt x="11736" y="7695"/>
                    <a:pt x="12004" y="7777"/>
                  </a:cubicBezTo>
                  <a:cubicBezTo>
                    <a:pt x="12512" y="7934"/>
                    <a:pt x="12994" y="8176"/>
                    <a:pt x="13513" y="8285"/>
                  </a:cubicBezTo>
                  <a:cubicBezTo>
                    <a:pt x="13564" y="8296"/>
                    <a:pt x="13620" y="8303"/>
                    <a:pt x="13675" y="8303"/>
                  </a:cubicBezTo>
                  <a:cubicBezTo>
                    <a:pt x="13798" y="8303"/>
                    <a:pt x="13916" y="8267"/>
                    <a:pt x="13962" y="8159"/>
                  </a:cubicBezTo>
                  <a:cubicBezTo>
                    <a:pt x="14022" y="8018"/>
                    <a:pt x="13906" y="7867"/>
                    <a:pt x="13796" y="7761"/>
                  </a:cubicBezTo>
                  <a:cubicBezTo>
                    <a:pt x="12897" y="6909"/>
                    <a:pt x="11675" y="6364"/>
                    <a:pt x="10449" y="6364"/>
                  </a:cubicBezTo>
                  <a:cubicBezTo>
                    <a:pt x="10230" y="6364"/>
                    <a:pt x="10011" y="6381"/>
                    <a:pt x="9794" y="6417"/>
                  </a:cubicBezTo>
                  <a:cubicBezTo>
                    <a:pt x="8841" y="5130"/>
                    <a:pt x="7677" y="3971"/>
                    <a:pt x="6526" y="2848"/>
                  </a:cubicBezTo>
                  <a:cubicBezTo>
                    <a:pt x="6291" y="2618"/>
                    <a:pt x="6055" y="2388"/>
                    <a:pt x="5814" y="2165"/>
                  </a:cubicBezTo>
                  <a:cubicBezTo>
                    <a:pt x="5955" y="2153"/>
                    <a:pt x="6098" y="2147"/>
                    <a:pt x="6240" y="2147"/>
                  </a:cubicBezTo>
                  <a:cubicBezTo>
                    <a:pt x="6901" y="2147"/>
                    <a:pt x="7561" y="2275"/>
                    <a:pt x="8172" y="2524"/>
                  </a:cubicBezTo>
                  <a:cubicBezTo>
                    <a:pt x="8686" y="2733"/>
                    <a:pt x="9187" y="3030"/>
                    <a:pt x="9742" y="3045"/>
                  </a:cubicBezTo>
                  <a:cubicBezTo>
                    <a:pt x="9747" y="3045"/>
                    <a:pt x="9753" y="3045"/>
                    <a:pt x="9759" y="3045"/>
                  </a:cubicBezTo>
                  <a:cubicBezTo>
                    <a:pt x="9922" y="3045"/>
                    <a:pt x="10117" y="2981"/>
                    <a:pt x="10133" y="2821"/>
                  </a:cubicBezTo>
                  <a:cubicBezTo>
                    <a:pt x="10144" y="2706"/>
                    <a:pt x="10051" y="2610"/>
                    <a:pt x="9957" y="2542"/>
                  </a:cubicBezTo>
                  <a:cubicBezTo>
                    <a:pt x="9745" y="2385"/>
                    <a:pt x="9500" y="2280"/>
                    <a:pt x="9258" y="2175"/>
                  </a:cubicBezTo>
                  <a:cubicBezTo>
                    <a:pt x="8509" y="1854"/>
                    <a:pt x="7755" y="1529"/>
                    <a:pt x="6963" y="1331"/>
                  </a:cubicBezTo>
                  <a:cubicBezTo>
                    <a:pt x="6496" y="1215"/>
                    <a:pt x="6013" y="1144"/>
                    <a:pt x="5532" y="1144"/>
                  </a:cubicBezTo>
                  <a:cubicBezTo>
                    <a:pt x="5257" y="1144"/>
                    <a:pt x="4983" y="1167"/>
                    <a:pt x="4714" y="1218"/>
                  </a:cubicBezTo>
                  <a:cubicBezTo>
                    <a:pt x="4532" y="1079"/>
                    <a:pt x="4346" y="947"/>
                    <a:pt x="4156" y="821"/>
                  </a:cubicBezTo>
                  <a:cubicBezTo>
                    <a:pt x="3502" y="392"/>
                    <a:pt x="2593" y="1"/>
                    <a:pt x="174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9"/>
            <p:cNvSpPr/>
            <p:nvPr/>
          </p:nvSpPr>
          <p:spPr>
            <a:xfrm>
              <a:off x="3449666" y="777970"/>
              <a:ext cx="413189" cy="344265"/>
            </a:xfrm>
            <a:custGeom>
              <a:avLst/>
              <a:gdLst/>
              <a:ahLst/>
              <a:cxnLst/>
              <a:rect l="l" t="t" r="r" b="b"/>
              <a:pathLst>
                <a:path w="8237" h="6863" extrusionOk="0">
                  <a:moveTo>
                    <a:pt x="2680" y="1"/>
                  </a:moveTo>
                  <a:cubicBezTo>
                    <a:pt x="2625" y="1"/>
                    <a:pt x="2570" y="4"/>
                    <a:pt x="2515" y="9"/>
                  </a:cubicBezTo>
                  <a:cubicBezTo>
                    <a:pt x="0" y="259"/>
                    <a:pt x="4327" y="6863"/>
                    <a:pt x="6501" y="6863"/>
                  </a:cubicBezTo>
                  <a:cubicBezTo>
                    <a:pt x="6646" y="6863"/>
                    <a:pt x="6781" y="6833"/>
                    <a:pt x="6904" y="6771"/>
                  </a:cubicBezTo>
                  <a:cubicBezTo>
                    <a:pt x="8237" y="6094"/>
                    <a:pt x="5323" y="1"/>
                    <a:pt x="2680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9"/>
            <p:cNvSpPr/>
            <p:nvPr/>
          </p:nvSpPr>
          <p:spPr>
            <a:xfrm>
              <a:off x="2822493" y="1111696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2" y="379"/>
                  </a:cubicBezTo>
                  <a:cubicBezTo>
                    <a:pt x="299" y="379"/>
                    <a:pt x="328" y="373"/>
                    <a:pt x="357" y="358"/>
                  </a:cubicBezTo>
                  <a:cubicBezTo>
                    <a:pt x="543" y="263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9"/>
            <p:cNvSpPr/>
            <p:nvPr/>
          </p:nvSpPr>
          <p:spPr>
            <a:xfrm>
              <a:off x="2840601" y="1055565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2" y="379"/>
                  </a:cubicBezTo>
                  <a:cubicBezTo>
                    <a:pt x="299" y="379"/>
                    <a:pt x="327" y="372"/>
                    <a:pt x="357" y="357"/>
                  </a:cubicBezTo>
                  <a:cubicBezTo>
                    <a:pt x="543" y="262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9"/>
            <p:cNvSpPr/>
            <p:nvPr/>
          </p:nvSpPr>
          <p:spPr>
            <a:xfrm>
              <a:off x="2764104" y="1046988"/>
              <a:ext cx="27288" cy="19062"/>
            </a:xfrm>
            <a:custGeom>
              <a:avLst/>
              <a:gdLst/>
              <a:ahLst/>
              <a:cxnLst/>
              <a:rect l="l" t="t" r="r" b="b"/>
              <a:pathLst>
                <a:path w="544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9"/>
                    <a:pt x="273" y="379"/>
                  </a:cubicBezTo>
                  <a:cubicBezTo>
                    <a:pt x="300" y="379"/>
                    <a:pt x="329" y="373"/>
                    <a:pt x="359" y="357"/>
                  </a:cubicBezTo>
                  <a:cubicBezTo>
                    <a:pt x="543" y="262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9"/>
            <p:cNvSpPr/>
            <p:nvPr/>
          </p:nvSpPr>
          <p:spPr>
            <a:xfrm>
              <a:off x="3182203" y="1071567"/>
              <a:ext cx="27238" cy="19062"/>
            </a:xfrm>
            <a:custGeom>
              <a:avLst/>
              <a:gdLst/>
              <a:ahLst/>
              <a:cxnLst/>
              <a:rect l="l" t="t" r="r" b="b"/>
              <a:pathLst>
                <a:path w="543" h="380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2" y="380"/>
                    <a:pt x="271" y="380"/>
                  </a:cubicBezTo>
                  <a:cubicBezTo>
                    <a:pt x="298" y="380"/>
                    <a:pt x="327" y="373"/>
                    <a:pt x="357" y="358"/>
                  </a:cubicBezTo>
                  <a:cubicBezTo>
                    <a:pt x="543" y="263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9"/>
            <p:cNvSpPr/>
            <p:nvPr/>
          </p:nvSpPr>
          <p:spPr>
            <a:xfrm>
              <a:off x="3231262" y="991458"/>
              <a:ext cx="27288" cy="19062"/>
            </a:xfrm>
            <a:custGeom>
              <a:avLst/>
              <a:gdLst/>
              <a:ahLst/>
              <a:cxnLst/>
              <a:rect l="l" t="t" r="r" b="b"/>
              <a:pathLst>
                <a:path w="544" h="380" extrusionOk="0">
                  <a:moveTo>
                    <a:pt x="272" y="1"/>
                  </a:moveTo>
                  <a:cubicBezTo>
                    <a:pt x="245" y="1"/>
                    <a:pt x="216" y="7"/>
                    <a:pt x="187" y="23"/>
                  </a:cubicBezTo>
                  <a:cubicBezTo>
                    <a:pt x="1" y="118"/>
                    <a:pt x="102" y="380"/>
                    <a:pt x="272" y="380"/>
                  </a:cubicBezTo>
                  <a:cubicBezTo>
                    <a:pt x="299" y="380"/>
                    <a:pt x="328" y="373"/>
                    <a:pt x="358" y="358"/>
                  </a:cubicBezTo>
                  <a:cubicBezTo>
                    <a:pt x="543" y="263"/>
                    <a:pt x="441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9"/>
            <p:cNvSpPr/>
            <p:nvPr/>
          </p:nvSpPr>
          <p:spPr>
            <a:xfrm>
              <a:off x="3140067" y="1021104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3" y="378"/>
                    <a:pt x="272" y="378"/>
                  </a:cubicBezTo>
                  <a:cubicBezTo>
                    <a:pt x="300" y="378"/>
                    <a:pt x="329" y="371"/>
                    <a:pt x="359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9"/>
            <p:cNvSpPr/>
            <p:nvPr/>
          </p:nvSpPr>
          <p:spPr>
            <a:xfrm>
              <a:off x="3485031" y="86780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1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9"/>
            <p:cNvSpPr/>
            <p:nvPr/>
          </p:nvSpPr>
          <p:spPr>
            <a:xfrm>
              <a:off x="3580489" y="874782"/>
              <a:ext cx="27238" cy="18961"/>
            </a:xfrm>
            <a:custGeom>
              <a:avLst/>
              <a:gdLst/>
              <a:ahLst/>
              <a:cxnLst/>
              <a:rect l="l" t="t" r="r" b="b"/>
              <a:pathLst>
                <a:path w="543" h="378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1" y="117"/>
                    <a:pt x="102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2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9"/>
            <p:cNvSpPr/>
            <p:nvPr/>
          </p:nvSpPr>
          <p:spPr>
            <a:xfrm>
              <a:off x="3531230" y="929709"/>
              <a:ext cx="27188" cy="19062"/>
            </a:xfrm>
            <a:custGeom>
              <a:avLst/>
              <a:gdLst/>
              <a:ahLst/>
              <a:cxnLst/>
              <a:rect l="l" t="t" r="r" b="b"/>
              <a:pathLst>
                <a:path w="542" h="380" extrusionOk="0">
                  <a:moveTo>
                    <a:pt x="271" y="1"/>
                  </a:moveTo>
                  <a:cubicBezTo>
                    <a:pt x="243" y="1"/>
                    <a:pt x="215" y="7"/>
                    <a:pt x="185" y="23"/>
                  </a:cubicBezTo>
                  <a:cubicBezTo>
                    <a:pt x="0" y="118"/>
                    <a:pt x="102" y="380"/>
                    <a:pt x="271" y="380"/>
                  </a:cubicBezTo>
                  <a:cubicBezTo>
                    <a:pt x="299" y="380"/>
                    <a:pt x="328" y="373"/>
                    <a:pt x="357" y="358"/>
                  </a:cubicBezTo>
                  <a:cubicBezTo>
                    <a:pt x="542" y="263"/>
                    <a:pt x="440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9"/>
            <p:cNvSpPr/>
            <p:nvPr/>
          </p:nvSpPr>
          <p:spPr>
            <a:xfrm>
              <a:off x="3308912" y="645392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0"/>
                  </a:moveTo>
                  <a:cubicBezTo>
                    <a:pt x="245" y="0"/>
                    <a:pt x="216" y="7"/>
                    <a:pt x="186" y="22"/>
                  </a:cubicBezTo>
                  <a:cubicBezTo>
                    <a:pt x="0" y="117"/>
                    <a:pt x="101" y="378"/>
                    <a:pt x="271" y="378"/>
                  </a:cubicBezTo>
                  <a:cubicBezTo>
                    <a:pt x="298" y="378"/>
                    <a:pt x="327" y="371"/>
                    <a:pt x="357" y="356"/>
                  </a:cubicBezTo>
                  <a:cubicBezTo>
                    <a:pt x="543" y="261"/>
                    <a:pt x="44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9"/>
            <p:cNvSpPr/>
            <p:nvPr/>
          </p:nvSpPr>
          <p:spPr>
            <a:xfrm>
              <a:off x="3235927" y="62597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3" y="1"/>
                  </a:moveTo>
                  <a:cubicBezTo>
                    <a:pt x="245" y="1"/>
                    <a:pt x="216" y="8"/>
                    <a:pt x="186" y="23"/>
                  </a:cubicBezTo>
                  <a:cubicBezTo>
                    <a:pt x="1" y="118"/>
                    <a:pt x="102" y="379"/>
                    <a:pt x="271" y="379"/>
                  </a:cubicBezTo>
                  <a:cubicBezTo>
                    <a:pt x="298" y="379"/>
                    <a:pt x="327" y="372"/>
                    <a:pt x="357" y="357"/>
                  </a:cubicBezTo>
                  <a:cubicBezTo>
                    <a:pt x="543" y="262"/>
                    <a:pt x="442" y="1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9"/>
            <p:cNvSpPr/>
            <p:nvPr/>
          </p:nvSpPr>
          <p:spPr>
            <a:xfrm>
              <a:off x="3468126" y="1189999"/>
              <a:ext cx="27238" cy="19012"/>
            </a:xfrm>
            <a:custGeom>
              <a:avLst/>
              <a:gdLst/>
              <a:ahLst/>
              <a:cxnLst/>
              <a:rect l="l" t="t" r="r" b="b"/>
              <a:pathLst>
                <a:path w="543" h="379" extrusionOk="0">
                  <a:moveTo>
                    <a:pt x="272" y="1"/>
                  </a:moveTo>
                  <a:cubicBezTo>
                    <a:pt x="245" y="1"/>
                    <a:pt x="216" y="8"/>
                    <a:pt x="186" y="23"/>
                  </a:cubicBezTo>
                  <a:cubicBezTo>
                    <a:pt x="1" y="118"/>
                    <a:pt x="102" y="379"/>
                    <a:pt x="271" y="379"/>
                  </a:cubicBezTo>
                  <a:cubicBezTo>
                    <a:pt x="298" y="379"/>
                    <a:pt x="327" y="372"/>
                    <a:pt x="357" y="357"/>
                  </a:cubicBezTo>
                  <a:cubicBezTo>
                    <a:pt x="543" y="262"/>
                    <a:pt x="442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9"/>
            <p:cNvSpPr/>
            <p:nvPr/>
          </p:nvSpPr>
          <p:spPr>
            <a:xfrm>
              <a:off x="3429903" y="1173496"/>
              <a:ext cx="27288" cy="19112"/>
            </a:xfrm>
            <a:custGeom>
              <a:avLst/>
              <a:gdLst/>
              <a:ahLst/>
              <a:cxnLst/>
              <a:rect l="l" t="t" r="r" b="b"/>
              <a:pathLst>
                <a:path w="544" h="381" extrusionOk="0">
                  <a:moveTo>
                    <a:pt x="272" y="1"/>
                  </a:moveTo>
                  <a:cubicBezTo>
                    <a:pt x="245" y="1"/>
                    <a:pt x="216" y="8"/>
                    <a:pt x="187" y="23"/>
                  </a:cubicBezTo>
                  <a:cubicBezTo>
                    <a:pt x="1" y="118"/>
                    <a:pt x="102" y="380"/>
                    <a:pt x="272" y="380"/>
                  </a:cubicBezTo>
                  <a:cubicBezTo>
                    <a:pt x="299" y="380"/>
                    <a:pt x="328" y="373"/>
                    <a:pt x="357" y="358"/>
                  </a:cubicBezTo>
                  <a:cubicBezTo>
                    <a:pt x="543" y="263"/>
                    <a:pt x="442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9" name="Google Shape;3189;p9"/>
          <p:cNvGrpSpPr/>
          <p:nvPr/>
        </p:nvGrpSpPr>
        <p:grpSpPr>
          <a:xfrm rot="10167995">
            <a:off x="3081219" y="-342290"/>
            <a:ext cx="907696" cy="609845"/>
            <a:chOff x="1655277" y="1307879"/>
            <a:chExt cx="907741" cy="609876"/>
          </a:xfrm>
        </p:grpSpPr>
        <p:sp>
          <p:nvSpPr>
            <p:cNvPr id="3190" name="Google Shape;3190;p9"/>
            <p:cNvSpPr/>
            <p:nvPr/>
          </p:nvSpPr>
          <p:spPr>
            <a:xfrm>
              <a:off x="1660193" y="1307879"/>
              <a:ext cx="902825" cy="597486"/>
            </a:xfrm>
            <a:custGeom>
              <a:avLst/>
              <a:gdLst/>
              <a:ahLst/>
              <a:cxnLst/>
              <a:rect l="l" t="t" r="r" b="b"/>
              <a:pathLst>
                <a:path w="17998" h="11911" extrusionOk="0">
                  <a:moveTo>
                    <a:pt x="11105" y="0"/>
                  </a:moveTo>
                  <a:cubicBezTo>
                    <a:pt x="10057" y="0"/>
                    <a:pt x="8890" y="550"/>
                    <a:pt x="7695" y="1896"/>
                  </a:cubicBezTo>
                  <a:cubicBezTo>
                    <a:pt x="6975" y="1672"/>
                    <a:pt x="6331" y="1571"/>
                    <a:pt x="5760" y="1571"/>
                  </a:cubicBezTo>
                  <a:cubicBezTo>
                    <a:pt x="1" y="1571"/>
                    <a:pt x="1648" y="11910"/>
                    <a:pt x="7324" y="11910"/>
                  </a:cubicBezTo>
                  <a:cubicBezTo>
                    <a:pt x="8258" y="11910"/>
                    <a:pt x="9300" y="11631"/>
                    <a:pt x="10437" y="10980"/>
                  </a:cubicBezTo>
                  <a:cubicBezTo>
                    <a:pt x="17997" y="10491"/>
                    <a:pt x="15683" y="0"/>
                    <a:pt x="11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9"/>
            <p:cNvSpPr/>
            <p:nvPr/>
          </p:nvSpPr>
          <p:spPr>
            <a:xfrm>
              <a:off x="1655277" y="1320219"/>
              <a:ext cx="902775" cy="597536"/>
            </a:xfrm>
            <a:custGeom>
              <a:avLst/>
              <a:gdLst/>
              <a:ahLst/>
              <a:cxnLst/>
              <a:rect l="l" t="t" r="r" b="b"/>
              <a:pathLst>
                <a:path w="17997" h="11912" extrusionOk="0">
                  <a:moveTo>
                    <a:pt x="11104" y="1"/>
                  </a:moveTo>
                  <a:cubicBezTo>
                    <a:pt x="10056" y="1"/>
                    <a:pt x="8889" y="551"/>
                    <a:pt x="7694" y="1896"/>
                  </a:cubicBezTo>
                  <a:cubicBezTo>
                    <a:pt x="6974" y="1672"/>
                    <a:pt x="6331" y="1571"/>
                    <a:pt x="5759" y="1571"/>
                  </a:cubicBezTo>
                  <a:cubicBezTo>
                    <a:pt x="1" y="1571"/>
                    <a:pt x="1647" y="11912"/>
                    <a:pt x="7325" y="11912"/>
                  </a:cubicBezTo>
                  <a:cubicBezTo>
                    <a:pt x="8258" y="11912"/>
                    <a:pt x="9301" y="11632"/>
                    <a:pt x="10437" y="10981"/>
                  </a:cubicBezTo>
                  <a:cubicBezTo>
                    <a:pt x="17997" y="10491"/>
                    <a:pt x="15683" y="1"/>
                    <a:pt x="11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9"/>
            <p:cNvSpPr/>
            <p:nvPr/>
          </p:nvSpPr>
          <p:spPr>
            <a:xfrm>
              <a:off x="1812935" y="1472160"/>
              <a:ext cx="413489" cy="388157"/>
            </a:xfrm>
            <a:custGeom>
              <a:avLst/>
              <a:gdLst/>
              <a:ahLst/>
              <a:cxnLst/>
              <a:rect l="l" t="t" r="r" b="b"/>
              <a:pathLst>
                <a:path w="8243" h="7738" extrusionOk="0">
                  <a:moveTo>
                    <a:pt x="3035" y="1"/>
                  </a:moveTo>
                  <a:cubicBezTo>
                    <a:pt x="2811" y="1"/>
                    <a:pt x="2531" y="91"/>
                    <a:pt x="2182" y="304"/>
                  </a:cubicBezTo>
                  <a:cubicBezTo>
                    <a:pt x="1" y="1632"/>
                    <a:pt x="810" y="7737"/>
                    <a:pt x="3794" y="7737"/>
                  </a:cubicBezTo>
                  <a:cubicBezTo>
                    <a:pt x="4049" y="7737"/>
                    <a:pt x="4320" y="7692"/>
                    <a:pt x="4607" y="7596"/>
                  </a:cubicBezTo>
                  <a:cubicBezTo>
                    <a:pt x="8243" y="6375"/>
                    <a:pt x="3705" y="3231"/>
                    <a:pt x="3705" y="3231"/>
                  </a:cubicBezTo>
                  <a:cubicBezTo>
                    <a:pt x="3705" y="3231"/>
                    <a:pt x="4370" y="1"/>
                    <a:pt x="30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9"/>
            <p:cNvSpPr/>
            <p:nvPr/>
          </p:nvSpPr>
          <p:spPr>
            <a:xfrm>
              <a:off x="2058428" y="1386684"/>
              <a:ext cx="377623" cy="404410"/>
            </a:xfrm>
            <a:custGeom>
              <a:avLst/>
              <a:gdLst/>
              <a:ahLst/>
              <a:cxnLst/>
              <a:rect l="l" t="t" r="r" b="b"/>
              <a:pathLst>
                <a:path w="7528" h="8062" extrusionOk="0">
                  <a:moveTo>
                    <a:pt x="2663" y="0"/>
                  </a:moveTo>
                  <a:cubicBezTo>
                    <a:pt x="0" y="0"/>
                    <a:pt x="2656" y="3775"/>
                    <a:pt x="2656" y="3775"/>
                  </a:cubicBezTo>
                  <a:cubicBezTo>
                    <a:pt x="2656" y="3775"/>
                    <a:pt x="960" y="8061"/>
                    <a:pt x="3562" y="8061"/>
                  </a:cubicBezTo>
                  <a:cubicBezTo>
                    <a:pt x="3696" y="8061"/>
                    <a:pt x="3842" y="8050"/>
                    <a:pt x="4000" y="8026"/>
                  </a:cubicBezTo>
                  <a:cubicBezTo>
                    <a:pt x="7527" y="7488"/>
                    <a:pt x="5543" y="103"/>
                    <a:pt x="2773" y="3"/>
                  </a:cubicBezTo>
                  <a:cubicBezTo>
                    <a:pt x="2735" y="1"/>
                    <a:pt x="2698" y="0"/>
                    <a:pt x="26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9"/>
            <p:cNvSpPr/>
            <p:nvPr/>
          </p:nvSpPr>
          <p:spPr>
            <a:xfrm>
              <a:off x="2019502" y="1494030"/>
              <a:ext cx="7976" cy="110408"/>
            </a:xfrm>
            <a:custGeom>
              <a:avLst/>
              <a:gdLst/>
              <a:ahLst/>
              <a:cxnLst/>
              <a:rect l="l" t="t" r="r" b="b"/>
              <a:pathLst>
                <a:path w="159" h="2201" fill="none" extrusionOk="0">
                  <a:moveTo>
                    <a:pt x="33" y="0"/>
                  </a:moveTo>
                  <a:cubicBezTo>
                    <a:pt x="159" y="727"/>
                    <a:pt x="148" y="1477"/>
                    <a:pt x="1" y="2201"/>
                  </a:cubicBezTo>
                </a:path>
              </a:pathLst>
            </a:custGeom>
            <a:solidFill>
              <a:schemeClr val="dk1"/>
            </a:solidFill>
            <a:ln w="325" cap="rnd" cmpd="sng">
              <a:solidFill>
                <a:srgbClr val="2130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9"/>
            <p:cNvSpPr/>
            <p:nvPr/>
          </p:nvSpPr>
          <p:spPr>
            <a:xfrm>
              <a:off x="2140944" y="1592799"/>
              <a:ext cx="26285" cy="122497"/>
            </a:xfrm>
            <a:custGeom>
              <a:avLst/>
              <a:gdLst/>
              <a:ahLst/>
              <a:cxnLst/>
              <a:rect l="l" t="t" r="r" b="b"/>
              <a:pathLst>
                <a:path w="524" h="2442" fill="none" extrusionOk="0">
                  <a:moveTo>
                    <a:pt x="524" y="0"/>
                  </a:moveTo>
                  <a:cubicBezTo>
                    <a:pt x="141" y="746"/>
                    <a:pt x="0" y="1614"/>
                    <a:pt x="128" y="2442"/>
                  </a:cubicBezTo>
                </a:path>
              </a:pathLst>
            </a:custGeom>
            <a:solidFill>
              <a:schemeClr val="dk1"/>
            </a:solidFill>
            <a:ln w="325" cap="rnd" cmpd="sng">
              <a:solidFill>
                <a:srgbClr val="2130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9"/>
            <p:cNvSpPr/>
            <p:nvPr/>
          </p:nvSpPr>
          <p:spPr>
            <a:xfrm>
              <a:off x="2284758" y="1690464"/>
              <a:ext cx="36869" cy="19363"/>
            </a:xfrm>
            <a:custGeom>
              <a:avLst/>
              <a:gdLst/>
              <a:ahLst/>
              <a:cxnLst/>
              <a:rect l="l" t="t" r="r" b="b"/>
              <a:pathLst>
                <a:path w="735" h="386" extrusionOk="0">
                  <a:moveTo>
                    <a:pt x="288" y="0"/>
                  </a:moveTo>
                  <a:cubicBezTo>
                    <a:pt x="135" y="0"/>
                    <a:pt x="0" y="38"/>
                    <a:pt x="4" y="111"/>
                  </a:cubicBezTo>
                  <a:cubicBezTo>
                    <a:pt x="13" y="291"/>
                    <a:pt x="218" y="385"/>
                    <a:pt x="403" y="385"/>
                  </a:cubicBezTo>
                  <a:cubicBezTo>
                    <a:pt x="543" y="385"/>
                    <a:pt x="672" y="332"/>
                    <a:pt x="699" y="220"/>
                  </a:cubicBezTo>
                  <a:cubicBezTo>
                    <a:pt x="735" y="71"/>
                    <a:pt x="495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9"/>
            <p:cNvSpPr/>
            <p:nvPr/>
          </p:nvSpPr>
          <p:spPr>
            <a:xfrm>
              <a:off x="2198630" y="1514597"/>
              <a:ext cx="39628" cy="25934"/>
            </a:xfrm>
            <a:custGeom>
              <a:avLst/>
              <a:gdLst/>
              <a:ahLst/>
              <a:cxnLst/>
              <a:rect l="l" t="t" r="r" b="b"/>
              <a:pathLst>
                <a:path w="790" h="517" extrusionOk="0">
                  <a:moveTo>
                    <a:pt x="576" y="0"/>
                  </a:moveTo>
                  <a:cubicBezTo>
                    <a:pt x="367" y="0"/>
                    <a:pt x="0" y="351"/>
                    <a:pt x="100" y="450"/>
                  </a:cubicBezTo>
                  <a:cubicBezTo>
                    <a:pt x="148" y="497"/>
                    <a:pt x="208" y="517"/>
                    <a:pt x="272" y="517"/>
                  </a:cubicBezTo>
                  <a:cubicBezTo>
                    <a:pt x="506" y="517"/>
                    <a:pt x="789" y="246"/>
                    <a:pt x="686" y="62"/>
                  </a:cubicBezTo>
                  <a:cubicBezTo>
                    <a:pt x="663" y="18"/>
                    <a:pt x="623" y="0"/>
                    <a:pt x="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9"/>
            <p:cNvSpPr/>
            <p:nvPr/>
          </p:nvSpPr>
          <p:spPr>
            <a:xfrm>
              <a:off x="2195921" y="1439655"/>
              <a:ext cx="39628" cy="25934"/>
            </a:xfrm>
            <a:custGeom>
              <a:avLst/>
              <a:gdLst/>
              <a:ahLst/>
              <a:cxnLst/>
              <a:rect l="l" t="t" r="r" b="b"/>
              <a:pathLst>
                <a:path w="790" h="517" extrusionOk="0">
                  <a:moveTo>
                    <a:pt x="576" y="1"/>
                  </a:moveTo>
                  <a:cubicBezTo>
                    <a:pt x="367" y="1"/>
                    <a:pt x="0" y="351"/>
                    <a:pt x="100" y="449"/>
                  </a:cubicBezTo>
                  <a:cubicBezTo>
                    <a:pt x="148" y="497"/>
                    <a:pt x="208" y="517"/>
                    <a:pt x="272" y="517"/>
                  </a:cubicBezTo>
                  <a:cubicBezTo>
                    <a:pt x="507" y="517"/>
                    <a:pt x="789" y="246"/>
                    <a:pt x="688" y="63"/>
                  </a:cubicBezTo>
                  <a:cubicBezTo>
                    <a:pt x="664" y="19"/>
                    <a:pt x="624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9"/>
            <p:cNvSpPr/>
            <p:nvPr/>
          </p:nvSpPr>
          <p:spPr>
            <a:xfrm>
              <a:off x="2234696" y="1653144"/>
              <a:ext cx="23275" cy="13544"/>
            </a:xfrm>
            <a:custGeom>
              <a:avLst/>
              <a:gdLst/>
              <a:ahLst/>
              <a:cxnLst/>
              <a:rect l="l" t="t" r="r" b="b"/>
              <a:pathLst>
                <a:path w="464" h="270" extrusionOk="0">
                  <a:moveTo>
                    <a:pt x="344" y="0"/>
                  </a:moveTo>
                  <a:cubicBezTo>
                    <a:pt x="215" y="0"/>
                    <a:pt x="0" y="140"/>
                    <a:pt x="42" y="205"/>
                  </a:cubicBezTo>
                  <a:cubicBezTo>
                    <a:pt x="73" y="251"/>
                    <a:pt x="122" y="269"/>
                    <a:pt x="176" y="269"/>
                  </a:cubicBezTo>
                  <a:cubicBezTo>
                    <a:pt x="307" y="269"/>
                    <a:pt x="463" y="159"/>
                    <a:pt x="430" y="52"/>
                  </a:cubicBezTo>
                  <a:cubicBezTo>
                    <a:pt x="419" y="15"/>
                    <a:pt x="386" y="0"/>
                    <a:pt x="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9"/>
            <p:cNvSpPr/>
            <p:nvPr/>
          </p:nvSpPr>
          <p:spPr>
            <a:xfrm>
              <a:off x="2265646" y="1581212"/>
              <a:ext cx="36769" cy="19262"/>
            </a:xfrm>
            <a:custGeom>
              <a:avLst/>
              <a:gdLst/>
              <a:ahLst/>
              <a:cxnLst/>
              <a:rect l="l" t="t" r="r" b="b"/>
              <a:pathLst>
                <a:path w="733" h="384" extrusionOk="0">
                  <a:moveTo>
                    <a:pt x="446" y="1"/>
                  </a:moveTo>
                  <a:cubicBezTo>
                    <a:pt x="240" y="1"/>
                    <a:pt x="0" y="81"/>
                    <a:pt x="24" y="177"/>
                  </a:cubicBezTo>
                  <a:cubicBezTo>
                    <a:pt x="58" y="320"/>
                    <a:pt x="211" y="383"/>
                    <a:pt x="365" y="383"/>
                  </a:cubicBezTo>
                  <a:cubicBezTo>
                    <a:pt x="541" y="383"/>
                    <a:pt x="720" y="300"/>
                    <a:pt x="727" y="158"/>
                  </a:cubicBezTo>
                  <a:cubicBezTo>
                    <a:pt x="732" y="44"/>
                    <a:pt x="598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9"/>
            <p:cNvSpPr/>
            <p:nvPr/>
          </p:nvSpPr>
          <p:spPr>
            <a:xfrm>
              <a:off x="2276581" y="1499949"/>
              <a:ext cx="20968" cy="13644"/>
            </a:xfrm>
            <a:custGeom>
              <a:avLst/>
              <a:gdLst/>
              <a:ahLst/>
              <a:cxnLst/>
              <a:rect l="l" t="t" r="r" b="b"/>
              <a:pathLst>
                <a:path w="418" h="272" extrusionOk="0">
                  <a:moveTo>
                    <a:pt x="305" y="1"/>
                  </a:moveTo>
                  <a:cubicBezTo>
                    <a:pt x="194" y="1"/>
                    <a:pt x="0" y="182"/>
                    <a:pt x="52" y="235"/>
                  </a:cubicBezTo>
                  <a:cubicBezTo>
                    <a:pt x="78" y="261"/>
                    <a:pt x="110" y="272"/>
                    <a:pt x="144" y="272"/>
                  </a:cubicBezTo>
                  <a:cubicBezTo>
                    <a:pt x="268" y="272"/>
                    <a:pt x="418" y="132"/>
                    <a:pt x="365" y="34"/>
                  </a:cubicBezTo>
                  <a:cubicBezTo>
                    <a:pt x="352" y="11"/>
                    <a:pt x="331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9"/>
            <p:cNvSpPr/>
            <p:nvPr/>
          </p:nvSpPr>
          <p:spPr>
            <a:xfrm>
              <a:off x="1947419" y="1773833"/>
              <a:ext cx="40933" cy="26586"/>
            </a:xfrm>
            <a:custGeom>
              <a:avLst/>
              <a:gdLst/>
              <a:ahLst/>
              <a:cxnLst/>
              <a:rect l="l" t="t" r="r" b="b"/>
              <a:pathLst>
                <a:path w="816" h="530" extrusionOk="0">
                  <a:moveTo>
                    <a:pt x="632" y="0"/>
                  </a:moveTo>
                  <a:cubicBezTo>
                    <a:pt x="444" y="0"/>
                    <a:pt x="0" y="308"/>
                    <a:pt x="152" y="472"/>
                  </a:cubicBezTo>
                  <a:cubicBezTo>
                    <a:pt x="189" y="512"/>
                    <a:pt x="239" y="529"/>
                    <a:pt x="295" y="529"/>
                  </a:cubicBezTo>
                  <a:cubicBezTo>
                    <a:pt x="514" y="529"/>
                    <a:pt x="816" y="260"/>
                    <a:pt x="705" y="35"/>
                  </a:cubicBezTo>
                  <a:cubicBezTo>
                    <a:pt x="693" y="11"/>
                    <a:pt x="667" y="0"/>
                    <a:pt x="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9"/>
            <p:cNvSpPr/>
            <p:nvPr/>
          </p:nvSpPr>
          <p:spPr>
            <a:xfrm>
              <a:off x="1939945" y="1587482"/>
              <a:ext cx="36719" cy="19463"/>
            </a:xfrm>
            <a:custGeom>
              <a:avLst/>
              <a:gdLst/>
              <a:ahLst/>
              <a:cxnLst/>
              <a:rect l="l" t="t" r="r" b="b"/>
              <a:pathLst>
                <a:path w="732" h="388" extrusionOk="0">
                  <a:moveTo>
                    <a:pt x="257" y="1"/>
                  </a:moveTo>
                  <a:cubicBezTo>
                    <a:pt x="118" y="1"/>
                    <a:pt x="1" y="41"/>
                    <a:pt x="1" y="148"/>
                  </a:cubicBezTo>
                  <a:cubicBezTo>
                    <a:pt x="3" y="296"/>
                    <a:pt x="193" y="387"/>
                    <a:pt x="376" y="387"/>
                  </a:cubicBezTo>
                  <a:cubicBezTo>
                    <a:pt x="523" y="387"/>
                    <a:pt x="665" y="329"/>
                    <a:pt x="704" y="194"/>
                  </a:cubicBezTo>
                  <a:cubicBezTo>
                    <a:pt x="732" y="95"/>
                    <a:pt x="469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9"/>
            <p:cNvSpPr/>
            <p:nvPr/>
          </p:nvSpPr>
          <p:spPr>
            <a:xfrm>
              <a:off x="1905384" y="1520967"/>
              <a:ext cx="36769" cy="19413"/>
            </a:xfrm>
            <a:custGeom>
              <a:avLst/>
              <a:gdLst/>
              <a:ahLst/>
              <a:cxnLst/>
              <a:rect l="l" t="t" r="r" b="b"/>
              <a:pathLst>
                <a:path w="733" h="387" extrusionOk="0">
                  <a:moveTo>
                    <a:pt x="257" y="0"/>
                  </a:moveTo>
                  <a:cubicBezTo>
                    <a:pt x="118" y="0"/>
                    <a:pt x="1" y="41"/>
                    <a:pt x="2" y="147"/>
                  </a:cubicBezTo>
                  <a:cubicBezTo>
                    <a:pt x="3" y="295"/>
                    <a:pt x="194" y="387"/>
                    <a:pt x="377" y="387"/>
                  </a:cubicBezTo>
                  <a:cubicBezTo>
                    <a:pt x="524" y="387"/>
                    <a:pt x="666" y="329"/>
                    <a:pt x="705" y="195"/>
                  </a:cubicBezTo>
                  <a:cubicBezTo>
                    <a:pt x="732" y="94"/>
                    <a:pt x="469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9"/>
            <p:cNvSpPr/>
            <p:nvPr/>
          </p:nvSpPr>
          <p:spPr>
            <a:xfrm>
              <a:off x="1986897" y="1720009"/>
              <a:ext cx="21821" cy="11487"/>
            </a:xfrm>
            <a:custGeom>
              <a:avLst/>
              <a:gdLst/>
              <a:ahLst/>
              <a:cxnLst/>
              <a:rect l="l" t="t" r="r" b="b"/>
              <a:pathLst>
                <a:path w="435" h="229" extrusionOk="0">
                  <a:moveTo>
                    <a:pt x="255" y="1"/>
                  </a:moveTo>
                  <a:cubicBezTo>
                    <a:pt x="134" y="1"/>
                    <a:pt x="0" y="41"/>
                    <a:pt x="20" y="127"/>
                  </a:cubicBezTo>
                  <a:cubicBezTo>
                    <a:pt x="35" y="195"/>
                    <a:pt x="113" y="228"/>
                    <a:pt x="197" y="228"/>
                  </a:cubicBezTo>
                  <a:cubicBezTo>
                    <a:pt x="305" y="228"/>
                    <a:pt x="424" y="174"/>
                    <a:pt x="432" y="70"/>
                  </a:cubicBezTo>
                  <a:cubicBezTo>
                    <a:pt x="435" y="25"/>
                    <a:pt x="349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9"/>
            <p:cNvSpPr/>
            <p:nvPr/>
          </p:nvSpPr>
          <p:spPr>
            <a:xfrm>
              <a:off x="1909497" y="1671904"/>
              <a:ext cx="40030" cy="23476"/>
            </a:xfrm>
            <a:custGeom>
              <a:avLst/>
              <a:gdLst/>
              <a:ahLst/>
              <a:cxnLst/>
              <a:rect l="l" t="t" r="r" b="b"/>
              <a:pathLst>
                <a:path w="798" h="468" extrusionOk="0">
                  <a:moveTo>
                    <a:pt x="625" y="0"/>
                  </a:moveTo>
                  <a:cubicBezTo>
                    <a:pt x="417" y="0"/>
                    <a:pt x="1" y="203"/>
                    <a:pt x="113" y="381"/>
                  </a:cubicBezTo>
                  <a:cubicBezTo>
                    <a:pt x="151" y="441"/>
                    <a:pt x="220" y="467"/>
                    <a:pt x="298" y="467"/>
                  </a:cubicBezTo>
                  <a:cubicBezTo>
                    <a:pt x="511" y="467"/>
                    <a:pt x="797" y="273"/>
                    <a:pt x="734" y="52"/>
                  </a:cubicBezTo>
                  <a:cubicBezTo>
                    <a:pt x="724" y="16"/>
                    <a:pt x="68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9"/>
            <p:cNvSpPr/>
            <p:nvPr/>
          </p:nvSpPr>
          <p:spPr>
            <a:xfrm>
              <a:off x="1878246" y="1607346"/>
              <a:ext cx="19463" cy="10283"/>
            </a:xfrm>
            <a:custGeom>
              <a:avLst/>
              <a:gdLst/>
              <a:ahLst/>
              <a:cxnLst/>
              <a:rect l="l" t="t" r="r" b="b"/>
              <a:pathLst>
                <a:path w="388" h="205" extrusionOk="0">
                  <a:moveTo>
                    <a:pt x="142" y="1"/>
                  </a:moveTo>
                  <a:cubicBezTo>
                    <a:pt x="66" y="1"/>
                    <a:pt x="0" y="23"/>
                    <a:pt x="2" y="81"/>
                  </a:cubicBezTo>
                  <a:cubicBezTo>
                    <a:pt x="3" y="158"/>
                    <a:pt x="102" y="204"/>
                    <a:pt x="198" y="204"/>
                  </a:cubicBezTo>
                  <a:cubicBezTo>
                    <a:pt x="277" y="204"/>
                    <a:pt x="354" y="173"/>
                    <a:pt x="374" y="100"/>
                  </a:cubicBezTo>
                  <a:cubicBezTo>
                    <a:pt x="388" y="48"/>
                    <a:pt x="253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9"/>
            <p:cNvSpPr/>
            <p:nvPr/>
          </p:nvSpPr>
          <p:spPr>
            <a:xfrm>
              <a:off x="1783340" y="1467143"/>
              <a:ext cx="168847" cy="210432"/>
            </a:xfrm>
            <a:custGeom>
              <a:avLst/>
              <a:gdLst/>
              <a:ahLst/>
              <a:cxnLst/>
              <a:rect l="l" t="t" r="r" b="b"/>
              <a:pathLst>
                <a:path w="3366" h="4195" extrusionOk="0">
                  <a:moveTo>
                    <a:pt x="1867" y="0"/>
                  </a:moveTo>
                  <a:cubicBezTo>
                    <a:pt x="1812" y="0"/>
                    <a:pt x="1753" y="6"/>
                    <a:pt x="1691" y="18"/>
                  </a:cubicBezTo>
                  <a:cubicBezTo>
                    <a:pt x="22" y="332"/>
                    <a:pt x="0" y="3872"/>
                    <a:pt x="1102" y="4180"/>
                  </a:cubicBezTo>
                  <a:cubicBezTo>
                    <a:pt x="1136" y="4190"/>
                    <a:pt x="1170" y="4194"/>
                    <a:pt x="1205" y="4194"/>
                  </a:cubicBezTo>
                  <a:cubicBezTo>
                    <a:pt x="2245" y="4194"/>
                    <a:pt x="3366" y="0"/>
                    <a:pt x="1867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9" name="Google Shape;3209;p9"/>
          <p:cNvGrpSpPr/>
          <p:nvPr/>
        </p:nvGrpSpPr>
        <p:grpSpPr>
          <a:xfrm rot="4359290">
            <a:off x="-56990" y="37035"/>
            <a:ext cx="539517" cy="420750"/>
            <a:chOff x="3251316" y="2649443"/>
            <a:chExt cx="735796" cy="573820"/>
          </a:xfrm>
        </p:grpSpPr>
        <p:sp>
          <p:nvSpPr>
            <p:cNvPr id="3210" name="Google Shape;3210;p9"/>
            <p:cNvSpPr/>
            <p:nvPr/>
          </p:nvSpPr>
          <p:spPr>
            <a:xfrm>
              <a:off x="3457147" y="2649443"/>
              <a:ext cx="469784" cy="535818"/>
            </a:xfrm>
            <a:custGeom>
              <a:avLst/>
              <a:gdLst/>
              <a:ahLst/>
              <a:cxnLst/>
              <a:rect l="l" t="t" r="r" b="b"/>
              <a:pathLst>
                <a:path w="10273" h="11717" extrusionOk="0">
                  <a:moveTo>
                    <a:pt x="3098" y="1"/>
                  </a:moveTo>
                  <a:cubicBezTo>
                    <a:pt x="2053" y="1"/>
                    <a:pt x="994" y="261"/>
                    <a:pt x="1" y="959"/>
                  </a:cubicBezTo>
                  <a:lnTo>
                    <a:pt x="7965" y="11716"/>
                  </a:lnTo>
                  <a:cubicBezTo>
                    <a:pt x="10272" y="9701"/>
                    <a:pt x="9223" y="4648"/>
                    <a:pt x="9702" y="2703"/>
                  </a:cubicBezTo>
                  <a:cubicBezTo>
                    <a:pt x="9769" y="2433"/>
                    <a:pt x="9629" y="2154"/>
                    <a:pt x="9370" y="2050"/>
                  </a:cubicBezTo>
                  <a:cubicBezTo>
                    <a:pt x="8108" y="1541"/>
                    <a:pt x="5642" y="1"/>
                    <a:pt x="3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9"/>
            <p:cNvSpPr/>
            <p:nvPr/>
          </p:nvSpPr>
          <p:spPr>
            <a:xfrm>
              <a:off x="3251316" y="2662567"/>
              <a:ext cx="735796" cy="560696"/>
            </a:xfrm>
            <a:custGeom>
              <a:avLst/>
              <a:gdLst/>
              <a:ahLst/>
              <a:cxnLst/>
              <a:rect l="l" t="t" r="r" b="b"/>
              <a:pathLst>
                <a:path w="16090" h="12261" extrusionOk="0">
                  <a:moveTo>
                    <a:pt x="6331" y="1"/>
                  </a:moveTo>
                  <a:cubicBezTo>
                    <a:pt x="5611" y="1"/>
                    <a:pt x="4908" y="267"/>
                    <a:pt x="4267" y="878"/>
                  </a:cubicBezTo>
                  <a:cubicBezTo>
                    <a:pt x="1" y="4946"/>
                    <a:pt x="5552" y="12261"/>
                    <a:pt x="10164" y="12261"/>
                  </a:cubicBezTo>
                  <a:cubicBezTo>
                    <a:pt x="10595" y="12261"/>
                    <a:pt x="11019" y="12197"/>
                    <a:pt x="11425" y="12060"/>
                  </a:cubicBezTo>
                  <a:cubicBezTo>
                    <a:pt x="16090" y="10490"/>
                    <a:pt x="10853" y="1"/>
                    <a:pt x="6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9"/>
            <p:cNvSpPr/>
            <p:nvPr/>
          </p:nvSpPr>
          <p:spPr>
            <a:xfrm>
              <a:off x="3327685" y="2721422"/>
              <a:ext cx="586762" cy="448931"/>
            </a:xfrm>
            <a:custGeom>
              <a:avLst/>
              <a:gdLst/>
              <a:ahLst/>
              <a:cxnLst/>
              <a:rect l="l" t="t" r="r" b="b"/>
              <a:pathLst>
                <a:path w="12831" h="9817" extrusionOk="0">
                  <a:moveTo>
                    <a:pt x="5005" y="504"/>
                  </a:moveTo>
                  <a:cubicBezTo>
                    <a:pt x="8151" y="504"/>
                    <a:pt x="12192" y="8137"/>
                    <a:pt x="8979" y="9108"/>
                  </a:cubicBezTo>
                  <a:cubicBezTo>
                    <a:pt x="8741" y="9179"/>
                    <a:pt x="8493" y="9213"/>
                    <a:pt x="8238" y="9213"/>
                  </a:cubicBezTo>
                  <a:cubicBezTo>
                    <a:pt x="5024" y="9213"/>
                    <a:pt x="814" y="3818"/>
                    <a:pt x="3686" y="1059"/>
                  </a:cubicBezTo>
                  <a:cubicBezTo>
                    <a:pt x="4088" y="673"/>
                    <a:pt x="4537" y="504"/>
                    <a:pt x="5005" y="504"/>
                  </a:cubicBezTo>
                  <a:close/>
                  <a:moveTo>
                    <a:pt x="4757" y="1"/>
                  </a:moveTo>
                  <a:cubicBezTo>
                    <a:pt x="4225" y="1"/>
                    <a:pt x="3714" y="194"/>
                    <a:pt x="3255" y="634"/>
                  </a:cubicBezTo>
                  <a:cubicBezTo>
                    <a:pt x="0" y="3757"/>
                    <a:pt x="4715" y="9817"/>
                    <a:pt x="8345" y="9817"/>
                  </a:cubicBezTo>
                  <a:cubicBezTo>
                    <a:pt x="8638" y="9817"/>
                    <a:pt x="8924" y="9777"/>
                    <a:pt x="9198" y="9693"/>
                  </a:cubicBezTo>
                  <a:cubicBezTo>
                    <a:pt x="12830" y="8585"/>
                    <a:pt x="8311" y="1"/>
                    <a:pt x="47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9"/>
            <p:cNvSpPr/>
            <p:nvPr/>
          </p:nvSpPr>
          <p:spPr>
            <a:xfrm>
              <a:off x="3437346" y="2809315"/>
              <a:ext cx="366800" cy="280645"/>
            </a:xfrm>
            <a:custGeom>
              <a:avLst/>
              <a:gdLst/>
              <a:ahLst/>
              <a:cxnLst/>
              <a:rect l="l" t="t" r="r" b="b"/>
              <a:pathLst>
                <a:path w="8021" h="6137" extrusionOk="0">
                  <a:moveTo>
                    <a:pt x="3097" y="691"/>
                  </a:moveTo>
                  <a:cubicBezTo>
                    <a:pt x="4880" y="691"/>
                    <a:pt x="7163" y="5010"/>
                    <a:pt x="5342" y="5562"/>
                  </a:cubicBezTo>
                  <a:cubicBezTo>
                    <a:pt x="5206" y="5603"/>
                    <a:pt x="5064" y="5622"/>
                    <a:pt x="4919" y="5622"/>
                  </a:cubicBezTo>
                  <a:cubicBezTo>
                    <a:pt x="3097" y="5622"/>
                    <a:pt x="719" y="2569"/>
                    <a:pt x="2348" y="1006"/>
                  </a:cubicBezTo>
                  <a:cubicBezTo>
                    <a:pt x="2577" y="787"/>
                    <a:pt x="2831" y="691"/>
                    <a:pt x="3097" y="691"/>
                  </a:cubicBezTo>
                  <a:close/>
                  <a:moveTo>
                    <a:pt x="2974" y="1"/>
                  </a:moveTo>
                  <a:cubicBezTo>
                    <a:pt x="2641" y="1"/>
                    <a:pt x="2322" y="121"/>
                    <a:pt x="2035" y="396"/>
                  </a:cubicBezTo>
                  <a:cubicBezTo>
                    <a:pt x="1" y="2350"/>
                    <a:pt x="2949" y="6137"/>
                    <a:pt x="5217" y="6137"/>
                  </a:cubicBezTo>
                  <a:cubicBezTo>
                    <a:pt x="5400" y="6137"/>
                    <a:pt x="5578" y="6112"/>
                    <a:pt x="5749" y="6060"/>
                  </a:cubicBezTo>
                  <a:cubicBezTo>
                    <a:pt x="8021" y="5367"/>
                    <a:pt x="5195" y="1"/>
                    <a:pt x="29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9"/>
            <p:cNvSpPr/>
            <p:nvPr/>
          </p:nvSpPr>
          <p:spPr>
            <a:xfrm>
              <a:off x="3516322" y="2883444"/>
              <a:ext cx="189002" cy="144598"/>
            </a:xfrm>
            <a:custGeom>
              <a:avLst/>
              <a:gdLst/>
              <a:ahLst/>
              <a:cxnLst/>
              <a:rect l="l" t="t" r="r" b="b"/>
              <a:pathLst>
                <a:path w="4133" h="3162" extrusionOk="0">
                  <a:moveTo>
                    <a:pt x="1707" y="382"/>
                  </a:moveTo>
                  <a:cubicBezTo>
                    <a:pt x="2600" y="382"/>
                    <a:pt x="3744" y="2545"/>
                    <a:pt x="2831" y="2821"/>
                  </a:cubicBezTo>
                  <a:cubicBezTo>
                    <a:pt x="2763" y="2842"/>
                    <a:pt x="2692" y="2852"/>
                    <a:pt x="2620" y="2852"/>
                  </a:cubicBezTo>
                  <a:cubicBezTo>
                    <a:pt x="1708" y="2852"/>
                    <a:pt x="515" y="1322"/>
                    <a:pt x="1332" y="540"/>
                  </a:cubicBezTo>
                  <a:cubicBezTo>
                    <a:pt x="1446" y="430"/>
                    <a:pt x="1574" y="382"/>
                    <a:pt x="1707" y="382"/>
                  </a:cubicBezTo>
                  <a:close/>
                  <a:moveTo>
                    <a:pt x="1533" y="0"/>
                  </a:moveTo>
                  <a:cubicBezTo>
                    <a:pt x="1361" y="0"/>
                    <a:pt x="1197" y="63"/>
                    <a:pt x="1049" y="204"/>
                  </a:cubicBezTo>
                  <a:cubicBezTo>
                    <a:pt x="0" y="1209"/>
                    <a:pt x="1519" y="3161"/>
                    <a:pt x="2687" y="3161"/>
                  </a:cubicBezTo>
                  <a:cubicBezTo>
                    <a:pt x="2782" y="3161"/>
                    <a:pt x="2874" y="3149"/>
                    <a:pt x="2962" y="3122"/>
                  </a:cubicBezTo>
                  <a:cubicBezTo>
                    <a:pt x="4132" y="2765"/>
                    <a:pt x="2677" y="0"/>
                    <a:pt x="15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9"/>
            <p:cNvSpPr/>
            <p:nvPr/>
          </p:nvSpPr>
          <p:spPr>
            <a:xfrm>
              <a:off x="3477680" y="3013820"/>
              <a:ext cx="289242" cy="179307"/>
            </a:xfrm>
            <a:custGeom>
              <a:avLst/>
              <a:gdLst/>
              <a:ahLst/>
              <a:cxnLst/>
              <a:rect l="l" t="t" r="r" b="b"/>
              <a:pathLst>
                <a:path w="6325" h="3921" extrusionOk="0">
                  <a:moveTo>
                    <a:pt x="752" y="0"/>
                  </a:moveTo>
                  <a:cubicBezTo>
                    <a:pt x="465" y="0"/>
                    <a:pt x="274" y="115"/>
                    <a:pt x="235" y="386"/>
                  </a:cubicBezTo>
                  <a:cubicBezTo>
                    <a:pt x="0" y="2037"/>
                    <a:pt x="2804" y="3921"/>
                    <a:pt x="4380" y="3921"/>
                  </a:cubicBezTo>
                  <a:cubicBezTo>
                    <a:pt x="4602" y="3921"/>
                    <a:pt x="4800" y="3883"/>
                    <a:pt x="4961" y="3802"/>
                  </a:cubicBezTo>
                  <a:cubicBezTo>
                    <a:pt x="6325" y="3119"/>
                    <a:pt x="2244" y="0"/>
                    <a:pt x="752" y="0"/>
                  </a:cubicBezTo>
                  <a:close/>
                </a:path>
              </a:pathLst>
            </a:custGeom>
            <a:solidFill>
              <a:srgbClr val="F9F7E4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9"/>
            <p:cNvSpPr/>
            <p:nvPr/>
          </p:nvSpPr>
          <p:spPr>
            <a:xfrm>
              <a:off x="3503700" y="2686621"/>
              <a:ext cx="13125" cy="9237"/>
            </a:xfrm>
            <a:custGeom>
              <a:avLst/>
              <a:gdLst/>
              <a:ahLst/>
              <a:cxnLst/>
              <a:rect l="l" t="t" r="r" b="b"/>
              <a:pathLst>
                <a:path w="287" h="202" extrusionOk="0">
                  <a:moveTo>
                    <a:pt x="140" y="1"/>
                  </a:moveTo>
                  <a:cubicBezTo>
                    <a:pt x="119" y="1"/>
                    <a:pt x="97" y="8"/>
                    <a:pt x="76" y="27"/>
                  </a:cubicBezTo>
                  <a:cubicBezTo>
                    <a:pt x="1" y="94"/>
                    <a:pt x="67" y="202"/>
                    <a:pt x="146" y="202"/>
                  </a:cubicBezTo>
                  <a:cubicBezTo>
                    <a:pt x="167" y="202"/>
                    <a:pt x="189" y="194"/>
                    <a:pt x="209" y="177"/>
                  </a:cubicBezTo>
                  <a:cubicBezTo>
                    <a:pt x="286" y="110"/>
                    <a:pt x="219" y="1"/>
                    <a:pt x="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9"/>
            <p:cNvSpPr/>
            <p:nvPr/>
          </p:nvSpPr>
          <p:spPr>
            <a:xfrm>
              <a:off x="3530132" y="2680494"/>
              <a:ext cx="13125" cy="9237"/>
            </a:xfrm>
            <a:custGeom>
              <a:avLst/>
              <a:gdLst/>
              <a:ahLst/>
              <a:cxnLst/>
              <a:rect l="l" t="t" r="r" b="b"/>
              <a:pathLst>
                <a:path w="287" h="202" extrusionOk="0">
                  <a:moveTo>
                    <a:pt x="141" y="1"/>
                  </a:moveTo>
                  <a:cubicBezTo>
                    <a:pt x="120" y="1"/>
                    <a:pt x="98" y="8"/>
                    <a:pt x="78" y="26"/>
                  </a:cubicBezTo>
                  <a:cubicBezTo>
                    <a:pt x="1" y="93"/>
                    <a:pt x="68" y="202"/>
                    <a:pt x="148" y="202"/>
                  </a:cubicBezTo>
                  <a:cubicBezTo>
                    <a:pt x="169" y="202"/>
                    <a:pt x="190" y="194"/>
                    <a:pt x="211" y="176"/>
                  </a:cubicBezTo>
                  <a:cubicBezTo>
                    <a:pt x="286" y="110"/>
                    <a:pt x="220" y="1"/>
                    <a:pt x="1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9"/>
            <p:cNvSpPr/>
            <p:nvPr/>
          </p:nvSpPr>
          <p:spPr>
            <a:xfrm>
              <a:off x="3508090" y="2796282"/>
              <a:ext cx="13125" cy="9192"/>
            </a:xfrm>
            <a:custGeom>
              <a:avLst/>
              <a:gdLst/>
              <a:ahLst/>
              <a:cxnLst/>
              <a:rect l="l" t="t" r="r" b="b"/>
              <a:pathLst>
                <a:path w="287" h="201" extrusionOk="0">
                  <a:moveTo>
                    <a:pt x="141" y="0"/>
                  </a:moveTo>
                  <a:cubicBezTo>
                    <a:pt x="120" y="0"/>
                    <a:pt x="98" y="8"/>
                    <a:pt x="78" y="25"/>
                  </a:cubicBezTo>
                  <a:cubicBezTo>
                    <a:pt x="1" y="92"/>
                    <a:pt x="68" y="200"/>
                    <a:pt x="147" y="200"/>
                  </a:cubicBezTo>
                  <a:cubicBezTo>
                    <a:pt x="168" y="200"/>
                    <a:pt x="190" y="193"/>
                    <a:pt x="210" y="175"/>
                  </a:cubicBezTo>
                  <a:cubicBezTo>
                    <a:pt x="286" y="108"/>
                    <a:pt x="220" y="0"/>
                    <a:pt x="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9"/>
            <p:cNvSpPr/>
            <p:nvPr/>
          </p:nvSpPr>
          <p:spPr>
            <a:xfrm>
              <a:off x="3540147" y="2781374"/>
              <a:ext cx="13079" cy="9192"/>
            </a:xfrm>
            <a:custGeom>
              <a:avLst/>
              <a:gdLst/>
              <a:ahLst/>
              <a:cxnLst/>
              <a:rect l="l" t="t" r="r" b="b"/>
              <a:pathLst>
                <a:path w="286" h="201" extrusionOk="0">
                  <a:moveTo>
                    <a:pt x="140" y="0"/>
                  </a:moveTo>
                  <a:cubicBezTo>
                    <a:pt x="119" y="0"/>
                    <a:pt x="98" y="8"/>
                    <a:pt x="78" y="25"/>
                  </a:cubicBezTo>
                  <a:cubicBezTo>
                    <a:pt x="1" y="92"/>
                    <a:pt x="68" y="201"/>
                    <a:pt x="147" y="201"/>
                  </a:cubicBezTo>
                  <a:cubicBezTo>
                    <a:pt x="167" y="201"/>
                    <a:pt x="189" y="193"/>
                    <a:pt x="209" y="176"/>
                  </a:cubicBezTo>
                  <a:cubicBezTo>
                    <a:pt x="286" y="108"/>
                    <a:pt x="219" y="0"/>
                    <a:pt x="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9"/>
            <p:cNvSpPr/>
            <p:nvPr/>
          </p:nvSpPr>
          <p:spPr>
            <a:xfrm>
              <a:off x="3632293" y="2986565"/>
              <a:ext cx="13125" cy="9192"/>
            </a:xfrm>
            <a:custGeom>
              <a:avLst/>
              <a:gdLst/>
              <a:ahLst/>
              <a:cxnLst/>
              <a:rect l="l" t="t" r="r" b="b"/>
              <a:pathLst>
                <a:path w="287" h="201" extrusionOk="0">
                  <a:moveTo>
                    <a:pt x="141" y="0"/>
                  </a:moveTo>
                  <a:cubicBezTo>
                    <a:pt x="120" y="0"/>
                    <a:pt x="98" y="8"/>
                    <a:pt x="78" y="25"/>
                  </a:cubicBezTo>
                  <a:cubicBezTo>
                    <a:pt x="1" y="92"/>
                    <a:pt x="68" y="201"/>
                    <a:pt x="147" y="201"/>
                  </a:cubicBezTo>
                  <a:cubicBezTo>
                    <a:pt x="168" y="201"/>
                    <a:pt x="190" y="193"/>
                    <a:pt x="210" y="175"/>
                  </a:cubicBezTo>
                  <a:cubicBezTo>
                    <a:pt x="286" y="108"/>
                    <a:pt x="220" y="0"/>
                    <a:pt x="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9"/>
            <p:cNvSpPr/>
            <p:nvPr/>
          </p:nvSpPr>
          <p:spPr>
            <a:xfrm>
              <a:off x="3611120" y="2975681"/>
              <a:ext cx="13079" cy="9192"/>
            </a:xfrm>
            <a:custGeom>
              <a:avLst/>
              <a:gdLst/>
              <a:ahLst/>
              <a:cxnLst/>
              <a:rect l="l" t="t" r="r" b="b"/>
              <a:pathLst>
                <a:path w="286" h="201" extrusionOk="0">
                  <a:moveTo>
                    <a:pt x="139" y="0"/>
                  </a:moveTo>
                  <a:cubicBezTo>
                    <a:pt x="118" y="0"/>
                    <a:pt x="96" y="8"/>
                    <a:pt x="76" y="25"/>
                  </a:cubicBezTo>
                  <a:cubicBezTo>
                    <a:pt x="0" y="92"/>
                    <a:pt x="67" y="200"/>
                    <a:pt x="146" y="200"/>
                  </a:cubicBezTo>
                  <a:cubicBezTo>
                    <a:pt x="167" y="200"/>
                    <a:pt x="189" y="193"/>
                    <a:pt x="209" y="175"/>
                  </a:cubicBezTo>
                  <a:cubicBezTo>
                    <a:pt x="286" y="108"/>
                    <a:pt x="219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2" name="Google Shape;3222;p9"/>
          <p:cNvGrpSpPr/>
          <p:nvPr/>
        </p:nvGrpSpPr>
        <p:grpSpPr>
          <a:xfrm rot="2700000">
            <a:off x="-126522" y="174548"/>
            <a:ext cx="705621" cy="1423178"/>
            <a:chOff x="4243844" y="2649404"/>
            <a:chExt cx="962480" cy="1941240"/>
          </a:xfrm>
        </p:grpSpPr>
        <p:sp>
          <p:nvSpPr>
            <p:cNvPr id="3223" name="Google Shape;3223;p9"/>
            <p:cNvSpPr/>
            <p:nvPr/>
          </p:nvSpPr>
          <p:spPr>
            <a:xfrm>
              <a:off x="4723781" y="3271973"/>
              <a:ext cx="482543" cy="824603"/>
            </a:xfrm>
            <a:custGeom>
              <a:avLst/>
              <a:gdLst/>
              <a:ahLst/>
              <a:cxnLst/>
              <a:rect l="l" t="t" r="r" b="b"/>
              <a:pathLst>
                <a:path w="10552" h="18032" extrusionOk="0">
                  <a:moveTo>
                    <a:pt x="1" y="0"/>
                  </a:moveTo>
                  <a:cubicBezTo>
                    <a:pt x="1" y="0"/>
                    <a:pt x="2640" y="11052"/>
                    <a:pt x="7401" y="17659"/>
                  </a:cubicBezTo>
                  <a:cubicBezTo>
                    <a:pt x="7576" y="17900"/>
                    <a:pt x="7850" y="18031"/>
                    <a:pt x="8131" y="18031"/>
                  </a:cubicBezTo>
                  <a:cubicBezTo>
                    <a:pt x="8272" y="18031"/>
                    <a:pt x="8414" y="17998"/>
                    <a:pt x="8546" y="17929"/>
                  </a:cubicBezTo>
                  <a:cubicBezTo>
                    <a:pt x="9009" y="17688"/>
                    <a:pt x="9619" y="17334"/>
                    <a:pt x="10114" y="16923"/>
                  </a:cubicBezTo>
                  <a:cubicBezTo>
                    <a:pt x="10493" y="16610"/>
                    <a:pt x="10552" y="16053"/>
                    <a:pt x="10245" y="15668"/>
                  </a:cubicBezTo>
                  <a:cubicBezTo>
                    <a:pt x="8631" y="13637"/>
                    <a:pt x="3453" y="6816"/>
                    <a:pt x="1211" y="1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9"/>
            <p:cNvSpPr/>
            <p:nvPr/>
          </p:nvSpPr>
          <p:spPr>
            <a:xfrm>
              <a:off x="4805638" y="3515257"/>
              <a:ext cx="198514" cy="411753"/>
            </a:xfrm>
            <a:custGeom>
              <a:avLst/>
              <a:gdLst/>
              <a:ahLst/>
              <a:cxnLst/>
              <a:rect l="l" t="t" r="r" b="b"/>
              <a:pathLst>
                <a:path w="4341" h="9004" fill="none" extrusionOk="0">
                  <a:moveTo>
                    <a:pt x="4340" y="9004"/>
                  </a:moveTo>
                  <a:cubicBezTo>
                    <a:pt x="2001" y="4964"/>
                    <a:pt x="1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9"/>
            <p:cNvSpPr/>
            <p:nvPr/>
          </p:nvSpPr>
          <p:spPr>
            <a:xfrm>
              <a:off x="4740198" y="3415520"/>
              <a:ext cx="413216" cy="1050418"/>
            </a:xfrm>
            <a:custGeom>
              <a:avLst/>
              <a:gdLst/>
              <a:ahLst/>
              <a:cxnLst/>
              <a:rect l="l" t="t" r="r" b="b"/>
              <a:pathLst>
                <a:path w="9036" h="22970" extrusionOk="0">
                  <a:moveTo>
                    <a:pt x="1" y="0"/>
                  </a:moveTo>
                  <a:cubicBezTo>
                    <a:pt x="1" y="1"/>
                    <a:pt x="775" y="13574"/>
                    <a:pt x="4986" y="22360"/>
                  </a:cubicBezTo>
                  <a:cubicBezTo>
                    <a:pt x="5169" y="22742"/>
                    <a:pt x="5552" y="22969"/>
                    <a:pt x="5957" y="22969"/>
                  </a:cubicBezTo>
                  <a:cubicBezTo>
                    <a:pt x="6063" y="22969"/>
                    <a:pt x="6171" y="22954"/>
                    <a:pt x="6278" y="22921"/>
                  </a:cubicBezTo>
                  <a:cubicBezTo>
                    <a:pt x="6873" y="22734"/>
                    <a:pt x="7667" y="22446"/>
                    <a:pt x="8336" y="22068"/>
                  </a:cubicBezTo>
                  <a:cubicBezTo>
                    <a:pt x="8848" y="21779"/>
                    <a:pt x="9035" y="21134"/>
                    <a:pt x="8756" y="20617"/>
                  </a:cubicBezTo>
                  <a:cubicBezTo>
                    <a:pt x="7283" y="17885"/>
                    <a:pt x="2628" y="8756"/>
                    <a:pt x="1398" y="4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9"/>
            <p:cNvSpPr/>
            <p:nvPr/>
          </p:nvSpPr>
          <p:spPr>
            <a:xfrm>
              <a:off x="4764024" y="3596519"/>
              <a:ext cx="169292" cy="614200"/>
            </a:xfrm>
            <a:custGeom>
              <a:avLst/>
              <a:gdLst/>
              <a:ahLst/>
              <a:cxnLst/>
              <a:rect l="l" t="t" r="r" b="b"/>
              <a:pathLst>
                <a:path w="3702" h="13431" fill="none" extrusionOk="0">
                  <a:moveTo>
                    <a:pt x="3702" y="13430"/>
                  </a:moveTo>
                  <a:cubicBezTo>
                    <a:pt x="625" y="5217"/>
                    <a:pt x="1" y="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9"/>
            <p:cNvSpPr/>
            <p:nvPr/>
          </p:nvSpPr>
          <p:spPr>
            <a:xfrm>
              <a:off x="4600676" y="3431342"/>
              <a:ext cx="290751" cy="1159301"/>
            </a:xfrm>
            <a:custGeom>
              <a:avLst/>
              <a:gdLst/>
              <a:ahLst/>
              <a:cxnLst/>
              <a:rect l="l" t="t" r="r" b="b"/>
              <a:pathLst>
                <a:path w="6358" h="25351" extrusionOk="0">
                  <a:moveTo>
                    <a:pt x="3314" y="1"/>
                  </a:moveTo>
                  <a:lnTo>
                    <a:pt x="1997" y="826"/>
                  </a:lnTo>
                  <a:cubicBezTo>
                    <a:pt x="3090" y="9750"/>
                    <a:pt x="884" y="20454"/>
                    <a:pt x="141" y="23683"/>
                  </a:cubicBezTo>
                  <a:cubicBezTo>
                    <a:pt x="1" y="24293"/>
                    <a:pt x="376" y="24903"/>
                    <a:pt x="984" y="25056"/>
                  </a:cubicBezTo>
                  <a:cubicBezTo>
                    <a:pt x="1779" y="25255"/>
                    <a:pt x="2677" y="25327"/>
                    <a:pt x="3343" y="25350"/>
                  </a:cubicBezTo>
                  <a:cubicBezTo>
                    <a:pt x="3356" y="25350"/>
                    <a:pt x="3369" y="25350"/>
                    <a:pt x="3382" y="25350"/>
                  </a:cubicBezTo>
                  <a:cubicBezTo>
                    <a:pt x="3934" y="25350"/>
                    <a:pt x="4413" y="24957"/>
                    <a:pt x="4511" y="24409"/>
                  </a:cubicBezTo>
                  <a:cubicBezTo>
                    <a:pt x="6357" y="14181"/>
                    <a:pt x="3314" y="1"/>
                    <a:pt x="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9"/>
            <p:cNvSpPr/>
            <p:nvPr/>
          </p:nvSpPr>
          <p:spPr>
            <a:xfrm>
              <a:off x="4762835" y="3559844"/>
              <a:ext cx="41889" cy="720385"/>
            </a:xfrm>
            <a:custGeom>
              <a:avLst/>
              <a:gdLst/>
              <a:ahLst/>
              <a:cxnLst/>
              <a:rect l="l" t="t" r="r" b="b"/>
              <a:pathLst>
                <a:path w="916" h="15753" fill="none" extrusionOk="0">
                  <a:moveTo>
                    <a:pt x="458" y="1"/>
                  </a:moveTo>
                  <a:cubicBezTo>
                    <a:pt x="916" y="9584"/>
                    <a:pt x="1" y="15752"/>
                    <a:pt x="1" y="15752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9"/>
            <p:cNvSpPr/>
            <p:nvPr/>
          </p:nvSpPr>
          <p:spPr>
            <a:xfrm>
              <a:off x="4535948" y="3128044"/>
              <a:ext cx="287687" cy="1086270"/>
            </a:xfrm>
            <a:custGeom>
              <a:avLst/>
              <a:gdLst/>
              <a:ahLst/>
              <a:cxnLst/>
              <a:rect l="l" t="t" r="r" b="b"/>
              <a:pathLst>
                <a:path w="6291" h="23754" extrusionOk="0">
                  <a:moveTo>
                    <a:pt x="3906" y="0"/>
                  </a:moveTo>
                  <a:lnTo>
                    <a:pt x="2645" y="731"/>
                  </a:lnTo>
                  <a:cubicBezTo>
                    <a:pt x="3375" y="9127"/>
                    <a:pt x="954" y="19084"/>
                    <a:pt x="153" y="22082"/>
                  </a:cubicBezTo>
                  <a:cubicBezTo>
                    <a:pt x="1" y="22651"/>
                    <a:pt x="331" y="23233"/>
                    <a:pt x="897" y="23398"/>
                  </a:cubicBezTo>
                  <a:cubicBezTo>
                    <a:pt x="1634" y="23612"/>
                    <a:pt x="2474" y="23708"/>
                    <a:pt x="3095" y="23751"/>
                  </a:cubicBezTo>
                  <a:cubicBezTo>
                    <a:pt x="3120" y="23753"/>
                    <a:pt x="3146" y="23753"/>
                    <a:pt x="3170" y="23753"/>
                  </a:cubicBezTo>
                  <a:cubicBezTo>
                    <a:pt x="3673" y="23753"/>
                    <a:pt x="4115" y="23405"/>
                    <a:pt x="4223" y="22908"/>
                  </a:cubicBezTo>
                  <a:cubicBezTo>
                    <a:pt x="6290" y="13387"/>
                    <a:pt x="3906" y="0"/>
                    <a:pt x="3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9"/>
            <p:cNvSpPr/>
            <p:nvPr/>
          </p:nvSpPr>
          <p:spPr>
            <a:xfrm>
              <a:off x="4695520" y="3446250"/>
              <a:ext cx="35029" cy="500423"/>
            </a:xfrm>
            <a:custGeom>
              <a:avLst/>
              <a:gdLst/>
              <a:ahLst/>
              <a:cxnLst/>
              <a:rect l="l" t="t" r="r" b="b"/>
              <a:pathLst>
                <a:path w="766" h="10943" fill="none" extrusionOk="0">
                  <a:moveTo>
                    <a:pt x="1" y="10942"/>
                  </a:moveTo>
                  <a:cubicBezTo>
                    <a:pt x="766" y="6295"/>
                    <a:pt x="55" y="0"/>
                    <a:pt x="5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9"/>
            <p:cNvSpPr/>
            <p:nvPr/>
          </p:nvSpPr>
          <p:spPr>
            <a:xfrm>
              <a:off x="4447846" y="2649404"/>
              <a:ext cx="250738" cy="101749"/>
            </a:xfrm>
            <a:custGeom>
              <a:avLst/>
              <a:gdLst/>
              <a:ahLst/>
              <a:cxnLst/>
              <a:rect l="l" t="t" r="r" b="b"/>
              <a:pathLst>
                <a:path w="5483" h="2225" extrusionOk="0">
                  <a:moveTo>
                    <a:pt x="4190" y="0"/>
                  </a:moveTo>
                  <a:cubicBezTo>
                    <a:pt x="3672" y="0"/>
                    <a:pt x="3183" y="1169"/>
                    <a:pt x="3183" y="1169"/>
                  </a:cubicBezTo>
                  <a:cubicBezTo>
                    <a:pt x="3183" y="1169"/>
                    <a:pt x="2044" y="103"/>
                    <a:pt x="1476" y="103"/>
                  </a:cubicBezTo>
                  <a:cubicBezTo>
                    <a:pt x="1417" y="103"/>
                    <a:pt x="1364" y="114"/>
                    <a:pt x="1320" y="140"/>
                  </a:cubicBezTo>
                  <a:cubicBezTo>
                    <a:pt x="844" y="411"/>
                    <a:pt x="1901" y="1179"/>
                    <a:pt x="1901" y="1179"/>
                  </a:cubicBezTo>
                  <a:cubicBezTo>
                    <a:pt x="1901" y="1179"/>
                    <a:pt x="1381" y="1037"/>
                    <a:pt x="916" y="1037"/>
                  </a:cubicBezTo>
                  <a:cubicBezTo>
                    <a:pt x="607" y="1037"/>
                    <a:pt x="323" y="1099"/>
                    <a:pt x="231" y="1308"/>
                  </a:cubicBezTo>
                  <a:cubicBezTo>
                    <a:pt x="1" y="1831"/>
                    <a:pt x="2353" y="2225"/>
                    <a:pt x="2353" y="2225"/>
                  </a:cubicBezTo>
                  <a:lnTo>
                    <a:pt x="4285" y="1941"/>
                  </a:lnTo>
                  <a:cubicBezTo>
                    <a:pt x="4285" y="1941"/>
                    <a:pt x="5482" y="1064"/>
                    <a:pt x="5347" y="799"/>
                  </a:cubicBezTo>
                  <a:cubicBezTo>
                    <a:pt x="5326" y="758"/>
                    <a:pt x="5284" y="740"/>
                    <a:pt x="5228" y="740"/>
                  </a:cubicBezTo>
                  <a:cubicBezTo>
                    <a:pt x="4925" y="740"/>
                    <a:pt x="4211" y="1254"/>
                    <a:pt x="4211" y="1254"/>
                  </a:cubicBezTo>
                  <a:cubicBezTo>
                    <a:pt x="4211" y="1254"/>
                    <a:pt x="4737" y="34"/>
                    <a:pt x="4211" y="1"/>
                  </a:cubicBezTo>
                  <a:cubicBezTo>
                    <a:pt x="4204" y="0"/>
                    <a:pt x="4197" y="0"/>
                    <a:pt x="4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9"/>
            <p:cNvSpPr/>
            <p:nvPr/>
          </p:nvSpPr>
          <p:spPr>
            <a:xfrm>
              <a:off x="4243844" y="2727922"/>
              <a:ext cx="860776" cy="1034413"/>
            </a:xfrm>
            <a:custGeom>
              <a:avLst/>
              <a:gdLst/>
              <a:ahLst/>
              <a:cxnLst/>
              <a:rect l="l" t="t" r="r" b="b"/>
              <a:pathLst>
                <a:path w="18823" h="22620" extrusionOk="0">
                  <a:moveTo>
                    <a:pt x="9653" y="0"/>
                  </a:moveTo>
                  <a:cubicBezTo>
                    <a:pt x="5669" y="0"/>
                    <a:pt x="1541" y="1821"/>
                    <a:pt x="995" y="5044"/>
                  </a:cubicBezTo>
                  <a:cubicBezTo>
                    <a:pt x="1" y="10920"/>
                    <a:pt x="5235" y="13524"/>
                    <a:pt x="6458" y="14781"/>
                  </a:cubicBezTo>
                  <a:cubicBezTo>
                    <a:pt x="7545" y="15898"/>
                    <a:pt x="7987" y="18590"/>
                    <a:pt x="7330" y="21132"/>
                  </a:cubicBezTo>
                  <a:cubicBezTo>
                    <a:pt x="7290" y="21286"/>
                    <a:pt x="7413" y="21402"/>
                    <a:pt x="7541" y="21402"/>
                  </a:cubicBezTo>
                  <a:cubicBezTo>
                    <a:pt x="7600" y="21402"/>
                    <a:pt x="7661" y="21377"/>
                    <a:pt x="7706" y="21319"/>
                  </a:cubicBezTo>
                  <a:cubicBezTo>
                    <a:pt x="8503" y="20307"/>
                    <a:pt x="9704" y="18284"/>
                    <a:pt x="9520" y="15447"/>
                  </a:cubicBezTo>
                  <a:lnTo>
                    <a:pt x="9520" y="15447"/>
                  </a:lnTo>
                  <a:cubicBezTo>
                    <a:pt x="9520" y="15447"/>
                    <a:pt x="10988" y="19480"/>
                    <a:pt x="11273" y="22426"/>
                  </a:cubicBezTo>
                  <a:cubicBezTo>
                    <a:pt x="11285" y="22552"/>
                    <a:pt x="11386" y="22619"/>
                    <a:pt x="11487" y="22619"/>
                  </a:cubicBezTo>
                  <a:cubicBezTo>
                    <a:pt x="11575" y="22619"/>
                    <a:pt x="11663" y="22568"/>
                    <a:pt x="11693" y="22461"/>
                  </a:cubicBezTo>
                  <a:cubicBezTo>
                    <a:pt x="12116" y="20923"/>
                    <a:pt x="12661" y="18110"/>
                    <a:pt x="12014" y="15327"/>
                  </a:cubicBezTo>
                  <a:lnTo>
                    <a:pt x="12014" y="15327"/>
                  </a:lnTo>
                  <a:cubicBezTo>
                    <a:pt x="12015" y="15328"/>
                    <a:pt x="12982" y="18739"/>
                    <a:pt x="15896" y="20280"/>
                  </a:cubicBezTo>
                  <a:cubicBezTo>
                    <a:pt x="15929" y="20298"/>
                    <a:pt x="15963" y="20305"/>
                    <a:pt x="15995" y="20305"/>
                  </a:cubicBezTo>
                  <a:cubicBezTo>
                    <a:pt x="16151" y="20305"/>
                    <a:pt x="16274" y="20120"/>
                    <a:pt x="16170" y="19968"/>
                  </a:cubicBezTo>
                  <a:cubicBezTo>
                    <a:pt x="15096" y="18370"/>
                    <a:pt x="14139" y="16732"/>
                    <a:pt x="14406" y="14691"/>
                  </a:cubicBezTo>
                  <a:cubicBezTo>
                    <a:pt x="14834" y="11397"/>
                    <a:pt x="18822" y="8490"/>
                    <a:pt x="17122" y="3933"/>
                  </a:cubicBezTo>
                  <a:cubicBezTo>
                    <a:pt x="16114" y="1233"/>
                    <a:pt x="12933" y="0"/>
                    <a:pt x="96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9"/>
            <p:cNvSpPr/>
            <p:nvPr/>
          </p:nvSpPr>
          <p:spPr>
            <a:xfrm>
              <a:off x="4393884" y="295085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1"/>
                  </a:cubicBezTo>
                  <a:cubicBezTo>
                    <a:pt x="0" y="20"/>
                    <a:pt x="20" y="266"/>
                    <a:pt x="175" y="266"/>
                  </a:cubicBezTo>
                  <a:cubicBezTo>
                    <a:pt x="181" y="266"/>
                    <a:pt x="187" y="266"/>
                    <a:pt x="192" y="265"/>
                  </a:cubicBezTo>
                  <a:cubicBezTo>
                    <a:pt x="356" y="248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9"/>
            <p:cNvSpPr/>
            <p:nvPr/>
          </p:nvSpPr>
          <p:spPr>
            <a:xfrm>
              <a:off x="4433944" y="3008705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70" y="0"/>
                    <a:pt x="164" y="1"/>
                  </a:cubicBezTo>
                  <a:cubicBezTo>
                    <a:pt x="1" y="20"/>
                    <a:pt x="22" y="265"/>
                    <a:pt x="177" y="265"/>
                  </a:cubicBezTo>
                  <a:cubicBezTo>
                    <a:pt x="182" y="265"/>
                    <a:pt x="188" y="265"/>
                    <a:pt x="193" y="264"/>
                  </a:cubicBezTo>
                  <a:cubicBezTo>
                    <a:pt x="357" y="246"/>
                    <a:pt x="335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9"/>
            <p:cNvSpPr/>
            <p:nvPr/>
          </p:nvSpPr>
          <p:spPr>
            <a:xfrm>
              <a:off x="4378245" y="2998187"/>
              <a:ext cx="16326" cy="12073"/>
            </a:xfrm>
            <a:custGeom>
              <a:avLst/>
              <a:gdLst/>
              <a:ahLst/>
              <a:cxnLst/>
              <a:rect l="l" t="t" r="r" b="b"/>
              <a:pathLst>
                <a:path w="357" h="264" extrusionOk="0">
                  <a:moveTo>
                    <a:pt x="181" y="0"/>
                  </a:moveTo>
                  <a:cubicBezTo>
                    <a:pt x="176" y="0"/>
                    <a:pt x="170" y="0"/>
                    <a:pt x="164" y="1"/>
                  </a:cubicBezTo>
                  <a:cubicBezTo>
                    <a:pt x="1" y="18"/>
                    <a:pt x="22" y="264"/>
                    <a:pt x="176" y="264"/>
                  </a:cubicBezTo>
                  <a:cubicBezTo>
                    <a:pt x="181" y="264"/>
                    <a:pt x="187" y="264"/>
                    <a:pt x="193" y="263"/>
                  </a:cubicBezTo>
                  <a:cubicBezTo>
                    <a:pt x="356" y="246"/>
                    <a:pt x="335" y="0"/>
                    <a:pt x="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9"/>
            <p:cNvSpPr/>
            <p:nvPr/>
          </p:nvSpPr>
          <p:spPr>
            <a:xfrm>
              <a:off x="4789770" y="317040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2"/>
                  </a:cubicBezTo>
                  <a:cubicBezTo>
                    <a:pt x="0" y="20"/>
                    <a:pt x="22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7" y="247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9"/>
            <p:cNvSpPr/>
            <p:nvPr/>
          </p:nvSpPr>
          <p:spPr>
            <a:xfrm>
              <a:off x="4799099" y="313560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2" y="0"/>
                  </a:moveTo>
                  <a:cubicBezTo>
                    <a:pt x="176" y="0"/>
                    <a:pt x="170" y="0"/>
                    <a:pt x="164" y="1"/>
                  </a:cubicBezTo>
                  <a:cubicBezTo>
                    <a:pt x="1" y="18"/>
                    <a:pt x="22" y="265"/>
                    <a:pt x="177" y="265"/>
                  </a:cubicBezTo>
                  <a:cubicBezTo>
                    <a:pt x="182" y="265"/>
                    <a:pt x="188" y="265"/>
                    <a:pt x="193" y="265"/>
                  </a:cubicBezTo>
                  <a:cubicBezTo>
                    <a:pt x="356" y="246"/>
                    <a:pt x="335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9"/>
            <p:cNvSpPr/>
            <p:nvPr/>
          </p:nvSpPr>
          <p:spPr>
            <a:xfrm>
              <a:off x="4627016" y="3382731"/>
              <a:ext cx="16326" cy="12210"/>
            </a:xfrm>
            <a:custGeom>
              <a:avLst/>
              <a:gdLst/>
              <a:ahLst/>
              <a:cxnLst/>
              <a:rect l="l" t="t" r="r" b="b"/>
              <a:pathLst>
                <a:path w="357" h="267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0" y="19"/>
                    <a:pt x="22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9"/>
            <p:cNvSpPr/>
            <p:nvPr/>
          </p:nvSpPr>
          <p:spPr>
            <a:xfrm>
              <a:off x="4627108" y="3338556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70" y="1"/>
                    <a:pt x="164" y="2"/>
                  </a:cubicBezTo>
                  <a:cubicBezTo>
                    <a:pt x="0" y="19"/>
                    <a:pt x="20" y="265"/>
                    <a:pt x="175" y="265"/>
                  </a:cubicBezTo>
                  <a:cubicBezTo>
                    <a:pt x="181" y="265"/>
                    <a:pt x="186" y="264"/>
                    <a:pt x="192" y="264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9"/>
            <p:cNvSpPr/>
            <p:nvPr/>
          </p:nvSpPr>
          <p:spPr>
            <a:xfrm>
              <a:off x="4598984" y="3353327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1"/>
                  </a:cubicBezTo>
                  <a:cubicBezTo>
                    <a:pt x="0" y="20"/>
                    <a:pt x="22" y="266"/>
                    <a:pt x="177" y="266"/>
                  </a:cubicBezTo>
                  <a:cubicBezTo>
                    <a:pt x="182" y="266"/>
                    <a:pt x="187" y="265"/>
                    <a:pt x="193" y="265"/>
                  </a:cubicBezTo>
                  <a:cubicBezTo>
                    <a:pt x="356" y="246"/>
                    <a:pt x="335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9"/>
            <p:cNvSpPr/>
            <p:nvPr/>
          </p:nvSpPr>
          <p:spPr>
            <a:xfrm>
              <a:off x="4564320" y="2835068"/>
              <a:ext cx="16280" cy="12164"/>
            </a:xfrm>
            <a:custGeom>
              <a:avLst/>
              <a:gdLst/>
              <a:ahLst/>
              <a:cxnLst/>
              <a:rect l="l" t="t" r="r" b="b"/>
              <a:pathLst>
                <a:path w="356" h="266" extrusionOk="0">
                  <a:moveTo>
                    <a:pt x="179" y="0"/>
                  </a:moveTo>
                  <a:cubicBezTo>
                    <a:pt x="174" y="0"/>
                    <a:pt x="169" y="1"/>
                    <a:pt x="163" y="1"/>
                  </a:cubicBezTo>
                  <a:cubicBezTo>
                    <a:pt x="0" y="20"/>
                    <a:pt x="21" y="266"/>
                    <a:pt x="175" y="266"/>
                  </a:cubicBezTo>
                  <a:cubicBezTo>
                    <a:pt x="180" y="266"/>
                    <a:pt x="186" y="265"/>
                    <a:pt x="192" y="265"/>
                  </a:cubicBezTo>
                  <a:cubicBezTo>
                    <a:pt x="356" y="248"/>
                    <a:pt x="334" y="0"/>
                    <a:pt x="1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9"/>
            <p:cNvSpPr/>
            <p:nvPr/>
          </p:nvSpPr>
          <p:spPr>
            <a:xfrm>
              <a:off x="4622489" y="2881255"/>
              <a:ext cx="16326" cy="12210"/>
            </a:xfrm>
            <a:custGeom>
              <a:avLst/>
              <a:gdLst/>
              <a:ahLst/>
              <a:cxnLst/>
              <a:rect l="l" t="t" r="r" b="b"/>
              <a:pathLst>
                <a:path w="357" h="267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0" y="19"/>
                    <a:pt x="20" y="266"/>
                    <a:pt x="177" y="266"/>
                  </a:cubicBezTo>
                  <a:cubicBezTo>
                    <a:pt x="182" y="266"/>
                    <a:pt x="187" y="266"/>
                    <a:pt x="193" y="265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9"/>
            <p:cNvSpPr/>
            <p:nvPr/>
          </p:nvSpPr>
          <p:spPr>
            <a:xfrm>
              <a:off x="4545663" y="2860585"/>
              <a:ext cx="16326" cy="12118"/>
            </a:xfrm>
            <a:custGeom>
              <a:avLst/>
              <a:gdLst/>
              <a:ahLst/>
              <a:cxnLst/>
              <a:rect l="l" t="t" r="r" b="b"/>
              <a:pathLst>
                <a:path w="357" h="265" extrusionOk="0">
                  <a:moveTo>
                    <a:pt x="182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1" y="19"/>
                    <a:pt x="21" y="265"/>
                    <a:pt x="176" y="265"/>
                  </a:cubicBezTo>
                  <a:cubicBezTo>
                    <a:pt x="181" y="265"/>
                    <a:pt x="187" y="264"/>
                    <a:pt x="193" y="264"/>
                  </a:cubicBezTo>
                  <a:cubicBezTo>
                    <a:pt x="356" y="247"/>
                    <a:pt x="335" y="1"/>
                    <a:pt x="1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9"/>
            <p:cNvSpPr/>
            <p:nvPr/>
          </p:nvSpPr>
          <p:spPr>
            <a:xfrm>
              <a:off x="4847893" y="2776076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69" y="0"/>
                    <a:pt x="164" y="1"/>
                  </a:cubicBezTo>
                  <a:cubicBezTo>
                    <a:pt x="1" y="19"/>
                    <a:pt x="22" y="265"/>
                    <a:pt x="175" y="265"/>
                  </a:cubicBezTo>
                  <a:cubicBezTo>
                    <a:pt x="181" y="265"/>
                    <a:pt x="187" y="265"/>
                    <a:pt x="193" y="264"/>
                  </a:cubicBezTo>
                  <a:cubicBezTo>
                    <a:pt x="357" y="247"/>
                    <a:pt x="336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9"/>
            <p:cNvSpPr/>
            <p:nvPr/>
          </p:nvSpPr>
          <p:spPr>
            <a:xfrm>
              <a:off x="4878852" y="2794139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6" y="1"/>
                    <a:pt x="170" y="1"/>
                    <a:pt x="164" y="2"/>
                  </a:cubicBezTo>
                  <a:cubicBezTo>
                    <a:pt x="1" y="19"/>
                    <a:pt x="22" y="265"/>
                    <a:pt x="175" y="265"/>
                  </a:cubicBezTo>
                  <a:cubicBezTo>
                    <a:pt x="181" y="265"/>
                    <a:pt x="187" y="264"/>
                    <a:pt x="193" y="264"/>
                  </a:cubicBezTo>
                  <a:cubicBezTo>
                    <a:pt x="356" y="247"/>
                    <a:pt x="336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9"/>
            <p:cNvSpPr/>
            <p:nvPr/>
          </p:nvSpPr>
          <p:spPr>
            <a:xfrm>
              <a:off x="4843228" y="3447073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70" y="1"/>
                    <a:pt x="164" y="2"/>
                  </a:cubicBezTo>
                  <a:cubicBezTo>
                    <a:pt x="0" y="18"/>
                    <a:pt x="20" y="264"/>
                    <a:pt x="175" y="264"/>
                  </a:cubicBezTo>
                  <a:cubicBezTo>
                    <a:pt x="181" y="264"/>
                    <a:pt x="187" y="264"/>
                    <a:pt x="193" y="263"/>
                  </a:cubicBezTo>
                  <a:cubicBezTo>
                    <a:pt x="356" y="246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9"/>
            <p:cNvSpPr/>
            <p:nvPr/>
          </p:nvSpPr>
          <p:spPr>
            <a:xfrm>
              <a:off x="4843365" y="3410444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0"/>
                  </a:moveTo>
                  <a:cubicBezTo>
                    <a:pt x="175" y="0"/>
                    <a:pt x="169" y="0"/>
                    <a:pt x="164" y="1"/>
                  </a:cubicBezTo>
                  <a:cubicBezTo>
                    <a:pt x="0" y="20"/>
                    <a:pt x="22" y="265"/>
                    <a:pt x="177" y="265"/>
                  </a:cubicBezTo>
                  <a:cubicBezTo>
                    <a:pt x="182" y="265"/>
                    <a:pt x="187" y="265"/>
                    <a:pt x="193" y="264"/>
                  </a:cubicBezTo>
                  <a:cubicBezTo>
                    <a:pt x="356" y="246"/>
                    <a:pt x="335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9"/>
            <p:cNvSpPr/>
            <p:nvPr/>
          </p:nvSpPr>
          <p:spPr>
            <a:xfrm>
              <a:off x="4989107" y="3072864"/>
              <a:ext cx="16326" cy="12164"/>
            </a:xfrm>
            <a:custGeom>
              <a:avLst/>
              <a:gdLst/>
              <a:ahLst/>
              <a:cxnLst/>
              <a:rect l="l" t="t" r="r" b="b"/>
              <a:pathLst>
                <a:path w="357" h="266" extrusionOk="0">
                  <a:moveTo>
                    <a:pt x="180" y="1"/>
                  </a:moveTo>
                  <a:cubicBezTo>
                    <a:pt x="175" y="1"/>
                    <a:pt x="169" y="1"/>
                    <a:pt x="164" y="2"/>
                  </a:cubicBezTo>
                  <a:cubicBezTo>
                    <a:pt x="1" y="20"/>
                    <a:pt x="22" y="266"/>
                    <a:pt x="175" y="266"/>
                  </a:cubicBezTo>
                  <a:cubicBezTo>
                    <a:pt x="181" y="266"/>
                    <a:pt x="187" y="266"/>
                    <a:pt x="193" y="265"/>
                  </a:cubicBezTo>
                  <a:cubicBezTo>
                    <a:pt x="357" y="248"/>
                    <a:pt x="336" y="1"/>
                    <a:pt x="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9"/>
            <p:cNvSpPr/>
            <p:nvPr/>
          </p:nvSpPr>
          <p:spPr>
            <a:xfrm>
              <a:off x="5004244" y="3020869"/>
              <a:ext cx="16280" cy="12118"/>
            </a:xfrm>
            <a:custGeom>
              <a:avLst/>
              <a:gdLst/>
              <a:ahLst/>
              <a:cxnLst/>
              <a:rect l="l" t="t" r="r" b="b"/>
              <a:pathLst>
                <a:path w="356" h="265" extrusionOk="0">
                  <a:moveTo>
                    <a:pt x="181" y="1"/>
                  </a:moveTo>
                  <a:cubicBezTo>
                    <a:pt x="175" y="1"/>
                    <a:pt x="169" y="1"/>
                    <a:pt x="163" y="2"/>
                  </a:cubicBezTo>
                  <a:cubicBezTo>
                    <a:pt x="0" y="19"/>
                    <a:pt x="21" y="265"/>
                    <a:pt x="175" y="265"/>
                  </a:cubicBezTo>
                  <a:cubicBezTo>
                    <a:pt x="181" y="265"/>
                    <a:pt x="186" y="264"/>
                    <a:pt x="192" y="264"/>
                  </a:cubicBezTo>
                  <a:cubicBezTo>
                    <a:pt x="356" y="247"/>
                    <a:pt x="335" y="1"/>
                    <a:pt x="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9"/>
            <p:cNvSpPr/>
            <p:nvPr/>
          </p:nvSpPr>
          <p:spPr>
            <a:xfrm>
              <a:off x="4767682" y="2763317"/>
              <a:ext cx="178987" cy="695370"/>
            </a:xfrm>
            <a:custGeom>
              <a:avLst/>
              <a:gdLst/>
              <a:ahLst/>
              <a:cxnLst/>
              <a:rect l="l" t="t" r="r" b="b"/>
              <a:pathLst>
                <a:path w="3914" h="15206" fill="none" extrusionOk="0">
                  <a:moveTo>
                    <a:pt x="0" y="1"/>
                  </a:moveTo>
                  <a:cubicBezTo>
                    <a:pt x="2373" y="1248"/>
                    <a:pt x="3914" y="3927"/>
                    <a:pt x="3799" y="6604"/>
                  </a:cubicBezTo>
                  <a:cubicBezTo>
                    <a:pt x="3737" y="8067"/>
                    <a:pt x="3227" y="9467"/>
                    <a:pt x="2849" y="10880"/>
                  </a:cubicBezTo>
                  <a:cubicBezTo>
                    <a:pt x="2469" y="12295"/>
                    <a:pt x="2220" y="13813"/>
                    <a:pt x="2670" y="15206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9"/>
            <p:cNvSpPr/>
            <p:nvPr/>
          </p:nvSpPr>
          <p:spPr>
            <a:xfrm>
              <a:off x="4343444" y="2814489"/>
              <a:ext cx="276941" cy="689197"/>
            </a:xfrm>
            <a:custGeom>
              <a:avLst/>
              <a:gdLst/>
              <a:ahLst/>
              <a:cxnLst/>
              <a:rect l="l" t="t" r="r" b="b"/>
              <a:pathLst>
                <a:path w="6056" h="15071" fill="none" extrusionOk="0">
                  <a:moveTo>
                    <a:pt x="6007" y="15070"/>
                  </a:moveTo>
                  <a:cubicBezTo>
                    <a:pt x="6055" y="13892"/>
                    <a:pt x="5592" y="12741"/>
                    <a:pt x="4947" y="11754"/>
                  </a:cubicBezTo>
                  <a:cubicBezTo>
                    <a:pt x="4304" y="10766"/>
                    <a:pt x="3480" y="9911"/>
                    <a:pt x="2707" y="9019"/>
                  </a:cubicBezTo>
                  <a:cubicBezTo>
                    <a:pt x="1934" y="8128"/>
                    <a:pt x="1197" y="7178"/>
                    <a:pt x="775" y="6078"/>
                  </a:cubicBezTo>
                  <a:cubicBezTo>
                    <a:pt x="1" y="4061"/>
                    <a:pt x="425" y="1633"/>
                    <a:pt x="1840" y="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9"/>
            <p:cNvSpPr/>
            <p:nvPr/>
          </p:nvSpPr>
          <p:spPr>
            <a:xfrm>
              <a:off x="4490741" y="2807767"/>
              <a:ext cx="264731" cy="712931"/>
            </a:xfrm>
            <a:custGeom>
              <a:avLst/>
              <a:gdLst/>
              <a:ahLst/>
              <a:cxnLst/>
              <a:rect l="l" t="t" r="r" b="b"/>
              <a:pathLst>
                <a:path w="5789" h="15590" fill="none" extrusionOk="0">
                  <a:moveTo>
                    <a:pt x="377" y="1"/>
                  </a:moveTo>
                  <a:cubicBezTo>
                    <a:pt x="0" y="1521"/>
                    <a:pt x="66" y="3134"/>
                    <a:pt x="449" y="4652"/>
                  </a:cubicBezTo>
                  <a:cubicBezTo>
                    <a:pt x="832" y="6171"/>
                    <a:pt x="1527" y="7600"/>
                    <a:pt x="2384" y="8910"/>
                  </a:cubicBezTo>
                  <a:cubicBezTo>
                    <a:pt x="3077" y="9972"/>
                    <a:pt x="3878" y="10961"/>
                    <a:pt x="4539" y="12042"/>
                  </a:cubicBezTo>
                  <a:cubicBezTo>
                    <a:pt x="5201" y="13123"/>
                    <a:pt x="5726" y="14323"/>
                    <a:pt x="5788" y="15589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9"/>
            <p:cNvSpPr/>
            <p:nvPr/>
          </p:nvSpPr>
          <p:spPr>
            <a:xfrm>
              <a:off x="4600401" y="2779231"/>
              <a:ext cx="145330" cy="551047"/>
            </a:xfrm>
            <a:custGeom>
              <a:avLst/>
              <a:gdLst/>
              <a:ahLst/>
              <a:cxnLst/>
              <a:rect l="l" t="t" r="r" b="b"/>
              <a:pathLst>
                <a:path w="3178" h="12050" fill="none" extrusionOk="0">
                  <a:moveTo>
                    <a:pt x="3178" y="12049"/>
                  </a:moveTo>
                  <a:cubicBezTo>
                    <a:pt x="3167" y="7850"/>
                    <a:pt x="2060" y="3659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9"/>
            <p:cNvSpPr/>
            <p:nvPr/>
          </p:nvSpPr>
          <p:spPr>
            <a:xfrm>
              <a:off x="4694285" y="2776670"/>
              <a:ext cx="157494" cy="611273"/>
            </a:xfrm>
            <a:custGeom>
              <a:avLst/>
              <a:gdLst/>
              <a:ahLst/>
              <a:cxnLst/>
              <a:rect l="l" t="t" r="r" b="b"/>
              <a:pathLst>
                <a:path w="3444" h="13367" fill="none" extrusionOk="0">
                  <a:moveTo>
                    <a:pt x="1" y="1"/>
                  </a:moveTo>
                  <a:cubicBezTo>
                    <a:pt x="1618" y="1403"/>
                    <a:pt x="2718" y="3391"/>
                    <a:pt x="3044" y="5508"/>
                  </a:cubicBezTo>
                  <a:cubicBezTo>
                    <a:pt x="3443" y="8102"/>
                    <a:pt x="2713" y="10745"/>
                    <a:pt x="2846" y="13367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9"/>
            <p:cNvSpPr/>
            <p:nvPr/>
          </p:nvSpPr>
          <p:spPr>
            <a:xfrm>
              <a:off x="4846887" y="2870463"/>
              <a:ext cx="156625" cy="307123"/>
            </a:xfrm>
            <a:custGeom>
              <a:avLst/>
              <a:gdLst/>
              <a:ahLst/>
              <a:cxnLst/>
              <a:rect l="l" t="t" r="r" b="b"/>
              <a:pathLst>
                <a:path w="3425" h="6716" extrusionOk="0">
                  <a:moveTo>
                    <a:pt x="1342" y="1"/>
                  </a:moveTo>
                  <a:cubicBezTo>
                    <a:pt x="1267" y="1"/>
                    <a:pt x="1191" y="9"/>
                    <a:pt x="1117" y="27"/>
                  </a:cubicBezTo>
                  <a:cubicBezTo>
                    <a:pt x="770" y="112"/>
                    <a:pt x="497" y="393"/>
                    <a:pt x="344" y="714"/>
                  </a:cubicBezTo>
                  <a:cubicBezTo>
                    <a:pt x="189" y="1035"/>
                    <a:pt x="138" y="1394"/>
                    <a:pt x="100" y="1748"/>
                  </a:cubicBezTo>
                  <a:cubicBezTo>
                    <a:pt x="14" y="2572"/>
                    <a:pt x="1" y="3409"/>
                    <a:pt x="130" y="4230"/>
                  </a:cubicBezTo>
                  <a:cubicBezTo>
                    <a:pt x="237" y="4919"/>
                    <a:pt x="430" y="5865"/>
                    <a:pt x="940" y="6380"/>
                  </a:cubicBezTo>
                  <a:cubicBezTo>
                    <a:pt x="1138" y="6581"/>
                    <a:pt x="1418" y="6716"/>
                    <a:pt x="1694" y="6716"/>
                  </a:cubicBezTo>
                  <a:cubicBezTo>
                    <a:pt x="1781" y="6716"/>
                    <a:pt x="1867" y="6703"/>
                    <a:pt x="1950" y="6674"/>
                  </a:cubicBezTo>
                  <a:cubicBezTo>
                    <a:pt x="2859" y="6363"/>
                    <a:pt x="3145" y="4860"/>
                    <a:pt x="3261" y="4049"/>
                  </a:cubicBezTo>
                  <a:cubicBezTo>
                    <a:pt x="3424" y="2920"/>
                    <a:pt x="3240" y="1708"/>
                    <a:pt x="2576" y="779"/>
                  </a:cubicBezTo>
                  <a:cubicBezTo>
                    <a:pt x="2407" y="543"/>
                    <a:pt x="2206" y="324"/>
                    <a:pt x="1955" y="177"/>
                  </a:cubicBezTo>
                  <a:cubicBezTo>
                    <a:pt x="1770" y="68"/>
                    <a:pt x="1556" y="1"/>
                    <a:pt x="134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6" name="Google Shape;3256;p9"/>
          <p:cNvSpPr/>
          <p:nvPr/>
        </p:nvSpPr>
        <p:spPr>
          <a:xfrm>
            <a:off x="6322083" y="3909233"/>
            <a:ext cx="11433" cy="7978"/>
          </a:xfrm>
          <a:custGeom>
            <a:avLst/>
            <a:gdLst/>
            <a:ahLst/>
            <a:cxnLst/>
            <a:rect l="l" t="t" r="r" b="b"/>
            <a:pathLst>
              <a:path w="278" h="194" extrusionOk="0">
                <a:moveTo>
                  <a:pt x="140" y="1"/>
                </a:moveTo>
                <a:cubicBezTo>
                  <a:pt x="59" y="1"/>
                  <a:pt x="0" y="120"/>
                  <a:pt x="86" y="177"/>
                </a:cubicBezTo>
                <a:cubicBezTo>
                  <a:pt x="104" y="189"/>
                  <a:pt x="122" y="194"/>
                  <a:pt x="139" y="194"/>
                </a:cubicBezTo>
                <a:cubicBezTo>
                  <a:pt x="220" y="194"/>
                  <a:pt x="278" y="74"/>
                  <a:pt x="192" y="17"/>
                </a:cubicBezTo>
                <a:cubicBezTo>
                  <a:pt x="174" y="6"/>
                  <a:pt x="157" y="1"/>
                  <a:pt x="140" y="1"/>
                </a:cubicBezTo>
                <a:close/>
              </a:path>
            </a:pathLst>
          </a:custGeom>
          <a:solidFill>
            <a:srgbClr val="3853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7" name="Google Shape;3257;p9"/>
          <p:cNvSpPr/>
          <p:nvPr/>
        </p:nvSpPr>
        <p:spPr>
          <a:xfrm>
            <a:off x="8511269" y="4469330"/>
            <a:ext cx="10980" cy="7690"/>
          </a:xfrm>
          <a:custGeom>
            <a:avLst/>
            <a:gdLst/>
            <a:ahLst/>
            <a:cxnLst/>
            <a:rect l="l" t="t" r="r" b="b"/>
            <a:pathLst>
              <a:path w="267" h="187" extrusionOk="0">
                <a:moveTo>
                  <a:pt x="136" y="1"/>
                </a:moveTo>
                <a:cubicBezTo>
                  <a:pt x="61" y="1"/>
                  <a:pt x="1" y="108"/>
                  <a:pt x="77" y="167"/>
                </a:cubicBezTo>
                <a:cubicBezTo>
                  <a:pt x="95" y="181"/>
                  <a:pt x="114" y="187"/>
                  <a:pt x="132" y="187"/>
                </a:cubicBezTo>
                <a:cubicBezTo>
                  <a:pt x="207" y="187"/>
                  <a:pt x="267" y="81"/>
                  <a:pt x="191" y="21"/>
                </a:cubicBezTo>
                <a:cubicBezTo>
                  <a:pt x="173" y="7"/>
                  <a:pt x="154" y="1"/>
                  <a:pt x="136" y="1"/>
                </a:cubicBezTo>
                <a:close/>
              </a:path>
            </a:pathLst>
          </a:custGeom>
          <a:solidFill>
            <a:srgbClr val="FF90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8" name="Google Shape;3258;p9"/>
          <p:cNvSpPr/>
          <p:nvPr/>
        </p:nvSpPr>
        <p:spPr>
          <a:xfrm>
            <a:off x="8491775" y="4481010"/>
            <a:ext cx="10980" cy="7690"/>
          </a:xfrm>
          <a:custGeom>
            <a:avLst/>
            <a:gdLst/>
            <a:ahLst/>
            <a:cxnLst/>
            <a:rect l="l" t="t" r="r" b="b"/>
            <a:pathLst>
              <a:path w="267" h="187" extrusionOk="0">
                <a:moveTo>
                  <a:pt x="136" y="1"/>
                </a:moveTo>
                <a:cubicBezTo>
                  <a:pt x="61" y="1"/>
                  <a:pt x="1" y="108"/>
                  <a:pt x="77" y="167"/>
                </a:cubicBezTo>
                <a:cubicBezTo>
                  <a:pt x="95" y="181"/>
                  <a:pt x="114" y="187"/>
                  <a:pt x="132" y="187"/>
                </a:cubicBezTo>
                <a:cubicBezTo>
                  <a:pt x="207" y="187"/>
                  <a:pt x="267" y="80"/>
                  <a:pt x="191" y="21"/>
                </a:cubicBezTo>
                <a:cubicBezTo>
                  <a:pt x="173" y="7"/>
                  <a:pt x="154" y="1"/>
                  <a:pt x="136" y="1"/>
                </a:cubicBezTo>
                <a:close/>
              </a:path>
            </a:pathLst>
          </a:custGeom>
          <a:solidFill>
            <a:srgbClr val="FF90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9" name="Google Shape;3259;p9"/>
          <p:cNvSpPr/>
          <p:nvPr/>
        </p:nvSpPr>
        <p:spPr>
          <a:xfrm>
            <a:off x="8466483" y="4719418"/>
            <a:ext cx="10980" cy="7690"/>
          </a:xfrm>
          <a:custGeom>
            <a:avLst/>
            <a:gdLst/>
            <a:ahLst/>
            <a:cxnLst/>
            <a:rect l="l" t="t" r="r" b="b"/>
            <a:pathLst>
              <a:path w="267" h="187" extrusionOk="0">
                <a:moveTo>
                  <a:pt x="136" y="1"/>
                </a:moveTo>
                <a:cubicBezTo>
                  <a:pt x="61" y="1"/>
                  <a:pt x="1" y="108"/>
                  <a:pt x="77" y="167"/>
                </a:cubicBezTo>
                <a:cubicBezTo>
                  <a:pt x="95" y="181"/>
                  <a:pt x="114" y="187"/>
                  <a:pt x="131" y="187"/>
                </a:cubicBezTo>
                <a:cubicBezTo>
                  <a:pt x="207" y="187"/>
                  <a:pt x="267" y="80"/>
                  <a:pt x="191" y="21"/>
                </a:cubicBezTo>
                <a:cubicBezTo>
                  <a:pt x="173" y="7"/>
                  <a:pt x="154" y="1"/>
                  <a:pt x="136" y="1"/>
                </a:cubicBezTo>
                <a:close/>
              </a:path>
            </a:pathLst>
          </a:custGeom>
          <a:solidFill>
            <a:srgbClr val="FF90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0" name="Google Shape;3260;p9"/>
          <p:cNvSpPr/>
          <p:nvPr/>
        </p:nvSpPr>
        <p:spPr>
          <a:xfrm>
            <a:off x="8460396" y="4673110"/>
            <a:ext cx="10980" cy="7690"/>
          </a:xfrm>
          <a:custGeom>
            <a:avLst/>
            <a:gdLst/>
            <a:ahLst/>
            <a:cxnLst/>
            <a:rect l="l" t="t" r="r" b="b"/>
            <a:pathLst>
              <a:path w="267" h="187" extrusionOk="0">
                <a:moveTo>
                  <a:pt x="136" y="0"/>
                </a:moveTo>
                <a:cubicBezTo>
                  <a:pt x="61" y="0"/>
                  <a:pt x="1" y="107"/>
                  <a:pt x="77" y="166"/>
                </a:cubicBezTo>
                <a:cubicBezTo>
                  <a:pt x="95" y="180"/>
                  <a:pt x="114" y="186"/>
                  <a:pt x="132" y="186"/>
                </a:cubicBezTo>
                <a:cubicBezTo>
                  <a:pt x="207" y="186"/>
                  <a:pt x="267" y="80"/>
                  <a:pt x="191" y="20"/>
                </a:cubicBezTo>
                <a:cubicBezTo>
                  <a:pt x="173" y="6"/>
                  <a:pt x="154" y="0"/>
                  <a:pt x="136" y="0"/>
                </a:cubicBezTo>
                <a:close/>
              </a:path>
            </a:pathLst>
          </a:custGeom>
          <a:solidFill>
            <a:srgbClr val="FF90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1" name="Google Shape;3261;p9"/>
          <p:cNvSpPr/>
          <p:nvPr/>
        </p:nvSpPr>
        <p:spPr>
          <a:xfrm>
            <a:off x="8486059" y="4716087"/>
            <a:ext cx="10980" cy="7690"/>
          </a:xfrm>
          <a:custGeom>
            <a:avLst/>
            <a:gdLst/>
            <a:ahLst/>
            <a:cxnLst/>
            <a:rect l="l" t="t" r="r" b="b"/>
            <a:pathLst>
              <a:path w="267" h="187" extrusionOk="0">
                <a:moveTo>
                  <a:pt x="135" y="0"/>
                </a:moveTo>
                <a:cubicBezTo>
                  <a:pt x="60" y="0"/>
                  <a:pt x="0" y="106"/>
                  <a:pt x="76" y="166"/>
                </a:cubicBezTo>
                <a:cubicBezTo>
                  <a:pt x="94" y="180"/>
                  <a:pt x="113" y="186"/>
                  <a:pt x="131" y="186"/>
                </a:cubicBezTo>
                <a:cubicBezTo>
                  <a:pt x="206" y="186"/>
                  <a:pt x="266" y="79"/>
                  <a:pt x="190" y="20"/>
                </a:cubicBezTo>
                <a:cubicBezTo>
                  <a:pt x="172" y="6"/>
                  <a:pt x="153" y="0"/>
                  <a:pt x="135" y="0"/>
                </a:cubicBezTo>
                <a:close/>
              </a:path>
            </a:pathLst>
          </a:custGeom>
          <a:solidFill>
            <a:srgbClr val="FF90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2" name="Google Shape;3262;p9"/>
          <p:cNvSpPr/>
          <p:nvPr/>
        </p:nvSpPr>
        <p:spPr>
          <a:xfrm>
            <a:off x="8312589" y="4622031"/>
            <a:ext cx="10939" cy="7690"/>
          </a:xfrm>
          <a:custGeom>
            <a:avLst/>
            <a:gdLst/>
            <a:ahLst/>
            <a:cxnLst/>
            <a:rect l="l" t="t" r="r" b="b"/>
            <a:pathLst>
              <a:path w="266" h="187" extrusionOk="0">
                <a:moveTo>
                  <a:pt x="136" y="0"/>
                </a:moveTo>
                <a:cubicBezTo>
                  <a:pt x="61" y="0"/>
                  <a:pt x="1" y="107"/>
                  <a:pt x="76" y="166"/>
                </a:cubicBezTo>
                <a:cubicBezTo>
                  <a:pt x="94" y="180"/>
                  <a:pt x="112" y="186"/>
                  <a:pt x="130" y="186"/>
                </a:cubicBezTo>
                <a:cubicBezTo>
                  <a:pt x="206" y="186"/>
                  <a:pt x="265" y="79"/>
                  <a:pt x="189" y="20"/>
                </a:cubicBezTo>
                <a:cubicBezTo>
                  <a:pt x="172" y="6"/>
                  <a:pt x="153" y="0"/>
                  <a:pt x="136" y="0"/>
                </a:cubicBezTo>
                <a:close/>
              </a:path>
            </a:pathLst>
          </a:custGeom>
          <a:solidFill>
            <a:srgbClr val="FF90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3" name="Google Shape;3263;p9"/>
          <p:cNvSpPr/>
          <p:nvPr/>
        </p:nvSpPr>
        <p:spPr>
          <a:xfrm>
            <a:off x="8306502" y="4600358"/>
            <a:ext cx="10939" cy="7649"/>
          </a:xfrm>
          <a:custGeom>
            <a:avLst/>
            <a:gdLst/>
            <a:ahLst/>
            <a:cxnLst/>
            <a:rect l="l" t="t" r="r" b="b"/>
            <a:pathLst>
              <a:path w="266" h="186" extrusionOk="0">
                <a:moveTo>
                  <a:pt x="134" y="1"/>
                </a:moveTo>
                <a:cubicBezTo>
                  <a:pt x="59" y="1"/>
                  <a:pt x="0" y="107"/>
                  <a:pt x="76" y="166"/>
                </a:cubicBezTo>
                <a:cubicBezTo>
                  <a:pt x="94" y="180"/>
                  <a:pt x="113" y="186"/>
                  <a:pt x="131" y="186"/>
                </a:cubicBezTo>
                <a:cubicBezTo>
                  <a:pt x="206" y="186"/>
                  <a:pt x="266" y="80"/>
                  <a:pt x="190" y="21"/>
                </a:cubicBezTo>
                <a:cubicBezTo>
                  <a:pt x="171" y="7"/>
                  <a:pt x="152" y="1"/>
                  <a:pt x="134" y="1"/>
                </a:cubicBezTo>
                <a:close/>
              </a:path>
            </a:pathLst>
          </a:custGeom>
          <a:solidFill>
            <a:srgbClr val="FF90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4" name="Google Shape;3264;p9"/>
          <p:cNvSpPr/>
          <p:nvPr/>
        </p:nvSpPr>
        <p:spPr>
          <a:xfrm>
            <a:off x="8378555" y="4426230"/>
            <a:ext cx="10980" cy="7690"/>
          </a:xfrm>
          <a:custGeom>
            <a:avLst/>
            <a:gdLst/>
            <a:ahLst/>
            <a:cxnLst/>
            <a:rect l="l" t="t" r="r" b="b"/>
            <a:pathLst>
              <a:path w="267" h="187" extrusionOk="0">
                <a:moveTo>
                  <a:pt x="136" y="0"/>
                </a:moveTo>
                <a:cubicBezTo>
                  <a:pt x="61" y="0"/>
                  <a:pt x="1" y="107"/>
                  <a:pt x="77" y="166"/>
                </a:cubicBezTo>
                <a:cubicBezTo>
                  <a:pt x="95" y="180"/>
                  <a:pt x="114" y="186"/>
                  <a:pt x="132" y="186"/>
                </a:cubicBezTo>
                <a:cubicBezTo>
                  <a:pt x="207" y="186"/>
                  <a:pt x="267" y="80"/>
                  <a:pt x="191" y="20"/>
                </a:cubicBezTo>
                <a:cubicBezTo>
                  <a:pt x="173" y="6"/>
                  <a:pt x="154" y="0"/>
                  <a:pt x="136" y="0"/>
                </a:cubicBezTo>
                <a:close/>
              </a:path>
            </a:pathLst>
          </a:custGeom>
          <a:solidFill>
            <a:srgbClr val="FF90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5" name="Google Shape;3265;p9"/>
          <p:cNvSpPr/>
          <p:nvPr/>
        </p:nvSpPr>
        <p:spPr>
          <a:xfrm>
            <a:off x="8349067" y="4443174"/>
            <a:ext cx="10898" cy="7690"/>
          </a:xfrm>
          <a:custGeom>
            <a:avLst/>
            <a:gdLst/>
            <a:ahLst/>
            <a:cxnLst/>
            <a:rect l="l" t="t" r="r" b="b"/>
            <a:pathLst>
              <a:path w="265" h="187" extrusionOk="0">
                <a:moveTo>
                  <a:pt x="134" y="0"/>
                </a:moveTo>
                <a:cubicBezTo>
                  <a:pt x="60" y="0"/>
                  <a:pt x="0" y="106"/>
                  <a:pt x="75" y="167"/>
                </a:cubicBezTo>
                <a:cubicBezTo>
                  <a:pt x="93" y="181"/>
                  <a:pt x="112" y="186"/>
                  <a:pt x="129" y="186"/>
                </a:cubicBezTo>
                <a:cubicBezTo>
                  <a:pt x="205" y="186"/>
                  <a:pt x="265" y="80"/>
                  <a:pt x="189" y="20"/>
                </a:cubicBezTo>
                <a:cubicBezTo>
                  <a:pt x="171" y="6"/>
                  <a:pt x="152" y="0"/>
                  <a:pt x="134" y="0"/>
                </a:cubicBezTo>
                <a:close/>
              </a:path>
            </a:pathLst>
          </a:custGeom>
          <a:solidFill>
            <a:srgbClr val="FF90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6" name="Google Shape;3266;p9"/>
          <p:cNvSpPr/>
          <p:nvPr/>
        </p:nvSpPr>
        <p:spPr>
          <a:xfrm>
            <a:off x="4828423" y="4978389"/>
            <a:ext cx="48857" cy="142251"/>
          </a:xfrm>
          <a:custGeom>
            <a:avLst/>
            <a:gdLst/>
            <a:ahLst/>
            <a:cxnLst/>
            <a:rect l="l" t="t" r="r" b="b"/>
            <a:pathLst>
              <a:path w="1188" h="3459" fill="none" extrusionOk="0">
                <a:moveTo>
                  <a:pt x="1" y="1"/>
                </a:moveTo>
                <a:cubicBezTo>
                  <a:pt x="31" y="1239"/>
                  <a:pt x="452" y="2463"/>
                  <a:pt x="1187" y="3458"/>
                </a:cubicBezTo>
              </a:path>
            </a:pathLst>
          </a:custGeom>
          <a:noFill/>
          <a:ln w="475" cap="rnd" cmpd="sng">
            <a:solidFill>
              <a:srgbClr val="6E99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7" name="Google Shape;3267;p9"/>
          <p:cNvSpPr/>
          <p:nvPr/>
        </p:nvSpPr>
        <p:spPr>
          <a:xfrm>
            <a:off x="4793384" y="5112460"/>
            <a:ext cx="25415" cy="55519"/>
          </a:xfrm>
          <a:custGeom>
            <a:avLst/>
            <a:gdLst/>
            <a:ahLst/>
            <a:cxnLst/>
            <a:rect l="l" t="t" r="r" b="b"/>
            <a:pathLst>
              <a:path w="618" h="1350" fill="none" extrusionOk="0">
                <a:moveTo>
                  <a:pt x="0" y="0"/>
                </a:moveTo>
                <a:cubicBezTo>
                  <a:pt x="96" y="490"/>
                  <a:pt x="310" y="956"/>
                  <a:pt x="617" y="1349"/>
                </a:cubicBezTo>
              </a:path>
            </a:pathLst>
          </a:custGeom>
          <a:noFill/>
          <a:ln w="475" cap="rnd" cmpd="sng">
            <a:solidFill>
              <a:srgbClr val="6E99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8" name="Google Shape;3268;p9"/>
          <p:cNvSpPr/>
          <p:nvPr/>
        </p:nvSpPr>
        <p:spPr>
          <a:xfrm>
            <a:off x="4739426" y="5177851"/>
            <a:ext cx="14723" cy="24839"/>
          </a:xfrm>
          <a:custGeom>
            <a:avLst/>
            <a:gdLst/>
            <a:ahLst/>
            <a:cxnLst/>
            <a:rect l="l" t="t" r="r" b="b"/>
            <a:pathLst>
              <a:path w="358" h="604" fill="none" extrusionOk="0">
                <a:moveTo>
                  <a:pt x="1" y="1"/>
                </a:moveTo>
                <a:cubicBezTo>
                  <a:pt x="98" y="214"/>
                  <a:pt x="220" y="415"/>
                  <a:pt x="358" y="603"/>
                </a:cubicBezTo>
              </a:path>
            </a:pathLst>
          </a:custGeom>
          <a:noFill/>
          <a:ln w="475" cap="rnd" cmpd="sng">
            <a:solidFill>
              <a:srgbClr val="6E99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9" name="Google Shape;3269;p9"/>
          <p:cNvSpPr/>
          <p:nvPr/>
        </p:nvSpPr>
        <p:spPr>
          <a:xfrm rot="10800000">
            <a:off x="2082786" y="798670"/>
            <a:ext cx="13792" cy="9802"/>
          </a:xfrm>
          <a:custGeom>
            <a:avLst/>
            <a:gdLst/>
            <a:ahLst/>
            <a:cxnLst/>
            <a:rect l="l" t="t" r="r" b="b"/>
            <a:pathLst>
              <a:path w="197" h="140" extrusionOk="0">
                <a:moveTo>
                  <a:pt x="95" y="0"/>
                </a:moveTo>
                <a:cubicBezTo>
                  <a:pt x="28" y="0"/>
                  <a:pt x="1" y="111"/>
                  <a:pt x="78" y="136"/>
                </a:cubicBezTo>
                <a:cubicBezTo>
                  <a:pt x="86" y="138"/>
                  <a:pt x="93" y="139"/>
                  <a:pt x="99" y="139"/>
                </a:cubicBezTo>
                <a:cubicBezTo>
                  <a:pt x="168" y="139"/>
                  <a:pt x="196" y="28"/>
                  <a:pt x="118" y="4"/>
                </a:cubicBezTo>
                <a:cubicBezTo>
                  <a:pt x="110" y="2"/>
                  <a:pt x="103" y="0"/>
                  <a:pt x="95" y="0"/>
                </a:cubicBezTo>
                <a:close/>
              </a:path>
            </a:pathLst>
          </a:custGeom>
          <a:solidFill>
            <a:srgbClr val="DF2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0" name="Google Shape;3270;p9"/>
          <p:cNvSpPr/>
          <p:nvPr/>
        </p:nvSpPr>
        <p:spPr>
          <a:xfrm rot="-853324">
            <a:off x="5858869" y="4244912"/>
            <a:ext cx="194903" cy="191211"/>
          </a:xfrm>
          <a:custGeom>
            <a:avLst/>
            <a:gdLst/>
            <a:ahLst/>
            <a:cxnLst/>
            <a:rect l="l" t="t" r="r" b="b"/>
            <a:pathLst>
              <a:path w="4804" h="4713" extrusionOk="0">
                <a:moveTo>
                  <a:pt x="2402" y="1"/>
                </a:moveTo>
                <a:cubicBezTo>
                  <a:pt x="2310" y="1"/>
                  <a:pt x="2218" y="47"/>
                  <a:pt x="2168" y="139"/>
                </a:cubicBezTo>
                <a:lnTo>
                  <a:pt x="1504" y="1352"/>
                </a:lnTo>
                <a:cubicBezTo>
                  <a:pt x="1481" y="1397"/>
                  <a:pt x="1443" y="1436"/>
                  <a:pt x="1397" y="1458"/>
                </a:cubicBezTo>
                <a:lnTo>
                  <a:pt x="185" y="2123"/>
                </a:lnTo>
                <a:cubicBezTo>
                  <a:pt x="1" y="2223"/>
                  <a:pt x="1" y="2490"/>
                  <a:pt x="185" y="2590"/>
                </a:cubicBezTo>
                <a:lnTo>
                  <a:pt x="1397" y="3255"/>
                </a:lnTo>
                <a:cubicBezTo>
                  <a:pt x="1443" y="3278"/>
                  <a:pt x="1481" y="3316"/>
                  <a:pt x="1504" y="3358"/>
                </a:cubicBezTo>
                <a:lnTo>
                  <a:pt x="2168" y="4574"/>
                </a:lnTo>
                <a:cubicBezTo>
                  <a:pt x="2218" y="4666"/>
                  <a:pt x="2310" y="4712"/>
                  <a:pt x="2402" y="4712"/>
                </a:cubicBezTo>
                <a:cubicBezTo>
                  <a:pt x="2494" y="4712"/>
                  <a:pt x="2586" y="4666"/>
                  <a:pt x="2636" y="4574"/>
                </a:cubicBezTo>
                <a:lnTo>
                  <a:pt x="3301" y="3358"/>
                </a:lnTo>
                <a:cubicBezTo>
                  <a:pt x="3323" y="3316"/>
                  <a:pt x="3362" y="3278"/>
                  <a:pt x="3407" y="3255"/>
                </a:cubicBezTo>
                <a:lnTo>
                  <a:pt x="4620" y="2590"/>
                </a:lnTo>
                <a:cubicBezTo>
                  <a:pt x="4804" y="2490"/>
                  <a:pt x="4804" y="2223"/>
                  <a:pt x="4620" y="2123"/>
                </a:cubicBezTo>
                <a:lnTo>
                  <a:pt x="3407" y="1458"/>
                </a:lnTo>
                <a:cubicBezTo>
                  <a:pt x="3362" y="1436"/>
                  <a:pt x="3323" y="1397"/>
                  <a:pt x="3301" y="1352"/>
                </a:cubicBezTo>
                <a:lnTo>
                  <a:pt x="2636" y="139"/>
                </a:lnTo>
                <a:cubicBezTo>
                  <a:pt x="2586" y="47"/>
                  <a:pt x="2494" y="1"/>
                  <a:pt x="24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1" name="Google Shape;3271;p9"/>
          <p:cNvSpPr/>
          <p:nvPr/>
        </p:nvSpPr>
        <p:spPr>
          <a:xfrm rot="-853324">
            <a:off x="1686056" y="880887"/>
            <a:ext cx="194903" cy="191211"/>
          </a:xfrm>
          <a:custGeom>
            <a:avLst/>
            <a:gdLst/>
            <a:ahLst/>
            <a:cxnLst/>
            <a:rect l="l" t="t" r="r" b="b"/>
            <a:pathLst>
              <a:path w="4804" h="4713" extrusionOk="0">
                <a:moveTo>
                  <a:pt x="2402" y="1"/>
                </a:moveTo>
                <a:cubicBezTo>
                  <a:pt x="2310" y="1"/>
                  <a:pt x="2218" y="47"/>
                  <a:pt x="2168" y="139"/>
                </a:cubicBezTo>
                <a:lnTo>
                  <a:pt x="1504" y="1352"/>
                </a:lnTo>
                <a:cubicBezTo>
                  <a:pt x="1481" y="1397"/>
                  <a:pt x="1443" y="1436"/>
                  <a:pt x="1397" y="1458"/>
                </a:cubicBezTo>
                <a:lnTo>
                  <a:pt x="185" y="2123"/>
                </a:lnTo>
                <a:cubicBezTo>
                  <a:pt x="1" y="2223"/>
                  <a:pt x="1" y="2490"/>
                  <a:pt x="185" y="2590"/>
                </a:cubicBezTo>
                <a:lnTo>
                  <a:pt x="1397" y="3255"/>
                </a:lnTo>
                <a:cubicBezTo>
                  <a:pt x="1443" y="3278"/>
                  <a:pt x="1481" y="3316"/>
                  <a:pt x="1504" y="3358"/>
                </a:cubicBezTo>
                <a:lnTo>
                  <a:pt x="2168" y="4574"/>
                </a:lnTo>
                <a:cubicBezTo>
                  <a:pt x="2218" y="4666"/>
                  <a:pt x="2310" y="4712"/>
                  <a:pt x="2402" y="4712"/>
                </a:cubicBezTo>
                <a:cubicBezTo>
                  <a:pt x="2494" y="4712"/>
                  <a:pt x="2586" y="4666"/>
                  <a:pt x="2636" y="4574"/>
                </a:cubicBezTo>
                <a:lnTo>
                  <a:pt x="3301" y="3358"/>
                </a:lnTo>
                <a:cubicBezTo>
                  <a:pt x="3323" y="3316"/>
                  <a:pt x="3362" y="3278"/>
                  <a:pt x="3407" y="3255"/>
                </a:cubicBezTo>
                <a:lnTo>
                  <a:pt x="4620" y="2590"/>
                </a:lnTo>
                <a:cubicBezTo>
                  <a:pt x="4804" y="2490"/>
                  <a:pt x="4804" y="2223"/>
                  <a:pt x="4620" y="2123"/>
                </a:cubicBezTo>
                <a:lnTo>
                  <a:pt x="3407" y="1458"/>
                </a:lnTo>
                <a:cubicBezTo>
                  <a:pt x="3362" y="1436"/>
                  <a:pt x="3323" y="1397"/>
                  <a:pt x="3301" y="1352"/>
                </a:cubicBezTo>
                <a:lnTo>
                  <a:pt x="2636" y="139"/>
                </a:lnTo>
                <a:cubicBezTo>
                  <a:pt x="2586" y="47"/>
                  <a:pt x="2494" y="1"/>
                  <a:pt x="24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2" name="Google Shape;3272;p9"/>
          <p:cNvSpPr/>
          <p:nvPr/>
        </p:nvSpPr>
        <p:spPr>
          <a:xfrm>
            <a:off x="1003525" y="3967213"/>
            <a:ext cx="327150" cy="300729"/>
          </a:xfrm>
          <a:custGeom>
            <a:avLst/>
            <a:gdLst/>
            <a:ahLst/>
            <a:cxnLst/>
            <a:rect l="l" t="t" r="r" b="b"/>
            <a:pathLst>
              <a:path w="12011" h="11041" extrusionOk="0">
                <a:moveTo>
                  <a:pt x="3597" y="0"/>
                </a:moveTo>
                <a:lnTo>
                  <a:pt x="3597" y="0"/>
                </a:lnTo>
                <a:cubicBezTo>
                  <a:pt x="0" y="7230"/>
                  <a:pt x="8201" y="11040"/>
                  <a:pt x="8201" y="11040"/>
                </a:cubicBezTo>
                <a:cubicBezTo>
                  <a:pt x="12011" y="2840"/>
                  <a:pt x="3597" y="0"/>
                  <a:pt x="35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3" name="Google Shape;3273;p9"/>
          <p:cNvSpPr/>
          <p:nvPr/>
        </p:nvSpPr>
        <p:spPr>
          <a:xfrm>
            <a:off x="1301628" y="3904316"/>
            <a:ext cx="142391" cy="138702"/>
          </a:xfrm>
          <a:custGeom>
            <a:avLst/>
            <a:gdLst/>
            <a:ahLst/>
            <a:cxnLst/>
            <a:rect l="l" t="t" r="r" b="b"/>
            <a:pathLst>
              <a:path w="4285" h="4174" extrusionOk="0">
                <a:moveTo>
                  <a:pt x="3728" y="0"/>
                </a:moveTo>
                <a:cubicBezTo>
                  <a:pt x="1" y="0"/>
                  <a:pt x="112" y="4173"/>
                  <a:pt x="112" y="4173"/>
                </a:cubicBezTo>
                <a:cubicBezTo>
                  <a:pt x="4285" y="4062"/>
                  <a:pt x="3728" y="0"/>
                  <a:pt x="37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4" name="Google Shape;3274;p9"/>
          <p:cNvSpPr/>
          <p:nvPr/>
        </p:nvSpPr>
        <p:spPr>
          <a:xfrm rot="-6491330">
            <a:off x="8238560" y="982675"/>
            <a:ext cx="327162" cy="300741"/>
          </a:xfrm>
          <a:custGeom>
            <a:avLst/>
            <a:gdLst/>
            <a:ahLst/>
            <a:cxnLst/>
            <a:rect l="l" t="t" r="r" b="b"/>
            <a:pathLst>
              <a:path w="12011" h="11041" extrusionOk="0">
                <a:moveTo>
                  <a:pt x="3597" y="0"/>
                </a:moveTo>
                <a:lnTo>
                  <a:pt x="3597" y="0"/>
                </a:lnTo>
                <a:cubicBezTo>
                  <a:pt x="0" y="7230"/>
                  <a:pt x="8201" y="11040"/>
                  <a:pt x="8201" y="11040"/>
                </a:cubicBezTo>
                <a:cubicBezTo>
                  <a:pt x="12011" y="2840"/>
                  <a:pt x="3597" y="0"/>
                  <a:pt x="35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5" name="Google Shape;3275;p9"/>
          <p:cNvSpPr/>
          <p:nvPr/>
        </p:nvSpPr>
        <p:spPr>
          <a:xfrm rot="-6491294">
            <a:off x="8130008" y="913178"/>
            <a:ext cx="142392" cy="138703"/>
          </a:xfrm>
          <a:custGeom>
            <a:avLst/>
            <a:gdLst/>
            <a:ahLst/>
            <a:cxnLst/>
            <a:rect l="l" t="t" r="r" b="b"/>
            <a:pathLst>
              <a:path w="4285" h="4174" extrusionOk="0">
                <a:moveTo>
                  <a:pt x="3728" y="0"/>
                </a:moveTo>
                <a:cubicBezTo>
                  <a:pt x="1" y="0"/>
                  <a:pt x="112" y="4173"/>
                  <a:pt x="112" y="4173"/>
                </a:cubicBezTo>
                <a:cubicBezTo>
                  <a:pt x="4285" y="4062"/>
                  <a:pt x="3728" y="0"/>
                  <a:pt x="37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6" name="Google Shape;3276;p9"/>
          <p:cNvGrpSpPr/>
          <p:nvPr/>
        </p:nvGrpSpPr>
        <p:grpSpPr>
          <a:xfrm rot="5036762">
            <a:off x="4195125" y="3968630"/>
            <a:ext cx="800210" cy="743770"/>
            <a:chOff x="5879807" y="1309936"/>
            <a:chExt cx="1080591" cy="1004347"/>
          </a:xfrm>
        </p:grpSpPr>
        <p:sp>
          <p:nvSpPr>
            <p:cNvPr id="3277" name="Google Shape;3277;p9"/>
            <p:cNvSpPr/>
            <p:nvPr/>
          </p:nvSpPr>
          <p:spPr>
            <a:xfrm>
              <a:off x="6178872" y="1435140"/>
              <a:ext cx="343613" cy="564830"/>
            </a:xfrm>
            <a:custGeom>
              <a:avLst/>
              <a:gdLst/>
              <a:ahLst/>
              <a:cxnLst/>
              <a:rect l="l" t="t" r="r" b="b"/>
              <a:pathLst>
                <a:path w="6850" h="11260" extrusionOk="0">
                  <a:moveTo>
                    <a:pt x="4962" y="0"/>
                  </a:moveTo>
                  <a:cubicBezTo>
                    <a:pt x="4612" y="0"/>
                    <a:pt x="4259" y="153"/>
                    <a:pt x="4042" y="430"/>
                  </a:cubicBezTo>
                  <a:cubicBezTo>
                    <a:pt x="3360" y="1301"/>
                    <a:pt x="2444" y="1971"/>
                    <a:pt x="1776" y="2853"/>
                  </a:cubicBezTo>
                  <a:cubicBezTo>
                    <a:pt x="1111" y="3736"/>
                    <a:pt x="561" y="4719"/>
                    <a:pt x="266" y="5786"/>
                  </a:cubicBezTo>
                  <a:cubicBezTo>
                    <a:pt x="86" y="6436"/>
                    <a:pt x="1" y="7119"/>
                    <a:pt x="79" y="7790"/>
                  </a:cubicBezTo>
                  <a:cubicBezTo>
                    <a:pt x="130" y="8238"/>
                    <a:pt x="253" y="8676"/>
                    <a:pt x="375" y="9112"/>
                  </a:cubicBezTo>
                  <a:cubicBezTo>
                    <a:pt x="555" y="9753"/>
                    <a:pt x="735" y="10395"/>
                    <a:pt x="916" y="11037"/>
                  </a:cubicBezTo>
                  <a:lnTo>
                    <a:pt x="911" y="10705"/>
                  </a:lnTo>
                  <a:lnTo>
                    <a:pt x="911" y="10705"/>
                  </a:lnTo>
                  <a:cubicBezTo>
                    <a:pt x="1238" y="11038"/>
                    <a:pt x="1690" y="11259"/>
                    <a:pt x="2157" y="11259"/>
                  </a:cubicBezTo>
                  <a:cubicBezTo>
                    <a:pt x="2162" y="11259"/>
                    <a:pt x="2167" y="11259"/>
                    <a:pt x="2172" y="11259"/>
                  </a:cubicBezTo>
                  <a:cubicBezTo>
                    <a:pt x="2643" y="11254"/>
                    <a:pt x="3118" y="11005"/>
                    <a:pt x="3348" y="10593"/>
                  </a:cubicBezTo>
                  <a:cubicBezTo>
                    <a:pt x="3578" y="10181"/>
                    <a:pt x="3526" y="9616"/>
                    <a:pt x="3191" y="9284"/>
                  </a:cubicBezTo>
                  <a:lnTo>
                    <a:pt x="3191" y="9284"/>
                  </a:lnTo>
                  <a:cubicBezTo>
                    <a:pt x="3263" y="9336"/>
                    <a:pt x="3350" y="9362"/>
                    <a:pt x="3439" y="9362"/>
                  </a:cubicBezTo>
                  <a:cubicBezTo>
                    <a:pt x="3556" y="9362"/>
                    <a:pt x="3674" y="9317"/>
                    <a:pt x="3755" y="9231"/>
                  </a:cubicBezTo>
                  <a:cubicBezTo>
                    <a:pt x="3897" y="9081"/>
                    <a:pt x="3906" y="8824"/>
                    <a:pt x="3776" y="8665"/>
                  </a:cubicBezTo>
                  <a:lnTo>
                    <a:pt x="3776" y="8665"/>
                  </a:lnTo>
                  <a:cubicBezTo>
                    <a:pt x="3805" y="8669"/>
                    <a:pt x="3834" y="8671"/>
                    <a:pt x="3863" y="8671"/>
                  </a:cubicBezTo>
                  <a:cubicBezTo>
                    <a:pt x="4166" y="8671"/>
                    <a:pt x="4443" y="8435"/>
                    <a:pt x="4599" y="8165"/>
                  </a:cubicBezTo>
                  <a:cubicBezTo>
                    <a:pt x="4834" y="7761"/>
                    <a:pt x="4882" y="7251"/>
                    <a:pt x="4729" y="6809"/>
                  </a:cubicBezTo>
                  <a:cubicBezTo>
                    <a:pt x="4574" y="6367"/>
                    <a:pt x="4219" y="6000"/>
                    <a:pt x="3782" y="5829"/>
                  </a:cubicBezTo>
                  <a:cubicBezTo>
                    <a:pt x="4044" y="5751"/>
                    <a:pt x="4245" y="5540"/>
                    <a:pt x="4317" y="5278"/>
                  </a:cubicBezTo>
                  <a:cubicBezTo>
                    <a:pt x="4390" y="5016"/>
                    <a:pt x="4320" y="4718"/>
                    <a:pt x="4138" y="4516"/>
                  </a:cubicBezTo>
                  <a:lnTo>
                    <a:pt x="4138" y="4516"/>
                  </a:lnTo>
                  <a:cubicBezTo>
                    <a:pt x="4304" y="4544"/>
                    <a:pt x="4473" y="4559"/>
                    <a:pt x="4642" y="4559"/>
                  </a:cubicBezTo>
                  <a:cubicBezTo>
                    <a:pt x="5051" y="4559"/>
                    <a:pt x="5458" y="4474"/>
                    <a:pt x="5816" y="4282"/>
                  </a:cubicBezTo>
                  <a:cubicBezTo>
                    <a:pt x="6322" y="4009"/>
                    <a:pt x="6717" y="3504"/>
                    <a:pt x="6782" y="2932"/>
                  </a:cubicBezTo>
                  <a:cubicBezTo>
                    <a:pt x="6849" y="2361"/>
                    <a:pt x="6547" y="1744"/>
                    <a:pt x="6022" y="1510"/>
                  </a:cubicBezTo>
                  <a:cubicBezTo>
                    <a:pt x="6198" y="1004"/>
                    <a:pt x="5960" y="387"/>
                    <a:pt x="5490" y="130"/>
                  </a:cubicBezTo>
                  <a:cubicBezTo>
                    <a:pt x="5328" y="42"/>
                    <a:pt x="5145" y="0"/>
                    <a:pt x="4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9"/>
            <p:cNvSpPr/>
            <p:nvPr/>
          </p:nvSpPr>
          <p:spPr>
            <a:xfrm>
              <a:off x="6240672" y="1571781"/>
              <a:ext cx="464655" cy="337794"/>
            </a:xfrm>
            <a:custGeom>
              <a:avLst/>
              <a:gdLst/>
              <a:ahLst/>
              <a:cxnLst/>
              <a:rect l="l" t="t" r="r" b="b"/>
              <a:pathLst>
                <a:path w="9263" h="6734" extrusionOk="0">
                  <a:moveTo>
                    <a:pt x="2093" y="1"/>
                  </a:moveTo>
                  <a:lnTo>
                    <a:pt x="1549" y="668"/>
                  </a:lnTo>
                  <a:cubicBezTo>
                    <a:pt x="2863" y="2016"/>
                    <a:pt x="4385" y="2666"/>
                    <a:pt x="4385" y="2666"/>
                  </a:cubicBezTo>
                  <a:cubicBezTo>
                    <a:pt x="4344" y="2667"/>
                    <a:pt x="4303" y="2668"/>
                    <a:pt x="4262" y="2668"/>
                  </a:cubicBezTo>
                  <a:cubicBezTo>
                    <a:pt x="2579" y="2668"/>
                    <a:pt x="522" y="1515"/>
                    <a:pt x="522" y="1515"/>
                  </a:cubicBezTo>
                  <a:lnTo>
                    <a:pt x="0" y="2380"/>
                  </a:lnTo>
                  <a:cubicBezTo>
                    <a:pt x="849" y="2940"/>
                    <a:pt x="3297" y="3759"/>
                    <a:pt x="3297" y="3759"/>
                  </a:cubicBezTo>
                  <a:cubicBezTo>
                    <a:pt x="2863" y="3689"/>
                    <a:pt x="2477" y="3663"/>
                    <a:pt x="2142" y="3663"/>
                  </a:cubicBezTo>
                  <a:cubicBezTo>
                    <a:pt x="1119" y="3663"/>
                    <a:pt x="572" y="3910"/>
                    <a:pt x="572" y="3910"/>
                  </a:cubicBezTo>
                  <a:lnTo>
                    <a:pt x="802" y="4824"/>
                  </a:lnTo>
                  <a:cubicBezTo>
                    <a:pt x="1208" y="4671"/>
                    <a:pt x="1635" y="4605"/>
                    <a:pt x="2067" y="4605"/>
                  </a:cubicBezTo>
                  <a:cubicBezTo>
                    <a:pt x="4181" y="4605"/>
                    <a:pt x="6420" y="6175"/>
                    <a:pt x="7059" y="6656"/>
                  </a:cubicBezTo>
                  <a:cubicBezTo>
                    <a:pt x="7127" y="6708"/>
                    <a:pt x="7208" y="6734"/>
                    <a:pt x="7290" y="6734"/>
                  </a:cubicBezTo>
                  <a:cubicBezTo>
                    <a:pt x="7352" y="6734"/>
                    <a:pt x="7414" y="6719"/>
                    <a:pt x="7471" y="6689"/>
                  </a:cubicBezTo>
                  <a:cubicBezTo>
                    <a:pt x="9021" y="5883"/>
                    <a:pt x="9262" y="3759"/>
                    <a:pt x="9100" y="2924"/>
                  </a:cubicBezTo>
                  <a:cubicBezTo>
                    <a:pt x="9068" y="2765"/>
                    <a:pt x="8938" y="2642"/>
                    <a:pt x="8777" y="2621"/>
                  </a:cubicBezTo>
                  <a:cubicBezTo>
                    <a:pt x="3778" y="1998"/>
                    <a:pt x="2093" y="1"/>
                    <a:pt x="2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9"/>
            <p:cNvSpPr/>
            <p:nvPr/>
          </p:nvSpPr>
          <p:spPr>
            <a:xfrm>
              <a:off x="5879807" y="1309936"/>
              <a:ext cx="593422" cy="704081"/>
            </a:xfrm>
            <a:custGeom>
              <a:avLst/>
              <a:gdLst/>
              <a:ahLst/>
              <a:cxnLst/>
              <a:rect l="l" t="t" r="r" b="b"/>
              <a:pathLst>
                <a:path w="11830" h="14036" extrusionOk="0">
                  <a:moveTo>
                    <a:pt x="6828" y="1"/>
                  </a:moveTo>
                  <a:cubicBezTo>
                    <a:pt x="6636" y="1"/>
                    <a:pt x="6444" y="28"/>
                    <a:pt x="6260" y="81"/>
                  </a:cubicBezTo>
                  <a:cubicBezTo>
                    <a:pt x="5671" y="250"/>
                    <a:pt x="5171" y="670"/>
                    <a:pt x="4845" y="1189"/>
                  </a:cubicBezTo>
                  <a:cubicBezTo>
                    <a:pt x="4520" y="1708"/>
                    <a:pt x="4358" y="2320"/>
                    <a:pt x="4320" y="2931"/>
                  </a:cubicBezTo>
                  <a:cubicBezTo>
                    <a:pt x="4148" y="2824"/>
                    <a:pt x="3951" y="2775"/>
                    <a:pt x="3751" y="2775"/>
                  </a:cubicBezTo>
                  <a:cubicBezTo>
                    <a:pt x="3364" y="2775"/>
                    <a:pt x="2968" y="2961"/>
                    <a:pt x="2731" y="3275"/>
                  </a:cubicBezTo>
                  <a:cubicBezTo>
                    <a:pt x="2374" y="3749"/>
                    <a:pt x="2388" y="4413"/>
                    <a:pt x="2671" y="4937"/>
                  </a:cubicBezTo>
                  <a:cubicBezTo>
                    <a:pt x="2604" y="4930"/>
                    <a:pt x="2537" y="4927"/>
                    <a:pt x="2470" y="4927"/>
                  </a:cubicBezTo>
                  <a:cubicBezTo>
                    <a:pt x="1670" y="4927"/>
                    <a:pt x="877" y="5359"/>
                    <a:pt x="456" y="6042"/>
                  </a:cubicBezTo>
                  <a:cubicBezTo>
                    <a:pt x="1" y="6782"/>
                    <a:pt x="6" y="7780"/>
                    <a:pt x="466" y="8516"/>
                  </a:cubicBezTo>
                  <a:cubicBezTo>
                    <a:pt x="888" y="9191"/>
                    <a:pt x="1677" y="9616"/>
                    <a:pt x="2471" y="9616"/>
                  </a:cubicBezTo>
                  <a:cubicBezTo>
                    <a:pt x="2544" y="9616"/>
                    <a:pt x="2616" y="9613"/>
                    <a:pt x="2688" y="9605"/>
                  </a:cubicBezTo>
                  <a:lnTo>
                    <a:pt x="2688" y="9605"/>
                  </a:lnTo>
                  <a:cubicBezTo>
                    <a:pt x="2262" y="9989"/>
                    <a:pt x="2233" y="10713"/>
                    <a:pt x="2588" y="11164"/>
                  </a:cubicBezTo>
                  <a:cubicBezTo>
                    <a:pt x="2841" y="11486"/>
                    <a:pt x="3289" y="11660"/>
                    <a:pt x="3720" y="11660"/>
                  </a:cubicBezTo>
                  <a:cubicBezTo>
                    <a:pt x="3892" y="11660"/>
                    <a:pt x="4060" y="11632"/>
                    <a:pt x="4213" y="11576"/>
                  </a:cubicBezTo>
                  <a:lnTo>
                    <a:pt x="4213" y="11576"/>
                  </a:lnTo>
                  <a:cubicBezTo>
                    <a:pt x="3876" y="11992"/>
                    <a:pt x="3950" y="12637"/>
                    <a:pt x="4270" y="13067"/>
                  </a:cubicBezTo>
                  <a:cubicBezTo>
                    <a:pt x="4590" y="13497"/>
                    <a:pt x="5102" y="13742"/>
                    <a:pt x="5616" y="13891"/>
                  </a:cubicBezTo>
                  <a:cubicBezTo>
                    <a:pt x="5917" y="13977"/>
                    <a:pt x="6234" y="14036"/>
                    <a:pt x="6546" y="14036"/>
                  </a:cubicBezTo>
                  <a:cubicBezTo>
                    <a:pt x="6810" y="14036"/>
                    <a:pt x="7071" y="13994"/>
                    <a:pt x="7315" y="13892"/>
                  </a:cubicBezTo>
                  <a:cubicBezTo>
                    <a:pt x="7849" y="13671"/>
                    <a:pt x="8265" y="13101"/>
                    <a:pt x="8160" y="12534"/>
                  </a:cubicBezTo>
                  <a:cubicBezTo>
                    <a:pt x="8679" y="12414"/>
                    <a:pt x="9092" y="11930"/>
                    <a:pt x="9126" y="11398"/>
                  </a:cubicBezTo>
                  <a:cubicBezTo>
                    <a:pt x="9161" y="10868"/>
                    <a:pt x="8835" y="10294"/>
                    <a:pt x="8337" y="10110"/>
                  </a:cubicBezTo>
                  <a:cubicBezTo>
                    <a:pt x="8673" y="9829"/>
                    <a:pt x="8879" y="9399"/>
                    <a:pt x="8888" y="8962"/>
                  </a:cubicBezTo>
                  <a:cubicBezTo>
                    <a:pt x="8899" y="8524"/>
                    <a:pt x="8711" y="8085"/>
                    <a:pt x="8388" y="7790"/>
                  </a:cubicBezTo>
                  <a:lnTo>
                    <a:pt x="8388" y="7790"/>
                  </a:lnTo>
                  <a:cubicBezTo>
                    <a:pt x="8426" y="7796"/>
                    <a:pt x="8464" y="7799"/>
                    <a:pt x="8502" y="7799"/>
                  </a:cubicBezTo>
                  <a:cubicBezTo>
                    <a:pt x="8906" y="7799"/>
                    <a:pt x="9359" y="7476"/>
                    <a:pt x="9560" y="7134"/>
                  </a:cubicBezTo>
                  <a:cubicBezTo>
                    <a:pt x="9779" y="6758"/>
                    <a:pt x="9742" y="6249"/>
                    <a:pt x="9471" y="5909"/>
                  </a:cubicBezTo>
                  <a:lnTo>
                    <a:pt x="9471" y="5909"/>
                  </a:lnTo>
                  <a:cubicBezTo>
                    <a:pt x="9680" y="5952"/>
                    <a:pt x="9896" y="5978"/>
                    <a:pt x="10109" y="5978"/>
                  </a:cubicBezTo>
                  <a:cubicBezTo>
                    <a:pt x="10361" y="5978"/>
                    <a:pt x="10611" y="5942"/>
                    <a:pt x="10847" y="5855"/>
                  </a:cubicBezTo>
                  <a:cubicBezTo>
                    <a:pt x="11283" y="5692"/>
                    <a:pt x="11662" y="5329"/>
                    <a:pt x="11757" y="4874"/>
                  </a:cubicBezTo>
                  <a:cubicBezTo>
                    <a:pt x="11829" y="4526"/>
                    <a:pt x="11727" y="4146"/>
                    <a:pt x="11488" y="3883"/>
                  </a:cubicBezTo>
                  <a:cubicBezTo>
                    <a:pt x="11276" y="3647"/>
                    <a:pt x="10960" y="3511"/>
                    <a:pt x="10643" y="3511"/>
                  </a:cubicBezTo>
                  <a:cubicBezTo>
                    <a:pt x="10604" y="3511"/>
                    <a:pt x="10565" y="3513"/>
                    <a:pt x="10526" y="3517"/>
                  </a:cubicBezTo>
                  <a:cubicBezTo>
                    <a:pt x="10807" y="3078"/>
                    <a:pt x="10694" y="2435"/>
                    <a:pt x="10282" y="2119"/>
                  </a:cubicBezTo>
                  <a:cubicBezTo>
                    <a:pt x="10088" y="1970"/>
                    <a:pt x="9829" y="1893"/>
                    <a:pt x="9573" y="1893"/>
                  </a:cubicBezTo>
                  <a:cubicBezTo>
                    <a:pt x="9284" y="1893"/>
                    <a:pt x="8998" y="1991"/>
                    <a:pt x="8811" y="2194"/>
                  </a:cubicBezTo>
                  <a:cubicBezTo>
                    <a:pt x="8759" y="1520"/>
                    <a:pt x="8527" y="819"/>
                    <a:pt x="8000" y="396"/>
                  </a:cubicBezTo>
                  <a:cubicBezTo>
                    <a:pt x="7672" y="131"/>
                    <a:pt x="7251" y="1"/>
                    <a:pt x="68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9"/>
            <p:cNvSpPr/>
            <p:nvPr/>
          </p:nvSpPr>
          <p:spPr>
            <a:xfrm>
              <a:off x="6091440" y="1844511"/>
              <a:ext cx="46400" cy="49009"/>
            </a:xfrm>
            <a:custGeom>
              <a:avLst/>
              <a:gdLst/>
              <a:ahLst/>
              <a:cxnLst/>
              <a:rect l="l" t="t" r="r" b="b"/>
              <a:pathLst>
                <a:path w="925" h="977" fill="none" extrusionOk="0">
                  <a:moveTo>
                    <a:pt x="925" y="936"/>
                  </a:moveTo>
                  <a:cubicBezTo>
                    <a:pt x="748" y="976"/>
                    <a:pt x="558" y="967"/>
                    <a:pt x="393" y="892"/>
                  </a:cubicBezTo>
                  <a:cubicBezTo>
                    <a:pt x="229" y="816"/>
                    <a:pt x="93" y="671"/>
                    <a:pt x="47" y="497"/>
                  </a:cubicBezTo>
                  <a:cubicBezTo>
                    <a:pt x="0" y="322"/>
                    <a:pt x="50" y="120"/>
                    <a:pt x="187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9"/>
            <p:cNvSpPr/>
            <p:nvPr/>
          </p:nvSpPr>
          <p:spPr>
            <a:xfrm>
              <a:off x="6084468" y="1774836"/>
              <a:ext cx="55129" cy="79558"/>
            </a:xfrm>
            <a:custGeom>
              <a:avLst/>
              <a:gdLst/>
              <a:ahLst/>
              <a:cxnLst/>
              <a:rect l="l" t="t" r="r" b="b"/>
              <a:pathLst>
                <a:path w="1099" h="1586" fill="none" extrusionOk="0">
                  <a:moveTo>
                    <a:pt x="1099" y="1382"/>
                  </a:moveTo>
                  <a:cubicBezTo>
                    <a:pt x="947" y="1538"/>
                    <a:pt x="701" y="1586"/>
                    <a:pt x="497" y="1516"/>
                  </a:cubicBezTo>
                  <a:cubicBezTo>
                    <a:pt x="291" y="1444"/>
                    <a:pt x="131" y="1265"/>
                    <a:pt x="66" y="1057"/>
                  </a:cubicBezTo>
                  <a:cubicBezTo>
                    <a:pt x="0" y="850"/>
                    <a:pt x="26" y="620"/>
                    <a:pt x="117" y="424"/>
                  </a:cubicBezTo>
                  <a:cubicBezTo>
                    <a:pt x="206" y="232"/>
                    <a:pt x="365" y="66"/>
                    <a:pt x="566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9"/>
            <p:cNvSpPr/>
            <p:nvPr/>
          </p:nvSpPr>
          <p:spPr>
            <a:xfrm>
              <a:off x="6088481" y="1492676"/>
              <a:ext cx="28693" cy="37622"/>
            </a:xfrm>
            <a:custGeom>
              <a:avLst/>
              <a:gdLst/>
              <a:ahLst/>
              <a:cxnLst/>
              <a:rect l="l" t="t" r="r" b="b"/>
              <a:pathLst>
                <a:path w="572" h="750" fill="none" extrusionOk="0">
                  <a:moveTo>
                    <a:pt x="117" y="749"/>
                  </a:moveTo>
                  <a:cubicBezTo>
                    <a:pt x="40" y="661"/>
                    <a:pt x="0" y="543"/>
                    <a:pt x="7" y="427"/>
                  </a:cubicBezTo>
                  <a:cubicBezTo>
                    <a:pt x="11" y="310"/>
                    <a:pt x="63" y="197"/>
                    <a:pt x="147" y="115"/>
                  </a:cubicBezTo>
                  <a:cubicBezTo>
                    <a:pt x="203" y="61"/>
                    <a:pt x="275" y="21"/>
                    <a:pt x="353" y="10"/>
                  </a:cubicBezTo>
                  <a:cubicBezTo>
                    <a:pt x="431" y="0"/>
                    <a:pt x="514" y="23"/>
                    <a:pt x="572" y="7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9"/>
            <p:cNvSpPr/>
            <p:nvPr/>
          </p:nvSpPr>
          <p:spPr>
            <a:xfrm>
              <a:off x="6113361" y="1465438"/>
              <a:ext cx="72084" cy="59643"/>
            </a:xfrm>
            <a:custGeom>
              <a:avLst/>
              <a:gdLst/>
              <a:ahLst/>
              <a:cxnLst/>
              <a:rect l="l" t="t" r="r" b="b"/>
              <a:pathLst>
                <a:path w="1437" h="1189" fill="none" extrusionOk="0">
                  <a:moveTo>
                    <a:pt x="38" y="1188"/>
                  </a:moveTo>
                  <a:cubicBezTo>
                    <a:pt x="1" y="925"/>
                    <a:pt x="34" y="646"/>
                    <a:pt x="172" y="419"/>
                  </a:cubicBezTo>
                  <a:cubicBezTo>
                    <a:pt x="307" y="190"/>
                    <a:pt x="553" y="21"/>
                    <a:pt x="818" y="12"/>
                  </a:cubicBezTo>
                  <a:cubicBezTo>
                    <a:pt x="1083" y="0"/>
                    <a:pt x="1356" y="168"/>
                    <a:pt x="1436" y="42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9"/>
            <p:cNvSpPr/>
            <p:nvPr/>
          </p:nvSpPr>
          <p:spPr>
            <a:xfrm>
              <a:off x="6243029" y="1601176"/>
              <a:ext cx="39980" cy="55028"/>
            </a:xfrm>
            <a:custGeom>
              <a:avLst/>
              <a:gdLst/>
              <a:ahLst/>
              <a:cxnLst/>
              <a:rect l="l" t="t" r="r" b="b"/>
              <a:pathLst>
                <a:path w="797" h="1097" fill="none" extrusionOk="0">
                  <a:moveTo>
                    <a:pt x="1" y="1031"/>
                  </a:moveTo>
                  <a:cubicBezTo>
                    <a:pt x="260" y="1096"/>
                    <a:pt x="555" y="962"/>
                    <a:pt x="676" y="726"/>
                  </a:cubicBezTo>
                  <a:cubicBezTo>
                    <a:pt x="796" y="488"/>
                    <a:pt x="732" y="172"/>
                    <a:pt x="528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9"/>
            <p:cNvSpPr/>
            <p:nvPr/>
          </p:nvSpPr>
          <p:spPr>
            <a:xfrm>
              <a:off x="6235605" y="1640202"/>
              <a:ext cx="68622" cy="98971"/>
            </a:xfrm>
            <a:custGeom>
              <a:avLst/>
              <a:gdLst/>
              <a:ahLst/>
              <a:cxnLst/>
              <a:rect l="l" t="t" r="r" b="b"/>
              <a:pathLst>
                <a:path w="1368" h="1973" fill="none" extrusionOk="0">
                  <a:moveTo>
                    <a:pt x="776" y="0"/>
                  </a:moveTo>
                  <a:cubicBezTo>
                    <a:pt x="1069" y="173"/>
                    <a:pt x="1284" y="481"/>
                    <a:pt x="1326" y="818"/>
                  </a:cubicBezTo>
                  <a:cubicBezTo>
                    <a:pt x="1367" y="1156"/>
                    <a:pt x="1230" y="1514"/>
                    <a:pt x="960" y="1723"/>
                  </a:cubicBezTo>
                  <a:cubicBezTo>
                    <a:pt x="692" y="1931"/>
                    <a:pt x="299" y="1972"/>
                    <a:pt x="0" y="1808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9"/>
            <p:cNvSpPr/>
            <p:nvPr/>
          </p:nvSpPr>
          <p:spPr>
            <a:xfrm>
              <a:off x="6213735" y="1709074"/>
              <a:ext cx="27038" cy="29696"/>
            </a:xfrm>
            <a:custGeom>
              <a:avLst/>
              <a:gdLst/>
              <a:ahLst/>
              <a:cxnLst/>
              <a:rect l="l" t="t" r="r" b="b"/>
              <a:pathLst>
                <a:path w="539" h="592" fill="none" extrusionOk="0">
                  <a:moveTo>
                    <a:pt x="513" y="1"/>
                  </a:moveTo>
                  <a:cubicBezTo>
                    <a:pt x="539" y="149"/>
                    <a:pt x="511" y="314"/>
                    <a:pt x="411" y="429"/>
                  </a:cubicBezTo>
                  <a:cubicBezTo>
                    <a:pt x="312" y="543"/>
                    <a:pt x="133" y="591"/>
                    <a:pt x="1" y="518"/>
                  </a:cubicBezTo>
                </a:path>
              </a:pathLst>
            </a:custGeom>
            <a:solidFill>
              <a:schemeClr val="dk1"/>
            </a:solidFill>
            <a:ln w="275" cap="flat" cmpd="sng">
              <a:solidFill>
                <a:srgbClr val="21300A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9"/>
            <p:cNvSpPr/>
            <p:nvPr/>
          </p:nvSpPr>
          <p:spPr>
            <a:xfrm>
              <a:off x="6296251" y="1426111"/>
              <a:ext cx="42136" cy="27038"/>
            </a:xfrm>
            <a:custGeom>
              <a:avLst/>
              <a:gdLst/>
              <a:ahLst/>
              <a:cxnLst/>
              <a:rect l="l" t="t" r="r" b="b"/>
              <a:pathLst>
                <a:path w="840" h="539" fill="none" extrusionOk="0">
                  <a:moveTo>
                    <a:pt x="0" y="331"/>
                  </a:moveTo>
                  <a:cubicBezTo>
                    <a:pt x="37" y="192"/>
                    <a:pt x="152" y="77"/>
                    <a:pt x="291" y="39"/>
                  </a:cubicBezTo>
                  <a:cubicBezTo>
                    <a:pt x="431" y="0"/>
                    <a:pt x="588" y="40"/>
                    <a:pt x="691" y="141"/>
                  </a:cubicBezTo>
                  <a:cubicBezTo>
                    <a:pt x="795" y="242"/>
                    <a:pt x="840" y="400"/>
                    <a:pt x="805" y="53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9"/>
            <p:cNvSpPr/>
            <p:nvPr/>
          </p:nvSpPr>
          <p:spPr>
            <a:xfrm>
              <a:off x="6422007" y="1554425"/>
              <a:ext cx="15450" cy="12089"/>
            </a:xfrm>
            <a:custGeom>
              <a:avLst/>
              <a:gdLst/>
              <a:ahLst/>
              <a:cxnLst/>
              <a:rect l="l" t="t" r="r" b="b"/>
              <a:pathLst>
                <a:path w="308" h="241" extrusionOk="0">
                  <a:moveTo>
                    <a:pt x="147" y="0"/>
                  </a:moveTo>
                  <a:cubicBezTo>
                    <a:pt x="105" y="0"/>
                    <a:pt x="63" y="22"/>
                    <a:pt x="41" y="72"/>
                  </a:cubicBezTo>
                  <a:cubicBezTo>
                    <a:pt x="1" y="167"/>
                    <a:pt x="82" y="240"/>
                    <a:pt x="161" y="240"/>
                  </a:cubicBezTo>
                  <a:cubicBezTo>
                    <a:pt x="203" y="240"/>
                    <a:pt x="245" y="219"/>
                    <a:pt x="267" y="168"/>
                  </a:cubicBezTo>
                  <a:cubicBezTo>
                    <a:pt x="307" y="74"/>
                    <a:pt x="226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9"/>
            <p:cNvSpPr/>
            <p:nvPr/>
          </p:nvSpPr>
          <p:spPr>
            <a:xfrm>
              <a:off x="6383232" y="1547653"/>
              <a:ext cx="15350" cy="12139"/>
            </a:xfrm>
            <a:custGeom>
              <a:avLst/>
              <a:gdLst/>
              <a:ahLst/>
              <a:cxnLst/>
              <a:rect l="l" t="t" r="r" b="b"/>
              <a:pathLst>
                <a:path w="306" h="242" extrusionOk="0">
                  <a:moveTo>
                    <a:pt x="146" y="1"/>
                  </a:moveTo>
                  <a:cubicBezTo>
                    <a:pt x="104" y="1"/>
                    <a:pt x="62" y="22"/>
                    <a:pt x="40" y="73"/>
                  </a:cubicBezTo>
                  <a:cubicBezTo>
                    <a:pt x="1" y="168"/>
                    <a:pt x="82" y="241"/>
                    <a:pt x="160" y="241"/>
                  </a:cubicBezTo>
                  <a:cubicBezTo>
                    <a:pt x="203" y="241"/>
                    <a:pt x="244" y="220"/>
                    <a:pt x="265" y="169"/>
                  </a:cubicBezTo>
                  <a:cubicBezTo>
                    <a:pt x="306" y="74"/>
                    <a:pt x="225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9"/>
            <p:cNvSpPr/>
            <p:nvPr/>
          </p:nvSpPr>
          <p:spPr>
            <a:xfrm>
              <a:off x="6153641" y="1382069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6" y="0"/>
                  </a:moveTo>
                  <a:cubicBezTo>
                    <a:pt x="104" y="0"/>
                    <a:pt x="63" y="22"/>
                    <a:pt x="41" y="72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3" y="241"/>
                    <a:pt x="244" y="220"/>
                    <a:pt x="266" y="170"/>
                  </a:cubicBezTo>
                  <a:cubicBezTo>
                    <a:pt x="307" y="75"/>
                    <a:pt x="225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9"/>
            <p:cNvSpPr/>
            <p:nvPr/>
          </p:nvSpPr>
          <p:spPr>
            <a:xfrm>
              <a:off x="6199037" y="1346905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0"/>
                  </a:moveTo>
                  <a:cubicBezTo>
                    <a:pt x="105" y="0"/>
                    <a:pt x="63" y="21"/>
                    <a:pt x="41" y="72"/>
                  </a:cubicBezTo>
                  <a:cubicBezTo>
                    <a:pt x="1" y="167"/>
                    <a:pt x="82" y="240"/>
                    <a:pt x="160" y="240"/>
                  </a:cubicBezTo>
                  <a:cubicBezTo>
                    <a:pt x="203" y="240"/>
                    <a:pt x="245" y="219"/>
                    <a:pt x="266" y="168"/>
                  </a:cubicBezTo>
                  <a:cubicBezTo>
                    <a:pt x="307" y="74"/>
                    <a:pt x="226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9"/>
            <p:cNvSpPr/>
            <p:nvPr/>
          </p:nvSpPr>
          <p:spPr>
            <a:xfrm>
              <a:off x="6191764" y="1386985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1"/>
                  </a:moveTo>
                  <a:cubicBezTo>
                    <a:pt x="104" y="1"/>
                    <a:pt x="63" y="22"/>
                    <a:pt x="41" y="73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3" y="241"/>
                    <a:pt x="244" y="220"/>
                    <a:pt x="266" y="169"/>
                  </a:cubicBezTo>
                  <a:cubicBezTo>
                    <a:pt x="307" y="75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9"/>
            <p:cNvSpPr/>
            <p:nvPr/>
          </p:nvSpPr>
          <p:spPr>
            <a:xfrm>
              <a:off x="5991869" y="1705763"/>
              <a:ext cx="15350" cy="12089"/>
            </a:xfrm>
            <a:custGeom>
              <a:avLst/>
              <a:gdLst/>
              <a:ahLst/>
              <a:cxnLst/>
              <a:rect l="l" t="t" r="r" b="b"/>
              <a:pathLst>
                <a:path w="306" h="241" extrusionOk="0">
                  <a:moveTo>
                    <a:pt x="145" y="1"/>
                  </a:moveTo>
                  <a:cubicBezTo>
                    <a:pt x="103" y="1"/>
                    <a:pt x="62" y="22"/>
                    <a:pt x="41" y="73"/>
                  </a:cubicBezTo>
                  <a:cubicBezTo>
                    <a:pt x="0" y="167"/>
                    <a:pt x="81" y="241"/>
                    <a:pt x="160" y="241"/>
                  </a:cubicBezTo>
                  <a:cubicBezTo>
                    <a:pt x="202" y="241"/>
                    <a:pt x="244" y="220"/>
                    <a:pt x="266" y="169"/>
                  </a:cubicBezTo>
                  <a:cubicBezTo>
                    <a:pt x="305" y="74"/>
                    <a:pt x="224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9"/>
            <p:cNvSpPr/>
            <p:nvPr/>
          </p:nvSpPr>
          <p:spPr>
            <a:xfrm>
              <a:off x="5943463" y="1696483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7" y="1"/>
                  </a:moveTo>
                  <a:cubicBezTo>
                    <a:pt x="105" y="1"/>
                    <a:pt x="63" y="22"/>
                    <a:pt x="41" y="73"/>
                  </a:cubicBezTo>
                  <a:cubicBezTo>
                    <a:pt x="1" y="167"/>
                    <a:pt x="82" y="241"/>
                    <a:pt x="160" y="241"/>
                  </a:cubicBezTo>
                  <a:cubicBezTo>
                    <a:pt x="203" y="241"/>
                    <a:pt x="245" y="219"/>
                    <a:pt x="266" y="169"/>
                  </a:cubicBezTo>
                  <a:cubicBezTo>
                    <a:pt x="307" y="74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9"/>
            <p:cNvSpPr/>
            <p:nvPr/>
          </p:nvSpPr>
          <p:spPr>
            <a:xfrm>
              <a:off x="5964029" y="1648378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5" y="0"/>
                  </a:moveTo>
                  <a:cubicBezTo>
                    <a:pt x="103" y="0"/>
                    <a:pt x="62" y="22"/>
                    <a:pt x="40" y="72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4" y="241"/>
                    <a:pt x="245" y="220"/>
                    <a:pt x="267" y="170"/>
                  </a:cubicBezTo>
                  <a:cubicBezTo>
                    <a:pt x="306" y="75"/>
                    <a:pt x="22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9"/>
            <p:cNvSpPr/>
            <p:nvPr/>
          </p:nvSpPr>
          <p:spPr>
            <a:xfrm>
              <a:off x="6205609" y="1915440"/>
              <a:ext cx="15350" cy="12089"/>
            </a:xfrm>
            <a:custGeom>
              <a:avLst/>
              <a:gdLst/>
              <a:ahLst/>
              <a:cxnLst/>
              <a:rect l="l" t="t" r="r" b="b"/>
              <a:pathLst>
                <a:path w="306" h="241" extrusionOk="0">
                  <a:moveTo>
                    <a:pt x="145" y="0"/>
                  </a:moveTo>
                  <a:cubicBezTo>
                    <a:pt x="103" y="0"/>
                    <a:pt x="61" y="21"/>
                    <a:pt x="40" y="72"/>
                  </a:cubicBezTo>
                  <a:cubicBezTo>
                    <a:pt x="0" y="166"/>
                    <a:pt x="82" y="241"/>
                    <a:pt x="161" y="241"/>
                  </a:cubicBezTo>
                  <a:cubicBezTo>
                    <a:pt x="203" y="241"/>
                    <a:pt x="245" y="219"/>
                    <a:pt x="266" y="169"/>
                  </a:cubicBezTo>
                  <a:cubicBezTo>
                    <a:pt x="306" y="74"/>
                    <a:pt x="22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9"/>
            <p:cNvSpPr/>
            <p:nvPr/>
          </p:nvSpPr>
          <p:spPr>
            <a:xfrm>
              <a:off x="6234903" y="1919603"/>
              <a:ext cx="15400" cy="12089"/>
            </a:xfrm>
            <a:custGeom>
              <a:avLst/>
              <a:gdLst/>
              <a:ahLst/>
              <a:cxnLst/>
              <a:rect l="l" t="t" r="r" b="b"/>
              <a:pathLst>
                <a:path w="307" h="241" extrusionOk="0">
                  <a:moveTo>
                    <a:pt x="146" y="1"/>
                  </a:moveTo>
                  <a:cubicBezTo>
                    <a:pt x="104" y="1"/>
                    <a:pt x="62" y="22"/>
                    <a:pt x="40" y="73"/>
                  </a:cubicBezTo>
                  <a:cubicBezTo>
                    <a:pt x="0" y="167"/>
                    <a:pt x="82" y="241"/>
                    <a:pt x="161" y="241"/>
                  </a:cubicBezTo>
                  <a:cubicBezTo>
                    <a:pt x="204" y="241"/>
                    <a:pt x="245" y="220"/>
                    <a:pt x="267" y="169"/>
                  </a:cubicBezTo>
                  <a:cubicBezTo>
                    <a:pt x="306" y="74"/>
                    <a:pt x="225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9"/>
            <p:cNvSpPr/>
            <p:nvPr/>
          </p:nvSpPr>
          <p:spPr>
            <a:xfrm>
              <a:off x="6155296" y="1628514"/>
              <a:ext cx="15450" cy="12089"/>
            </a:xfrm>
            <a:custGeom>
              <a:avLst/>
              <a:gdLst/>
              <a:ahLst/>
              <a:cxnLst/>
              <a:rect l="l" t="t" r="r" b="b"/>
              <a:pathLst>
                <a:path w="308" h="241" extrusionOk="0">
                  <a:moveTo>
                    <a:pt x="146" y="0"/>
                  </a:moveTo>
                  <a:cubicBezTo>
                    <a:pt x="104" y="0"/>
                    <a:pt x="63" y="22"/>
                    <a:pt x="41" y="72"/>
                  </a:cubicBezTo>
                  <a:cubicBezTo>
                    <a:pt x="1" y="167"/>
                    <a:pt x="82" y="240"/>
                    <a:pt x="161" y="240"/>
                  </a:cubicBezTo>
                  <a:cubicBezTo>
                    <a:pt x="203" y="240"/>
                    <a:pt x="245" y="219"/>
                    <a:pt x="267" y="168"/>
                  </a:cubicBezTo>
                  <a:cubicBezTo>
                    <a:pt x="307" y="74"/>
                    <a:pt x="225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9"/>
            <p:cNvSpPr/>
            <p:nvPr/>
          </p:nvSpPr>
          <p:spPr>
            <a:xfrm>
              <a:off x="6180728" y="1583218"/>
              <a:ext cx="15400" cy="12139"/>
            </a:xfrm>
            <a:custGeom>
              <a:avLst/>
              <a:gdLst/>
              <a:ahLst/>
              <a:cxnLst/>
              <a:rect l="l" t="t" r="r" b="b"/>
              <a:pathLst>
                <a:path w="307" h="242" extrusionOk="0">
                  <a:moveTo>
                    <a:pt x="147" y="1"/>
                  </a:moveTo>
                  <a:cubicBezTo>
                    <a:pt x="104" y="1"/>
                    <a:pt x="62" y="22"/>
                    <a:pt x="41" y="73"/>
                  </a:cubicBezTo>
                  <a:cubicBezTo>
                    <a:pt x="0" y="167"/>
                    <a:pt x="81" y="241"/>
                    <a:pt x="160" y="241"/>
                  </a:cubicBezTo>
                  <a:cubicBezTo>
                    <a:pt x="202" y="241"/>
                    <a:pt x="244" y="220"/>
                    <a:pt x="266" y="169"/>
                  </a:cubicBezTo>
                  <a:cubicBezTo>
                    <a:pt x="306" y="74"/>
                    <a:pt x="225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9"/>
            <p:cNvSpPr/>
            <p:nvPr/>
          </p:nvSpPr>
          <p:spPr>
            <a:xfrm>
              <a:off x="5901327" y="1674763"/>
              <a:ext cx="125858" cy="87634"/>
            </a:xfrm>
            <a:custGeom>
              <a:avLst/>
              <a:gdLst/>
              <a:ahLst/>
              <a:cxnLst/>
              <a:rect l="l" t="t" r="r" b="b"/>
              <a:pathLst>
                <a:path w="2509" h="1747" extrusionOk="0">
                  <a:moveTo>
                    <a:pt x="498" y="0"/>
                  </a:moveTo>
                  <a:cubicBezTo>
                    <a:pt x="323" y="0"/>
                    <a:pt x="191" y="88"/>
                    <a:pt x="140" y="301"/>
                  </a:cubicBezTo>
                  <a:cubicBezTo>
                    <a:pt x="1" y="891"/>
                    <a:pt x="1176" y="1746"/>
                    <a:pt x="1831" y="1746"/>
                  </a:cubicBezTo>
                  <a:cubicBezTo>
                    <a:pt x="1949" y="1746"/>
                    <a:pt x="2050" y="1719"/>
                    <a:pt x="2123" y="1657"/>
                  </a:cubicBezTo>
                  <a:cubicBezTo>
                    <a:pt x="2509" y="1333"/>
                    <a:pt x="1180" y="0"/>
                    <a:pt x="498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9"/>
            <p:cNvSpPr/>
            <p:nvPr/>
          </p:nvSpPr>
          <p:spPr>
            <a:xfrm>
              <a:off x="6111204" y="1936408"/>
              <a:ext cx="92399" cy="45598"/>
            </a:xfrm>
            <a:custGeom>
              <a:avLst/>
              <a:gdLst/>
              <a:ahLst/>
              <a:cxnLst/>
              <a:rect l="l" t="t" r="r" b="b"/>
              <a:pathLst>
                <a:path w="1842" h="909" extrusionOk="0">
                  <a:moveTo>
                    <a:pt x="412" y="1"/>
                  </a:moveTo>
                  <a:cubicBezTo>
                    <a:pt x="213" y="1"/>
                    <a:pt x="68" y="51"/>
                    <a:pt x="52" y="171"/>
                  </a:cubicBezTo>
                  <a:cubicBezTo>
                    <a:pt x="0" y="563"/>
                    <a:pt x="787" y="908"/>
                    <a:pt x="1307" y="908"/>
                  </a:cubicBezTo>
                  <a:cubicBezTo>
                    <a:pt x="1525" y="908"/>
                    <a:pt x="1696" y="848"/>
                    <a:pt x="1738" y="704"/>
                  </a:cubicBezTo>
                  <a:cubicBezTo>
                    <a:pt x="1841" y="352"/>
                    <a:pt x="938" y="1"/>
                    <a:pt x="412" y="1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9"/>
            <p:cNvSpPr/>
            <p:nvPr/>
          </p:nvSpPr>
          <p:spPr>
            <a:xfrm>
              <a:off x="6114465" y="1332459"/>
              <a:ext cx="119587" cy="90644"/>
            </a:xfrm>
            <a:custGeom>
              <a:avLst/>
              <a:gdLst/>
              <a:ahLst/>
              <a:cxnLst/>
              <a:rect l="l" t="t" r="r" b="b"/>
              <a:pathLst>
                <a:path w="2384" h="1807" extrusionOk="0">
                  <a:moveTo>
                    <a:pt x="1756" y="0"/>
                  </a:moveTo>
                  <a:cubicBezTo>
                    <a:pt x="1093" y="0"/>
                    <a:pt x="1" y="1363"/>
                    <a:pt x="431" y="1743"/>
                  </a:cubicBezTo>
                  <a:cubicBezTo>
                    <a:pt x="480" y="1787"/>
                    <a:pt x="541" y="1806"/>
                    <a:pt x="610" y="1806"/>
                  </a:cubicBezTo>
                  <a:cubicBezTo>
                    <a:pt x="1204" y="1806"/>
                    <a:pt x="2383" y="323"/>
                    <a:pt x="1964" y="57"/>
                  </a:cubicBezTo>
                  <a:cubicBezTo>
                    <a:pt x="1902" y="18"/>
                    <a:pt x="1832" y="0"/>
                    <a:pt x="1756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9"/>
            <p:cNvSpPr/>
            <p:nvPr/>
          </p:nvSpPr>
          <p:spPr>
            <a:xfrm>
              <a:off x="6444730" y="1905358"/>
              <a:ext cx="10484" cy="8728"/>
            </a:xfrm>
            <a:custGeom>
              <a:avLst/>
              <a:gdLst/>
              <a:ahLst/>
              <a:cxnLst/>
              <a:rect l="l" t="t" r="r" b="b"/>
              <a:pathLst>
                <a:path w="209" h="174" extrusionOk="0">
                  <a:moveTo>
                    <a:pt x="109" y="0"/>
                  </a:moveTo>
                  <a:cubicBezTo>
                    <a:pt x="56" y="0"/>
                    <a:pt x="1" y="43"/>
                    <a:pt x="18" y="110"/>
                  </a:cubicBezTo>
                  <a:cubicBezTo>
                    <a:pt x="30" y="154"/>
                    <a:pt x="65" y="174"/>
                    <a:pt x="101" y="174"/>
                  </a:cubicBezTo>
                  <a:cubicBezTo>
                    <a:pt x="154" y="174"/>
                    <a:pt x="209" y="130"/>
                    <a:pt x="190" y="63"/>
                  </a:cubicBezTo>
                  <a:cubicBezTo>
                    <a:pt x="179" y="19"/>
                    <a:pt x="145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04" name="Google Shape;3304;p9"/>
            <p:cNvGrpSpPr/>
            <p:nvPr/>
          </p:nvGrpSpPr>
          <p:grpSpPr>
            <a:xfrm>
              <a:off x="6388800" y="1848875"/>
              <a:ext cx="571599" cy="465408"/>
              <a:chOff x="6388800" y="1848875"/>
              <a:chExt cx="571599" cy="465408"/>
            </a:xfrm>
          </p:grpSpPr>
          <p:sp>
            <p:nvSpPr>
              <p:cNvPr id="3305" name="Google Shape;3305;p9"/>
              <p:cNvSpPr/>
              <p:nvPr/>
            </p:nvSpPr>
            <p:spPr>
              <a:xfrm>
                <a:off x="6585785" y="1848875"/>
                <a:ext cx="223273" cy="417803"/>
              </a:xfrm>
              <a:custGeom>
                <a:avLst/>
                <a:gdLst/>
                <a:ahLst/>
                <a:cxnLst/>
                <a:rect l="l" t="t" r="r" b="b"/>
                <a:pathLst>
                  <a:path w="4451" h="8329" extrusionOk="0">
                    <a:moveTo>
                      <a:pt x="1045" y="1"/>
                    </a:moveTo>
                    <a:cubicBezTo>
                      <a:pt x="1004" y="1"/>
                      <a:pt x="963" y="4"/>
                      <a:pt x="921" y="11"/>
                    </a:cubicBezTo>
                    <a:cubicBezTo>
                      <a:pt x="537" y="75"/>
                      <a:pt x="225" y="442"/>
                      <a:pt x="225" y="833"/>
                    </a:cubicBezTo>
                    <a:cubicBezTo>
                      <a:pt x="225" y="1640"/>
                      <a:pt x="0" y="2436"/>
                      <a:pt x="15" y="3243"/>
                    </a:cubicBezTo>
                    <a:cubicBezTo>
                      <a:pt x="27" y="4049"/>
                      <a:pt x="155" y="4862"/>
                      <a:pt x="465" y="5606"/>
                    </a:cubicBezTo>
                    <a:cubicBezTo>
                      <a:pt x="655" y="6061"/>
                      <a:pt x="913" y="6490"/>
                      <a:pt x="1258" y="6842"/>
                    </a:cubicBezTo>
                    <a:cubicBezTo>
                      <a:pt x="1490" y="7076"/>
                      <a:pt x="1758" y="7271"/>
                      <a:pt x="2023" y="7466"/>
                    </a:cubicBezTo>
                    <a:cubicBezTo>
                      <a:pt x="2416" y="7753"/>
                      <a:pt x="2809" y="8041"/>
                      <a:pt x="3200" y="8328"/>
                    </a:cubicBezTo>
                    <a:lnTo>
                      <a:pt x="3048" y="8141"/>
                    </a:lnTo>
                    <a:lnTo>
                      <a:pt x="3048" y="8141"/>
                    </a:lnTo>
                    <a:cubicBezTo>
                      <a:pt x="3109" y="8149"/>
                      <a:pt x="3170" y="8153"/>
                      <a:pt x="3232" y="8153"/>
                    </a:cubicBezTo>
                    <a:cubicBezTo>
                      <a:pt x="3515" y="8153"/>
                      <a:pt x="3800" y="8068"/>
                      <a:pt x="4021" y="7891"/>
                    </a:cubicBezTo>
                    <a:cubicBezTo>
                      <a:pt x="4290" y="7677"/>
                      <a:pt x="4450" y="7321"/>
                      <a:pt x="4397" y="6981"/>
                    </a:cubicBezTo>
                    <a:cubicBezTo>
                      <a:pt x="4343" y="6640"/>
                      <a:pt x="4059" y="6339"/>
                      <a:pt x="3717" y="6300"/>
                    </a:cubicBezTo>
                    <a:cubicBezTo>
                      <a:pt x="3869" y="6294"/>
                      <a:pt x="4005" y="6165"/>
                      <a:pt x="4017" y="6016"/>
                    </a:cubicBezTo>
                    <a:cubicBezTo>
                      <a:pt x="4032" y="5866"/>
                      <a:pt x="3922" y="5714"/>
                      <a:pt x="3775" y="5681"/>
                    </a:cubicBezTo>
                    <a:cubicBezTo>
                      <a:pt x="3992" y="5558"/>
                      <a:pt x="4057" y="5270"/>
                      <a:pt x="4024" y="5025"/>
                    </a:cubicBezTo>
                    <a:cubicBezTo>
                      <a:pt x="3976" y="4686"/>
                      <a:pt x="3775" y="4372"/>
                      <a:pt x="3487" y="4188"/>
                    </a:cubicBezTo>
                    <a:cubicBezTo>
                      <a:pt x="3296" y="4064"/>
                      <a:pt x="3068" y="4001"/>
                      <a:pt x="2840" y="4001"/>
                    </a:cubicBezTo>
                    <a:cubicBezTo>
                      <a:pt x="2727" y="4001"/>
                      <a:pt x="2613" y="4017"/>
                      <a:pt x="2504" y="4049"/>
                    </a:cubicBezTo>
                    <a:cubicBezTo>
                      <a:pt x="2619" y="3888"/>
                      <a:pt x="2639" y="3675"/>
                      <a:pt x="2563" y="3493"/>
                    </a:cubicBezTo>
                    <a:cubicBezTo>
                      <a:pt x="2488" y="3310"/>
                      <a:pt x="2314" y="3169"/>
                      <a:pt x="2117" y="3136"/>
                    </a:cubicBezTo>
                    <a:cubicBezTo>
                      <a:pt x="2486" y="2935"/>
                      <a:pt x="2807" y="2631"/>
                      <a:pt x="2975" y="2246"/>
                    </a:cubicBezTo>
                    <a:cubicBezTo>
                      <a:pt x="3144" y="1862"/>
                      <a:pt x="3142" y="1395"/>
                      <a:pt x="2924" y="1038"/>
                    </a:cubicBezTo>
                    <a:cubicBezTo>
                      <a:pt x="2741" y="739"/>
                      <a:pt x="2398" y="539"/>
                      <a:pt x="2053" y="539"/>
                    </a:cubicBezTo>
                    <a:cubicBezTo>
                      <a:pt x="1984" y="539"/>
                      <a:pt x="1915" y="547"/>
                      <a:pt x="1848" y="563"/>
                    </a:cubicBezTo>
                    <a:cubicBezTo>
                      <a:pt x="1735" y="232"/>
                      <a:pt x="1393" y="1"/>
                      <a:pt x="10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9"/>
              <p:cNvSpPr/>
              <p:nvPr/>
            </p:nvSpPr>
            <p:spPr>
              <a:xfrm>
                <a:off x="6616986" y="1895676"/>
                <a:ext cx="343412" cy="245295"/>
              </a:xfrm>
              <a:custGeom>
                <a:avLst/>
                <a:gdLst/>
                <a:ahLst/>
                <a:cxnLst/>
                <a:rect l="l" t="t" r="r" b="b"/>
                <a:pathLst>
                  <a:path w="6846" h="4890" extrusionOk="0">
                    <a:moveTo>
                      <a:pt x="5378" y="1"/>
                    </a:moveTo>
                    <a:cubicBezTo>
                      <a:pt x="5330" y="1"/>
                      <a:pt x="5281" y="13"/>
                      <a:pt x="5238" y="39"/>
                    </a:cubicBezTo>
                    <a:cubicBezTo>
                      <a:pt x="3007" y="1378"/>
                      <a:pt x="1422" y="1573"/>
                      <a:pt x="686" y="1573"/>
                    </a:cubicBezTo>
                    <a:cubicBezTo>
                      <a:pt x="383" y="1573"/>
                      <a:pt x="224" y="1540"/>
                      <a:pt x="224" y="1540"/>
                    </a:cubicBezTo>
                    <a:lnTo>
                      <a:pt x="210" y="2168"/>
                    </a:lnTo>
                    <a:cubicBezTo>
                      <a:pt x="520" y="2209"/>
                      <a:pt x="820" y="2226"/>
                      <a:pt x="1098" y="2226"/>
                    </a:cubicBezTo>
                    <a:cubicBezTo>
                      <a:pt x="2041" y="2226"/>
                      <a:pt x="2736" y="2040"/>
                      <a:pt x="2736" y="2040"/>
                    </a:cubicBezTo>
                    <a:lnTo>
                      <a:pt x="2736" y="2040"/>
                    </a:lnTo>
                    <a:cubicBezTo>
                      <a:pt x="1784" y="2840"/>
                      <a:pt x="1" y="3116"/>
                      <a:pt x="1" y="3116"/>
                    </a:cubicBezTo>
                    <a:lnTo>
                      <a:pt x="92" y="3847"/>
                    </a:lnTo>
                    <a:cubicBezTo>
                      <a:pt x="831" y="3787"/>
                      <a:pt x="2603" y="3156"/>
                      <a:pt x="2603" y="3156"/>
                    </a:cubicBezTo>
                    <a:lnTo>
                      <a:pt x="2603" y="3156"/>
                    </a:lnTo>
                    <a:cubicBezTo>
                      <a:pt x="1465" y="3785"/>
                      <a:pt x="1107" y="4468"/>
                      <a:pt x="1107" y="4468"/>
                    </a:cubicBezTo>
                    <a:lnTo>
                      <a:pt x="1650" y="4890"/>
                    </a:lnTo>
                    <a:cubicBezTo>
                      <a:pt x="2619" y="3292"/>
                      <a:pt x="5364" y="3140"/>
                      <a:pt x="6067" y="3129"/>
                    </a:cubicBezTo>
                    <a:cubicBezTo>
                      <a:pt x="6175" y="3127"/>
                      <a:pt x="6273" y="3062"/>
                      <a:pt x="6317" y="2961"/>
                    </a:cubicBezTo>
                    <a:cubicBezTo>
                      <a:pt x="6846" y="1802"/>
                      <a:pt x="6030" y="473"/>
                      <a:pt x="5561" y="68"/>
                    </a:cubicBezTo>
                    <a:cubicBezTo>
                      <a:pt x="5509" y="24"/>
                      <a:pt x="5444" y="1"/>
                      <a:pt x="53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9"/>
              <p:cNvSpPr/>
              <p:nvPr/>
            </p:nvSpPr>
            <p:spPr>
              <a:xfrm>
                <a:off x="6388800" y="1861115"/>
                <a:ext cx="388609" cy="453168"/>
              </a:xfrm>
              <a:custGeom>
                <a:avLst/>
                <a:gdLst/>
                <a:ahLst/>
                <a:cxnLst/>
                <a:rect l="l" t="t" r="r" b="b"/>
                <a:pathLst>
                  <a:path w="7747" h="9034" extrusionOk="0">
                    <a:moveTo>
                      <a:pt x="3954" y="0"/>
                    </a:moveTo>
                    <a:cubicBezTo>
                      <a:pt x="3952" y="0"/>
                      <a:pt x="3950" y="0"/>
                      <a:pt x="3948" y="0"/>
                    </a:cubicBezTo>
                    <a:cubicBezTo>
                      <a:pt x="3569" y="5"/>
                      <a:pt x="3167" y="326"/>
                      <a:pt x="3138" y="704"/>
                    </a:cubicBezTo>
                    <a:cubicBezTo>
                      <a:pt x="2805" y="342"/>
                      <a:pt x="2358" y="43"/>
                      <a:pt x="1864" y="37"/>
                    </a:cubicBezTo>
                    <a:cubicBezTo>
                      <a:pt x="1859" y="37"/>
                      <a:pt x="1853" y="37"/>
                      <a:pt x="1847" y="37"/>
                    </a:cubicBezTo>
                    <a:cubicBezTo>
                      <a:pt x="1406" y="37"/>
                      <a:pt x="981" y="281"/>
                      <a:pt x="723" y="639"/>
                    </a:cubicBezTo>
                    <a:cubicBezTo>
                      <a:pt x="462" y="1001"/>
                      <a:pt x="363" y="1467"/>
                      <a:pt x="410" y="1911"/>
                    </a:cubicBezTo>
                    <a:cubicBezTo>
                      <a:pt x="456" y="2357"/>
                      <a:pt x="638" y="2780"/>
                      <a:pt x="892" y="3149"/>
                    </a:cubicBezTo>
                    <a:cubicBezTo>
                      <a:pt x="461" y="3193"/>
                      <a:pt x="125" y="3625"/>
                      <a:pt x="133" y="4059"/>
                    </a:cubicBezTo>
                    <a:cubicBezTo>
                      <a:pt x="141" y="4492"/>
                      <a:pt x="448" y="4868"/>
                      <a:pt x="846" y="5041"/>
                    </a:cubicBezTo>
                    <a:cubicBezTo>
                      <a:pt x="312" y="5384"/>
                      <a:pt x="1" y="6042"/>
                      <a:pt x="73" y="6671"/>
                    </a:cubicBezTo>
                    <a:cubicBezTo>
                      <a:pt x="143" y="7302"/>
                      <a:pt x="595" y="7872"/>
                      <a:pt x="1190" y="8087"/>
                    </a:cubicBezTo>
                    <a:cubicBezTo>
                      <a:pt x="1372" y="8153"/>
                      <a:pt x="1564" y="8185"/>
                      <a:pt x="1756" y="8185"/>
                    </a:cubicBezTo>
                    <a:cubicBezTo>
                      <a:pt x="2196" y="8185"/>
                      <a:pt x="2637" y="8019"/>
                      <a:pt x="2955" y="7714"/>
                    </a:cubicBezTo>
                    <a:lnTo>
                      <a:pt x="2955" y="7714"/>
                    </a:lnTo>
                    <a:cubicBezTo>
                      <a:pt x="2883" y="8126"/>
                      <a:pt x="3193" y="8554"/>
                      <a:pt x="3598" y="8653"/>
                    </a:cubicBezTo>
                    <a:cubicBezTo>
                      <a:pt x="3661" y="8668"/>
                      <a:pt x="3726" y="8675"/>
                      <a:pt x="3792" y="8675"/>
                    </a:cubicBezTo>
                    <a:cubicBezTo>
                      <a:pt x="4151" y="8675"/>
                      <a:pt x="4533" y="8460"/>
                      <a:pt x="4718" y="8159"/>
                    </a:cubicBezTo>
                    <a:lnTo>
                      <a:pt x="4718" y="8159"/>
                    </a:lnTo>
                    <a:cubicBezTo>
                      <a:pt x="4710" y="8550"/>
                      <a:pt x="5043" y="8887"/>
                      <a:pt x="5420" y="8989"/>
                    </a:cubicBezTo>
                    <a:cubicBezTo>
                      <a:pt x="5532" y="9020"/>
                      <a:pt x="5647" y="9033"/>
                      <a:pt x="5763" y="9033"/>
                    </a:cubicBezTo>
                    <a:cubicBezTo>
                      <a:pt x="6034" y="9033"/>
                      <a:pt x="6309" y="8959"/>
                      <a:pt x="6563" y="8857"/>
                    </a:cubicBezTo>
                    <a:cubicBezTo>
                      <a:pt x="6954" y="8699"/>
                      <a:pt x="7333" y="8461"/>
                      <a:pt x="7539" y="8094"/>
                    </a:cubicBezTo>
                    <a:cubicBezTo>
                      <a:pt x="7746" y="7728"/>
                      <a:pt x="7729" y="7212"/>
                      <a:pt x="7413" y="6935"/>
                    </a:cubicBezTo>
                    <a:cubicBezTo>
                      <a:pt x="7657" y="6633"/>
                      <a:pt x="7676" y="6168"/>
                      <a:pt x="7457" y="5849"/>
                    </a:cubicBezTo>
                    <a:cubicBezTo>
                      <a:pt x="7284" y="5594"/>
                      <a:pt x="6968" y="5426"/>
                      <a:pt x="6661" y="5426"/>
                    </a:cubicBezTo>
                    <a:cubicBezTo>
                      <a:pt x="6581" y="5426"/>
                      <a:pt x="6501" y="5438"/>
                      <a:pt x="6424" y="5462"/>
                    </a:cubicBezTo>
                    <a:cubicBezTo>
                      <a:pt x="6491" y="5151"/>
                      <a:pt x="6416" y="4811"/>
                      <a:pt x="6225" y="4555"/>
                    </a:cubicBezTo>
                    <a:cubicBezTo>
                      <a:pt x="6035" y="4300"/>
                      <a:pt x="5730" y="4132"/>
                      <a:pt x="5412" y="4108"/>
                    </a:cubicBezTo>
                    <a:cubicBezTo>
                      <a:pt x="5690" y="3955"/>
                      <a:pt x="5832" y="3519"/>
                      <a:pt x="5789" y="3205"/>
                    </a:cubicBezTo>
                    <a:cubicBezTo>
                      <a:pt x="5747" y="2890"/>
                      <a:pt x="5497" y="2614"/>
                      <a:pt x="5189" y="2540"/>
                    </a:cubicBezTo>
                    <a:cubicBezTo>
                      <a:pt x="5492" y="2390"/>
                      <a:pt x="5776" y="2180"/>
                      <a:pt x="5953" y="1891"/>
                    </a:cubicBezTo>
                    <a:cubicBezTo>
                      <a:pt x="6131" y="1602"/>
                      <a:pt x="6185" y="1223"/>
                      <a:pt x="6035" y="920"/>
                    </a:cubicBezTo>
                    <a:cubicBezTo>
                      <a:pt x="5920" y="687"/>
                      <a:pt x="5690" y="514"/>
                      <a:pt x="5434" y="471"/>
                    </a:cubicBezTo>
                    <a:cubicBezTo>
                      <a:pt x="5389" y="463"/>
                      <a:pt x="5344" y="459"/>
                      <a:pt x="5298" y="459"/>
                    </a:cubicBezTo>
                    <a:cubicBezTo>
                      <a:pt x="5085" y="459"/>
                      <a:pt x="4871" y="543"/>
                      <a:pt x="4718" y="693"/>
                    </a:cubicBezTo>
                    <a:cubicBezTo>
                      <a:pt x="4683" y="318"/>
                      <a:pt x="4331" y="0"/>
                      <a:pt x="39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9"/>
              <p:cNvSpPr/>
              <p:nvPr/>
            </p:nvSpPr>
            <p:spPr>
              <a:xfrm>
                <a:off x="6609010" y="2239636"/>
                <a:ext cx="43591" cy="22523"/>
              </a:xfrm>
              <a:custGeom>
                <a:avLst/>
                <a:gdLst/>
                <a:ahLst/>
                <a:cxnLst/>
                <a:rect l="l" t="t" r="r" b="b"/>
                <a:pathLst>
                  <a:path w="869" h="449" fill="none" extrusionOk="0">
                    <a:moveTo>
                      <a:pt x="869" y="204"/>
                    </a:moveTo>
                    <a:cubicBezTo>
                      <a:pt x="786" y="307"/>
                      <a:pt x="672" y="386"/>
                      <a:pt x="543" y="418"/>
                    </a:cubicBezTo>
                    <a:cubicBezTo>
                      <a:pt x="415" y="449"/>
                      <a:pt x="272" y="426"/>
                      <a:pt x="166" y="348"/>
                    </a:cubicBezTo>
                    <a:cubicBezTo>
                      <a:pt x="61" y="268"/>
                      <a:pt x="0" y="129"/>
                      <a:pt x="26" y="0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9"/>
              <p:cNvSpPr/>
              <p:nvPr/>
            </p:nvSpPr>
            <p:spPr>
              <a:xfrm>
                <a:off x="6580619" y="2194190"/>
                <a:ext cx="51718" cy="4780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953" fill="none" extrusionOk="0">
                    <a:moveTo>
                      <a:pt x="1031" y="553"/>
                    </a:moveTo>
                    <a:cubicBezTo>
                      <a:pt x="1015" y="711"/>
                      <a:pt x="895" y="849"/>
                      <a:pt x="745" y="901"/>
                    </a:cubicBezTo>
                    <a:cubicBezTo>
                      <a:pt x="595" y="952"/>
                      <a:pt x="422" y="922"/>
                      <a:pt x="292" y="833"/>
                    </a:cubicBezTo>
                    <a:cubicBezTo>
                      <a:pt x="161" y="742"/>
                      <a:pt x="73" y="598"/>
                      <a:pt x="36" y="445"/>
                    </a:cubicBezTo>
                    <a:cubicBezTo>
                      <a:pt x="1" y="295"/>
                      <a:pt x="17" y="128"/>
                      <a:pt x="103" y="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9"/>
              <p:cNvSpPr/>
              <p:nvPr/>
            </p:nvSpPr>
            <p:spPr>
              <a:xfrm>
                <a:off x="6451151" y="2032167"/>
                <a:ext cx="14046" cy="29947"/>
              </a:xfrm>
              <a:custGeom>
                <a:avLst/>
                <a:gdLst/>
                <a:ahLst/>
                <a:cxnLst/>
                <a:rect l="l" t="t" r="r" b="b"/>
                <a:pathLst>
                  <a:path w="280" h="597" fill="none" extrusionOk="0">
                    <a:moveTo>
                      <a:pt x="280" y="596"/>
                    </a:moveTo>
                    <a:cubicBezTo>
                      <a:pt x="197" y="580"/>
                      <a:pt x="120" y="531"/>
                      <a:pt x="72" y="460"/>
                    </a:cubicBezTo>
                    <a:cubicBezTo>
                      <a:pt x="22" y="392"/>
                      <a:pt x="0" y="302"/>
                      <a:pt x="13" y="219"/>
                    </a:cubicBezTo>
                    <a:cubicBezTo>
                      <a:pt x="21" y="162"/>
                      <a:pt x="43" y="106"/>
                      <a:pt x="83" y="66"/>
                    </a:cubicBezTo>
                    <a:cubicBezTo>
                      <a:pt x="125" y="25"/>
                      <a:pt x="182" y="1"/>
                      <a:pt x="240" y="7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9"/>
              <p:cNvSpPr/>
              <p:nvPr/>
            </p:nvSpPr>
            <p:spPr>
              <a:xfrm>
                <a:off x="6460080" y="1990532"/>
                <a:ext cx="37772" cy="59142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179" fill="none" extrusionOk="0">
                    <a:moveTo>
                      <a:pt x="295" y="1179"/>
                    </a:moveTo>
                    <a:cubicBezTo>
                      <a:pt x="154" y="1045"/>
                      <a:pt x="49" y="869"/>
                      <a:pt x="25" y="677"/>
                    </a:cubicBezTo>
                    <a:cubicBezTo>
                      <a:pt x="1" y="484"/>
                      <a:pt x="65" y="278"/>
                      <a:pt x="213" y="152"/>
                    </a:cubicBezTo>
                    <a:cubicBezTo>
                      <a:pt x="362" y="27"/>
                      <a:pt x="593" y="0"/>
                      <a:pt x="753" y="11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9"/>
              <p:cNvSpPr/>
              <p:nvPr/>
            </p:nvSpPr>
            <p:spPr>
              <a:xfrm>
                <a:off x="6597623" y="2023990"/>
                <a:ext cx="22573" cy="4163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830" fill="none" extrusionOk="0">
                    <a:moveTo>
                      <a:pt x="162" y="829"/>
                    </a:moveTo>
                    <a:cubicBezTo>
                      <a:pt x="339" y="750"/>
                      <a:pt x="449" y="542"/>
                      <a:pt x="412" y="350"/>
                    </a:cubicBezTo>
                    <a:cubicBezTo>
                      <a:pt x="374" y="160"/>
                      <a:pt x="195" y="7"/>
                      <a:pt x="0" y="1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9"/>
              <p:cNvSpPr/>
              <p:nvPr/>
            </p:nvSpPr>
            <p:spPr>
              <a:xfrm>
                <a:off x="6618140" y="2042500"/>
                <a:ext cx="47203" cy="7133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422" fill="none" extrusionOk="0">
                    <a:moveTo>
                      <a:pt x="0" y="34"/>
                    </a:moveTo>
                    <a:cubicBezTo>
                      <a:pt x="246" y="1"/>
                      <a:pt x="506" y="82"/>
                      <a:pt x="682" y="256"/>
                    </a:cubicBezTo>
                    <a:cubicBezTo>
                      <a:pt x="859" y="432"/>
                      <a:pt x="941" y="700"/>
                      <a:pt x="880" y="939"/>
                    </a:cubicBezTo>
                    <a:cubicBezTo>
                      <a:pt x="819" y="1181"/>
                      <a:pt x="612" y="1380"/>
                      <a:pt x="367" y="1422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9"/>
              <p:cNvSpPr/>
              <p:nvPr/>
            </p:nvSpPr>
            <p:spPr>
              <a:xfrm>
                <a:off x="6625814" y="2099434"/>
                <a:ext cx="10133" cy="26486"/>
              </a:xfrm>
              <a:custGeom>
                <a:avLst/>
                <a:gdLst/>
                <a:ahLst/>
                <a:cxnLst/>
                <a:rect l="l" t="t" r="r" b="b"/>
                <a:pathLst>
                  <a:path w="202" h="528" fill="none" extrusionOk="0">
                    <a:moveTo>
                      <a:pt x="61" y="1"/>
                    </a:moveTo>
                    <a:cubicBezTo>
                      <a:pt x="144" y="76"/>
                      <a:pt x="202" y="181"/>
                      <a:pt x="195" y="293"/>
                    </a:cubicBezTo>
                    <a:cubicBezTo>
                      <a:pt x="191" y="403"/>
                      <a:pt x="109" y="512"/>
                      <a:pt x="0" y="528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9"/>
              <p:cNvSpPr/>
              <p:nvPr/>
            </p:nvSpPr>
            <p:spPr>
              <a:xfrm>
                <a:off x="6539636" y="1899388"/>
                <a:ext cx="29997" cy="2167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432" fill="none" extrusionOk="0">
                    <a:moveTo>
                      <a:pt x="42" y="431"/>
                    </a:moveTo>
                    <a:cubicBezTo>
                      <a:pt x="0" y="336"/>
                      <a:pt x="15" y="217"/>
                      <a:pt x="77" y="133"/>
                    </a:cubicBezTo>
                    <a:cubicBezTo>
                      <a:pt x="141" y="48"/>
                      <a:pt x="250" y="0"/>
                      <a:pt x="353" y="11"/>
                    </a:cubicBezTo>
                    <a:cubicBezTo>
                      <a:pt x="459" y="23"/>
                      <a:pt x="555" y="93"/>
                      <a:pt x="598" y="189"/>
                    </a:cubicBezTo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15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9"/>
              <p:cNvSpPr/>
              <p:nvPr/>
            </p:nvSpPr>
            <p:spPr>
              <a:xfrm>
                <a:off x="6666094" y="1924218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8" y="110"/>
                    </a:cubicBezTo>
                    <a:cubicBezTo>
                      <a:pt x="30" y="155"/>
                      <a:pt x="65" y="175"/>
                      <a:pt x="100" y="175"/>
                    </a:cubicBezTo>
                    <a:cubicBezTo>
                      <a:pt x="154" y="175"/>
                      <a:pt x="209" y="131"/>
                      <a:pt x="191" y="64"/>
                    </a:cubicBezTo>
                    <a:cubicBezTo>
                      <a:pt x="178" y="20"/>
                      <a:pt x="143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9"/>
              <p:cNvSpPr/>
              <p:nvPr/>
            </p:nvSpPr>
            <p:spPr>
              <a:xfrm>
                <a:off x="6640763" y="1937812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0"/>
                    </a:moveTo>
                    <a:cubicBezTo>
                      <a:pt x="55" y="0"/>
                      <a:pt x="0" y="44"/>
                      <a:pt x="19" y="111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2"/>
                      <a:pt x="191" y="65"/>
                    </a:cubicBezTo>
                    <a:cubicBezTo>
                      <a:pt x="179" y="20"/>
                      <a:pt x="144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9"/>
              <p:cNvSpPr/>
              <p:nvPr/>
            </p:nvSpPr>
            <p:spPr>
              <a:xfrm>
                <a:off x="6434497" y="1945989"/>
                <a:ext cx="10484" cy="872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4" extrusionOk="0">
                    <a:moveTo>
                      <a:pt x="109" y="0"/>
                    </a:moveTo>
                    <a:cubicBezTo>
                      <a:pt x="56" y="0"/>
                      <a:pt x="1" y="44"/>
                      <a:pt x="19" y="111"/>
                    </a:cubicBezTo>
                    <a:cubicBezTo>
                      <a:pt x="31" y="155"/>
                      <a:pt x="65" y="174"/>
                      <a:pt x="100" y="174"/>
                    </a:cubicBezTo>
                    <a:cubicBezTo>
                      <a:pt x="154" y="174"/>
                      <a:pt x="209" y="131"/>
                      <a:pt x="192" y="64"/>
                    </a:cubicBezTo>
                    <a:cubicBezTo>
                      <a:pt x="179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9"/>
              <p:cNvSpPr/>
              <p:nvPr/>
            </p:nvSpPr>
            <p:spPr>
              <a:xfrm>
                <a:off x="6458575" y="1931642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9" y="0"/>
                    </a:moveTo>
                    <a:cubicBezTo>
                      <a:pt x="56" y="0"/>
                      <a:pt x="1" y="44"/>
                      <a:pt x="18" y="111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2"/>
                      <a:pt x="191" y="65"/>
                    </a:cubicBezTo>
                    <a:cubicBezTo>
                      <a:pt x="179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9"/>
              <p:cNvSpPr/>
              <p:nvPr/>
            </p:nvSpPr>
            <p:spPr>
              <a:xfrm>
                <a:off x="6487117" y="2204573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10" y="1"/>
                    </a:moveTo>
                    <a:cubicBezTo>
                      <a:pt x="57" y="1"/>
                      <a:pt x="1" y="44"/>
                      <a:pt x="19" y="110"/>
                    </a:cubicBezTo>
                    <a:cubicBezTo>
                      <a:pt x="31" y="155"/>
                      <a:pt x="66" y="174"/>
                      <a:pt x="101" y="174"/>
                    </a:cubicBezTo>
                    <a:cubicBezTo>
                      <a:pt x="155" y="174"/>
                      <a:pt x="210" y="131"/>
                      <a:pt x="192" y="64"/>
                    </a:cubicBezTo>
                    <a:cubicBezTo>
                      <a:pt x="180" y="20"/>
                      <a:pt x="146" y="1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9"/>
              <p:cNvSpPr/>
              <p:nvPr/>
            </p:nvSpPr>
            <p:spPr>
              <a:xfrm>
                <a:off x="6455164" y="2220976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9" y="0"/>
                    </a:moveTo>
                    <a:cubicBezTo>
                      <a:pt x="56" y="0"/>
                      <a:pt x="1" y="43"/>
                      <a:pt x="19" y="110"/>
                    </a:cubicBezTo>
                    <a:cubicBezTo>
                      <a:pt x="31" y="155"/>
                      <a:pt x="66" y="174"/>
                      <a:pt x="102" y="174"/>
                    </a:cubicBezTo>
                    <a:cubicBezTo>
                      <a:pt x="155" y="174"/>
                      <a:pt x="210" y="131"/>
                      <a:pt x="192" y="64"/>
                    </a:cubicBezTo>
                    <a:cubicBezTo>
                      <a:pt x="180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9"/>
              <p:cNvSpPr/>
              <p:nvPr/>
            </p:nvSpPr>
            <p:spPr>
              <a:xfrm>
                <a:off x="6445382" y="2184107"/>
                <a:ext cx="1048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75" extrusionOk="0">
                    <a:moveTo>
                      <a:pt x="109" y="1"/>
                    </a:moveTo>
                    <a:cubicBezTo>
                      <a:pt x="55" y="1"/>
                      <a:pt x="1" y="44"/>
                      <a:pt x="18" y="111"/>
                    </a:cubicBezTo>
                    <a:cubicBezTo>
                      <a:pt x="30" y="155"/>
                      <a:pt x="65" y="175"/>
                      <a:pt x="101" y="175"/>
                    </a:cubicBezTo>
                    <a:cubicBezTo>
                      <a:pt x="154" y="175"/>
                      <a:pt x="209" y="131"/>
                      <a:pt x="192" y="64"/>
                    </a:cubicBezTo>
                    <a:cubicBezTo>
                      <a:pt x="180" y="20"/>
                      <a:pt x="145" y="1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9"/>
              <p:cNvSpPr/>
              <p:nvPr/>
            </p:nvSpPr>
            <p:spPr>
              <a:xfrm>
                <a:off x="6704117" y="2228801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9" y="0"/>
                    </a:moveTo>
                    <a:cubicBezTo>
                      <a:pt x="56" y="0"/>
                      <a:pt x="0" y="44"/>
                      <a:pt x="19" y="111"/>
                    </a:cubicBezTo>
                    <a:cubicBezTo>
                      <a:pt x="31" y="155"/>
                      <a:pt x="66" y="175"/>
                      <a:pt x="101" y="175"/>
                    </a:cubicBezTo>
                    <a:cubicBezTo>
                      <a:pt x="155" y="175"/>
                      <a:pt x="209" y="131"/>
                      <a:pt x="191" y="64"/>
                    </a:cubicBezTo>
                    <a:cubicBezTo>
                      <a:pt x="180" y="20"/>
                      <a:pt x="145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9"/>
              <p:cNvSpPr/>
              <p:nvPr/>
            </p:nvSpPr>
            <p:spPr>
              <a:xfrm>
                <a:off x="6722878" y="2218067"/>
                <a:ext cx="10434" cy="8728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74" extrusionOk="0">
                    <a:moveTo>
                      <a:pt x="108" y="0"/>
                    </a:moveTo>
                    <a:cubicBezTo>
                      <a:pt x="55" y="0"/>
                      <a:pt x="0" y="43"/>
                      <a:pt x="18" y="109"/>
                    </a:cubicBezTo>
                    <a:cubicBezTo>
                      <a:pt x="30" y="154"/>
                      <a:pt x="65" y="173"/>
                      <a:pt x="100" y="173"/>
                    </a:cubicBezTo>
                    <a:cubicBezTo>
                      <a:pt x="153" y="173"/>
                      <a:pt x="208" y="130"/>
                      <a:pt x="191" y="64"/>
                    </a:cubicBezTo>
                    <a:cubicBezTo>
                      <a:pt x="179" y="20"/>
                      <a:pt x="143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9"/>
              <p:cNvSpPr/>
              <p:nvPr/>
            </p:nvSpPr>
            <p:spPr>
              <a:xfrm>
                <a:off x="6546258" y="2086693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9" y="111"/>
                    </a:cubicBezTo>
                    <a:cubicBezTo>
                      <a:pt x="30" y="155"/>
                      <a:pt x="65" y="175"/>
                      <a:pt x="101" y="175"/>
                    </a:cubicBezTo>
                    <a:cubicBezTo>
                      <a:pt x="154" y="175"/>
                      <a:pt x="209" y="132"/>
                      <a:pt x="191" y="65"/>
                    </a:cubicBezTo>
                    <a:cubicBezTo>
                      <a:pt x="179" y="20"/>
                      <a:pt x="144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9"/>
              <p:cNvSpPr/>
              <p:nvPr/>
            </p:nvSpPr>
            <p:spPr>
              <a:xfrm>
                <a:off x="6540489" y="2049272"/>
                <a:ext cx="10534" cy="87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75" extrusionOk="0">
                    <a:moveTo>
                      <a:pt x="108" y="1"/>
                    </a:moveTo>
                    <a:cubicBezTo>
                      <a:pt x="55" y="1"/>
                      <a:pt x="0" y="44"/>
                      <a:pt x="19" y="110"/>
                    </a:cubicBezTo>
                    <a:cubicBezTo>
                      <a:pt x="30" y="155"/>
                      <a:pt x="65" y="174"/>
                      <a:pt x="101" y="174"/>
                    </a:cubicBezTo>
                    <a:cubicBezTo>
                      <a:pt x="154" y="174"/>
                      <a:pt x="209" y="131"/>
                      <a:pt x="191" y="65"/>
                    </a:cubicBezTo>
                    <a:cubicBezTo>
                      <a:pt x="179" y="20"/>
                      <a:pt x="144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9"/>
              <p:cNvSpPr/>
              <p:nvPr/>
            </p:nvSpPr>
            <p:spPr>
              <a:xfrm>
                <a:off x="6422007" y="2212599"/>
                <a:ext cx="98318" cy="39628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790" extrusionOk="0">
                    <a:moveTo>
                      <a:pt x="928" y="0"/>
                    </a:moveTo>
                    <a:cubicBezTo>
                      <a:pt x="446" y="0"/>
                      <a:pt x="1" y="143"/>
                      <a:pt x="163" y="494"/>
                    </a:cubicBezTo>
                    <a:cubicBezTo>
                      <a:pt x="258" y="699"/>
                      <a:pt x="580" y="789"/>
                      <a:pt x="924" y="789"/>
                    </a:cubicBezTo>
                    <a:cubicBezTo>
                      <a:pt x="1373" y="789"/>
                      <a:pt x="1858" y="635"/>
                      <a:pt x="1911" y="379"/>
                    </a:cubicBezTo>
                    <a:cubicBezTo>
                      <a:pt x="1960" y="151"/>
                      <a:pt x="1425" y="0"/>
                      <a:pt x="928" y="0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9"/>
              <p:cNvSpPr/>
              <p:nvPr/>
            </p:nvSpPr>
            <p:spPr>
              <a:xfrm>
                <a:off x="6656564" y="2263062"/>
                <a:ext cx="72084" cy="34712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692" extrusionOk="0">
                    <a:moveTo>
                      <a:pt x="1088" y="1"/>
                    </a:moveTo>
                    <a:cubicBezTo>
                      <a:pt x="694" y="1"/>
                      <a:pt x="1" y="353"/>
                      <a:pt x="125" y="565"/>
                    </a:cubicBezTo>
                    <a:cubicBezTo>
                      <a:pt x="178" y="654"/>
                      <a:pt x="291" y="692"/>
                      <a:pt x="428" y="692"/>
                    </a:cubicBezTo>
                    <a:cubicBezTo>
                      <a:pt x="829" y="692"/>
                      <a:pt x="1436" y="369"/>
                      <a:pt x="1334" y="114"/>
                    </a:cubicBezTo>
                    <a:cubicBezTo>
                      <a:pt x="1302" y="34"/>
                      <a:pt x="1209" y="1"/>
                      <a:pt x="1088" y="1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9"/>
              <p:cNvSpPr/>
              <p:nvPr/>
            </p:nvSpPr>
            <p:spPr>
              <a:xfrm>
                <a:off x="6416138" y="1896780"/>
                <a:ext cx="49460" cy="83169"/>
              </a:xfrm>
              <a:custGeom>
                <a:avLst/>
                <a:gdLst/>
                <a:ahLst/>
                <a:cxnLst/>
                <a:rect l="l" t="t" r="r" b="b"/>
                <a:pathLst>
                  <a:path w="986" h="1658" extrusionOk="0">
                    <a:moveTo>
                      <a:pt x="602" y="1"/>
                    </a:moveTo>
                    <a:cubicBezTo>
                      <a:pt x="597" y="1"/>
                      <a:pt x="593" y="1"/>
                      <a:pt x="588" y="1"/>
                    </a:cubicBezTo>
                    <a:cubicBezTo>
                      <a:pt x="72" y="52"/>
                      <a:pt x="0" y="1631"/>
                      <a:pt x="467" y="1657"/>
                    </a:cubicBezTo>
                    <a:cubicBezTo>
                      <a:pt x="470" y="1657"/>
                      <a:pt x="474" y="1657"/>
                      <a:pt x="477" y="1657"/>
                    </a:cubicBezTo>
                    <a:cubicBezTo>
                      <a:pt x="927" y="1657"/>
                      <a:pt x="986" y="1"/>
                      <a:pt x="602" y="1"/>
                    </a:cubicBezTo>
                    <a:close/>
                  </a:path>
                </a:pathLst>
              </a:custGeom>
              <a:solidFill>
                <a:srgbClr val="F9F7E4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30" name="Google Shape;3330;p9"/>
          <p:cNvGrpSpPr/>
          <p:nvPr/>
        </p:nvGrpSpPr>
        <p:grpSpPr>
          <a:xfrm>
            <a:off x="3292370" y="464018"/>
            <a:ext cx="229418" cy="202401"/>
            <a:chOff x="4375233" y="4495850"/>
            <a:chExt cx="276540" cy="243975"/>
          </a:xfrm>
        </p:grpSpPr>
        <p:sp>
          <p:nvSpPr>
            <p:cNvPr id="3331" name="Google Shape;3331;p9"/>
            <p:cNvSpPr/>
            <p:nvPr/>
          </p:nvSpPr>
          <p:spPr>
            <a:xfrm>
              <a:off x="4505158" y="4495850"/>
              <a:ext cx="18443" cy="243975"/>
            </a:xfrm>
            <a:custGeom>
              <a:avLst/>
              <a:gdLst/>
              <a:ahLst/>
              <a:cxnLst/>
              <a:rect l="l" t="t" r="r" b="b"/>
              <a:pathLst>
                <a:path w="555" h="7342" extrusionOk="0">
                  <a:moveTo>
                    <a:pt x="128" y="0"/>
                  </a:moveTo>
                  <a:cubicBezTo>
                    <a:pt x="123" y="0"/>
                    <a:pt x="117" y="1"/>
                    <a:pt x="111" y="2"/>
                  </a:cubicBezTo>
                  <a:cubicBezTo>
                    <a:pt x="49" y="4"/>
                    <a:pt x="1" y="57"/>
                    <a:pt x="4" y="120"/>
                  </a:cubicBezTo>
                  <a:lnTo>
                    <a:pt x="326" y="7233"/>
                  </a:lnTo>
                  <a:cubicBezTo>
                    <a:pt x="328" y="7294"/>
                    <a:pt x="379" y="7341"/>
                    <a:pt x="439" y="7341"/>
                  </a:cubicBezTo>
                  <a:lnTo>
                    <a:pt x="444" y="7341"/>
                  </a:lnTo>
                  <a:cubicBezTo>
                    <a:pt x="507" y="7338"/>
                    <a:pt x="555" y="7285"/>
                    <a:pt x="553" y="7222"/>
                  </a:cubicBezTo>
                  <a:lnTo>
                    <a:pt x="231" y="109"/>
                  </a:lnTo>
                  <a:cubicBezTo>
                    <a:pt x="228" y="53"/>
                    <a:pt x="188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9"/>
            <p:cNvSpPr/>
            <p:nvPr/>
          </p:nvSpPr>
          <p:spPr>
            <a:xfrm>
              <a:off x="4375233" y="4594241"/>
              <a:ext cx="276540" cy="20902"/>
            </a:xfrm>
            <a:custGeom>
              <a:avLst/>
              <a:gdLst/>
              <a:ahLst/>
              <a:cxnLst/>
              <a:rect l="l" t="t" r="r" b="b"/>
              <a:pathLst>
                <a:path w="8322" h="629" extrusionOk="0">
                  <a:moveTo>
                    <a:pt x="6337" y="0"/>
                  </a:moveTo>
                  <a:cubicBezTo>
                    <a:pt x="4254" y="0"/>
                    <a:pt x="2166" y="135"/>
                    <a:pt x="107" y="402"/>
                  </a:cubicBezTo>
                  <a:cubicBezTo>
                    <a:pt x="45" y="411"/>
                    <a:pt x="1" y="467"/>
                    <a:pt x="10" y="529"/>
                  </a:cubicBezTo>
                  <a:cubicBezTo>
                    <a:pt x="16" y="587"/>
                    <a:pt x="65" y="629"/>
                    <a:pt x="122" y="629"/>
                  </a:cubicBezTo>
                  <a:lnTo>
                    <a:pt x="122" y="629"/>
                  </a:lnTo>
                  <a:cubicBezTo>
                    <a:pt x="127" y="629"/>
                    <a:pt x="132" y="629"/>
                    <a:pt x="137" y="628"/>
                  </a:cubicBezTo>
                  <a:cubicBezTo>
                    <a:pt x="2189" y="362"/>
                    <a:pt x="4270" y="228"/>
                    <a:pt x="6346" y="228"/>
                  </a:cubicBezTo>
                  <a:cubicBezTo>
                    <a:pt x="6966" y="228"/>
                    <a:pt x="7584" y="240"/>
                    <a:pt x="8202" y="263"/>
                  </a:cubicBezTo>
                  <a:lnTo>
                    <a:pt x="8207" y="263"/>
                  </a:lnTo>
                  <a:cubicBezTo>
                    <a:pt x="8267" y="263"/>
                    <a:pt x="8317" y="216"/>
                    <a:pt x="8319" y="154"/>
                  </a:cubicBezTo>
                  <a:cubicBezTo>
                    <a:pt x="8322" y="92"/>
                    <a:pt x="8273" y="39"/>
                    <a:pt x="8211" y="37"/>
                  </a:cubicBezTo>
                  <a:cubicBezTo>
                    <a:pt x="7587" y="12"/>
                    <a:pt x="6962" y="0"/>
                    <a:pt x="6337" y="0"/>
                  </a:cubicBezTo>
                  <a:close/>
                  <a:moveTo>
                    <a:pt x="122" y="629"/>
                  </a:moveTo>
                  <a:cubicBezTo>
                    <a:pt x="122" y="629"/>
                    <a:pt x="122" y="629"/>
                    <a:pt x="121" y="629"/>
                  </a:cubicBezTo>
                  <a:lnTo>
                    <a:pt x="122" y="629"/>
                  </a:lnTo>
                  <a:cubicBezTo>
                    <a:pt x="122" y="629"/>
                    <a:pt x="122" y="629"/>
                    <a:pt x="122" y="629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9"/>
            <p:cNvSpPr/>
            <p:nvPr/>
          </p:nvSpPr>
          <p:spPr>
            <a:xfrm>
              <a:off x="4431091" y="4519310"/>
              <a:ext cx="163193" cy="164754"/>
            </a:xfrm>
            <a:custGeom>
              <a:avLst/>
              <a:gdLst/>
              <a:ahLst/>
              <a:cxnLst/>
              <a:rect l="l" t="t" r="r" b="b"/>
              <a:pathLst>
                <a:path w="4911" h="4958" extrusionOk="0">
                  <a:moveTo>
                    <a:pt x="4786" y="1"/>
                  </a:moveTo>
                  <a:cubicBezTo>
                    <a:pt x="4758" y="1"/>
                    <a:pt x="4729" y="12"/>
                    <a:pt x="4706" y="33"/>
                  </a:cubicBezTo>
                  <a:cubicBezTo>
                    <a:pt x="3987" y="729"/>
                    <a:pt x="3167" y="1579"/>
                    <a:pt x="2374" y="2400"/>
                  </a:cubicBezTo>
                  <a:cubicBezTo>
                    <a:pt x="1583" y="3220"/>
                    <a:pt x="764" y="4068"/>
                    <a:pt x="47" y="4762"/>
                  </a:cubicBezTo>
                  <a:cubicBezTo>
                    <a:pt x="2" y="4806"/>
                    <a:pt x="1" y="4878"/>
                    <a:pt x="45" y="4922"/>
                  </a:cubicBezTo>
                  <a:cubicBezTo>
                    <a:pt x="67" y="4945"/>
                    <a:pt x="97" y="4958"/>
                    <a:pt x="127" y="4958"/>
                  </a:cubicBezTo>
                  <a:cubicBezTo>
                    <a:pt x="155" y="4958"/>
                    <a:pt x="183" y="4947"/>
                    <a:pt x="205" y="4925"/>
                  </a:cubicBezTo>
                  <a:cubicBezTo>
                    <a:pt x="925" y="4229"/>
                    <a:pt x="1745" y="3379"/>
                    <a:pt x="2537" y="2558"/>
                  </a:cubicBezTo>
                  <a:cubicBezTo>
                    <a:pt x="3330" y="1738"/>
                    <a:pt x="4147" y="889"/>
                    <a:pt x="4864" y="197"/>
                  </a:cubicBezTo>
                  <a:cubicBezTo>
                    <a:pt x="4910" y="152"/>
                    <a:pt x="4911" y="80"/>
                    <a:pt x="4868" y="35"/>
                  </a:cubicBezTo>
                  <a:cubicBezTo>
                    <a:pt x="4845" y="12"/>
                    <a:pt x="4816" y="1"/>
                    <a:pt x="47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9"/>
            <p:cNvSpPr/>
            <p:nvPr/>
          </p:nvSpPr>
          <p:spPr>
            <a:xfrm>
              <a:off x="4442621" y="4519542"/>
              <a:ext cx="178811" cy="170304"/>
            </a:xfrm>
            <a:custGeom>
              <a:avLst/>
              <a:gdLst/>
              <a:ahLst/>
              <a:cxnLst/>
              <a:rect l="l" t="t" r="r" b="b"/>
              <a:pathLst>
                <a:path w="5381" h="5125" extrusionOk="0">
                  <a:moveTo>
                    <a:pt x="130" y="1"/>
                  </a:moveTo>
                  <a:cubicBezTo>
                    <a:pt x="106" y="1"/>
                    <a:pt x="82" y="8"/>
                    <a:pt x="62" y="24"/>
                  </a:cubicBezTo>
                  <a:cubicBezTo>
                    <a:pt x="11" y="60"/>
                    <a:pt x="0" y="131"/>
                    <a:pt x="38" y="182"/>
                  </a:cubicBezTo>
                  <a:cubicBezTo>
                    <a:pt x="1462" y="2112"/>
                    <a:pt x="3194" y="3769"/>
                    <a:pt x="5188" y="5104"/>
                  </a:cubicBezTo>
                  <a:cubicBezTo>
                    <a:pt x="5208" y="5118"/>
                    <a:pt x="5230" y="5124"/>
                    <a:pt x="5251" y="5124"/>
                  </a:cubicBezTo>
                  <a:lnTo>
                    <a:pt x="5251" y="5123"/>
                  </a:lnTo>
                  <a:cubicBezTo>
                    <a:pt x="5288" y="5123"/>
                    <a:pt x="5323" y="5106"/>
                    <a:pt x="5345" y="5073"/>
                  </a:cubicBezTo>
                  <a:cubicBezTo>
                    <a:pt x="5381" y="5021"/>
                    <a:pt x="5366" y="4951"/>
                    <a:pt x="5314" y="4915"/>
                  </a:cubicBezTo>
                  <a:cubicBezTo>
                    <a:pt x="3342" y="3595"/>
                    <a:pt x="1629" y="1956"/>
                    <a:pt x="220" y="47"/>
                  </a:cubicBezTo>
                  <a:cubicBezTo>
                    <a:pt x="199" y="17"/>
                    <a:pt x="165" y="1"/>
                    <a:pt x="13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5" name="Google Shape;3335;p9"/>
          <p:cNvGrpSpPr/>
          <p:nvPr/>
        </p:nvGrpSpPr>
        <p:grpSpPr>
          <a:xfrm rot="6076261">
            <a:off x="1958773" y="4626729"/>
            <a:ext cx="846450" cy="694365"/>
            <a:chOff x="1057098" y="3813966"/>
            <a:chExt cx="1047080" cy="858947"/>
          </a:xfrm>
        </p:grpSpPr>
        <p:sp>
          <p:nvSpPr>
            <p:cNvPr id="3336" name="Google Shape;3336;p9"/>
            <p:cNvSpPr/>
            <p:nvPr/>
          </p:nvSpPr>
          <p:spPr>
            <a:xfrm>
              <a:off x="1057098" y="3813966"/>
              <a:ext cx="1047080" cy="858947"/>
            </a:xfrm>
            <a:custGeom>
              <a:avLst/>
              <a:gdLst/>
              <a:ahLst/>
              <a:cxnLst/>
              <a:rect l="l" t="t" r="r" b="b"/>
              <a:pathLst>
                <a:path w="22897" h="18783" extrusionOk="0">
                  <a:moveTo>
                    <a:pt x="8931" y="1"/>
                  </a:moveTo>
                  <a:cubicBezTo>
                    <a:pt x="3180" y="1"/>
                    <a:pt x="0" y="7822"/>
                    <a:pt x="8312" y="12635"/>
                  </a:cubicBezTo>
                  <a:cubicBezTo>
                    <a:pt x="9403" y="16912"/>
                    <a:pt x="12171" y="18783"/>
                    <a:pt x="14749" y="18783"/>
                  </a:cubicBezTo>
                  <a:cubicBezTo>
                    <a:pt x="19093" y="18783"/>
                    <a:pt x="22897" y="13469"/>
                    <a:pt x="17218" y="5411"/>
                  </a:cubicBezTo>
                  <a:cubicBezTo>
                    <a:pt x="14462" y="1501"/>
                    <a:pt x="11450" y="1"/>
                    <a:pt x="8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9"/>
            <p:cNvSpPr/>
            <p:nvPr/>
          </p:nvSpPr>
          <p:spPr>
            <a:xfrm>
              <a:off x="1411094" y="4326783"/>
              <a:ext cx="154247" cy="131794"/>
            </a:xfrm>
            <a:custGeom>
              <a:avLst/>
              <a:gdLst/>
              <a:ahLst/>
              <a:cxnLst/>
              <a:rect l="l" t="t" r="r" b="b"/>
              <a:pathLst>
                <a:path w="3373" h="2882" extrusionOk="0">
                  <a:moveTo>
                    <a:pt x="404" y="0"/>
                  </a:moveTo>
                  <a:cubicBezTo>
                    <a:pt x="331" y="0"/>
                    <a:pt x="278" y="31"/>
                    <a:pt x="253" y="99"/>
                  </a:cubicBezTo>
                  <a:cubicBezTo>
                    <a:pt x="1" y="774"/>
                    <a:pt x="2343" y="2882"/>
                    <a:pt x="2343" y="2882"/>
                  </a:cubicBezTo>
                  <a:cubicBezTo>
                    <a:pt x="3373" y="2475"/>
                    <a:pt x="1062" y="0"/>
                    <a:pt x="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9"/>
            <p:cNvSpPr/>
            <p:nvPr/>
          </p:nvSpPr>
          <p:spPr>
            <a:xfrm>
              <a:off x="1320503" y="4248905"/>
              <a:ext cx="286316" cy="295599"/>
            </a:xfrm>
            <a:custGeom>
              <a:avLst/>
              <a:gdLst/>
              <a:ahLst/>
              <a:cxnLst/>
              <a:rect l="l" t="t" r="r" b="b"/>
              <a:pathLst>
                <a:path w="6261" h="6464" extrusionOk="0">
                  <a:moveTo>
                    <a:pt x="2203" y="0"/>
                  </a:moveTo>
                  <a:cubicBezTo>
                    <a:pt x="2174" y="0"/>
                    <a:pt x="2144" y="10"/>
                    <a:pt x="2119" y="33"/>
                  </a:cubicBezTo>
                  <a:cubicBezTo>
                    <a:pt x="1046" y="1008"/>
                    <a:pt x="1704" y="2139"/>
                    <a:pt x="1724" y="2174"/>
                  </a:cubicBezTo>
                  <a:cubicBezTo>
                    <a:pt x="1726" y="2175"/>
                    <a:pt x="1723" y="2175"/>
                    <a:pt x="1721" y="2175"/>
                  </a:cubicBezTo>
                  <a:cubicBezTo>
                    <a:pt x="1578" y="2200"/>
                    <a:pt x="1443" y="2211"/>
                    <a:pt x="1317" y="2211"/>
                  </a:cubicBezTo>
                  <a:cubicBezTo>
                    <a:pt x="824" y="2211"/>
                    <a:pt x="466" y="2044"/>
                    <a:pt x="227" y="1874"/>
                  </a:cubicBezTo>
                  <a:cubicBezTo>
                    <a:pt x="204" y="1857"/>
                    <a:pt x="179" y="1850"/>
                    <a:pt x="155" y="1850"/>
                  </a:cubicBezTo>
                  <a:cubicBezTo>
                    <a:pt x="73" y="1850"/>
                    <a:pt x="1" y="1939"/>
                    <a:pt x="43" y="2029"/>
                  </a:cubicBezTo>
                  <a:cubicBezTo>
                    <a:pt x="580" y="3193"/>
                    <a:pt x="1575" y="3349"/>
                    <a:pt x="2071" y="3349"/>
                  </a:cubicBezTo>
                  <a:cubicBezTo>
                    <a:pt x="2246" y="3349"/>
                    <a:pt x="2359" y="3330"/>
                    <a:pt x="2368" y="3328"/>
                  </a:cubicBezTo>
                  <a:cubicBezTo>
                    <a:pt x="2370" y="3328"/>
                    <a:pt x="2368" y="3330"/>
                    <a:pt x="2368" y="3331"/>
                  </a:cubicBezTo>
                  <a:cubicBezTo>
                    <a:pt x="2068" y="4883"/>
                    <a:pt x="2900" y="5913"/>
                    <a:pt x="3500" y="6434"/>
                  </a:cubicBezTo>
                  <a:cubicBezTo>
                    <a:pt x="3524" y="6455"/>
                    <a:pt x="3552" y="6464"/>
                    <a:pt x="3579" y="6464"/>
                  </a:cubicBezTo>
                  <a:cubicBezTo>
                    <a:pt x="3661" y="6464"/>
                    <a:pt x="3736" y="6376"/>
                    <a:pt x="3692" y="6287"/>
                  </a:cubicBezTo>
                  <a:cubicBezTo>
                    <a:pt x="3268" y="5418"/>
                    <a:pt x="3481" y="4582"/>
                    <a:pt x="3484" y="4566"/>
                  </a:cubicBezTo>
                  <a:lnTo>
                    <a:pt x="3484" y="4566"/>
                  </a:lnTo>
                  <a:cubicBezTo>
                    <a:pt x="3484" y="4566"/>
                    <a:pt x="3486" y="4567"/>
                    <a:pt x="3486" y="4567"/>
                  </a:cubicBezTo>
                  <a:cubicBezTo>
                    <a:pt x="4065" y="5321"/>
                    <a:pt x="4638" y="5549"/>
                    <a:pt x="5118" y="5549"/>
                  </a:cubicBezTo>
                  <a:cubicBezTo>
                    <a:pt x="5579" y="5549"/>
                    <a:pt x="5956" y="5339"/>
                    <a:pt x="6173" y="5182"/>
                  </a:cubicBezTo>
                  <a:cubicBezTo>
                    <a:pt x="6261" y="5120"/>
                    <a:pt x="6229" y="4984"/>
                    <a:pt x="6123" y="4962"/>
                  </a:cubicBezTo>
                  <a:cubicBezTo>
                    <a:pt x="4354" y="4570"/>
                    <a:pt x="3902" y="3865"/>
                    <a:pt x="3902" y="3865"/>
                  </a:cubicBezTo>
                  <a:cubicBezTo>
                    <a:pt x="4986" y="3264"/>
                    <a:pt x="4934" y="2174"/>
                    <a:pt x="4828" y="1637"/>
                  </a:cubicBezTo>
                  <a:cubicBezTo>
                    <a:pt x="4817" y="1573"/>
                    <a:pt x="4764" y="1539"/>
                    <a:pt x="4710" y="1539"/>
                  </a:cubicBezTo>
                  <a:cubicBezTo>
                    <a:pt x="4670" y="1539"/>
                    <a:pt x="4628" y="1558"/>
                    <a:pt x="4602" y="1599"/>
                  </a:cubicBezTo>
                  <a:cubicBezTo>
                    <a:pt x="4068" y="2434"/>
                    <a:pt x="3051" y="2509"/>
                    <a:pt x="3051" y="2509"/>
                  </a:cubicBezTo>
                  <a:cubicBezTo>
                    <a:pt x="2376" y="1468"/>
                    <a:pt x="2309" y="568"/>
                    <a:pt x="2328" y="127"/>
                  </a:cubicBezTo>
                  <a:cubicBezTo>
                    <a:pt x="2331" y="52"/>
                    <a:pt x="2269" y="0"/>
                    <a:pt x="2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9"/>
            <p:cNvSpPr/>
            <p:nvPr/>
          </p:nvSpPr>
          <p:spPr>
            <a:xfrm>
              <a:off x="1304040" y="4389753"/>
              <a:ext cx="159689" cy="131748"/>
            </a:xfrm>
            <a:custGeom>
              <a:avLst/>
              <a:gdLst/>
              <a:ahLst/>
              <a:cxnLst/>
              <a:rect l="l" t="t" r="r" b="b"/>
              <a:pathLst>
                <a:path w="3492" h="2881" extrusionOk="0">
                  <a:moveTo>
                    <a:pt x="3090" y="1"/>
                  </a:moveTo>
                  <a:cubicBezTo>
                    <a:pt x="3090" y="1"/>
                    <a:pt x="928" y="381"/>
                    <a:pt x="58" y="1227"/>
                  </a:cubicBezTo>
                  <a:cubicBezTo>
                    <a:pt x="17" y="1267"/>
                    <a:pt x="1" y="1326"/>
                    <a:pt x="12" y="1384"/>
                  </a:cubicBezTo>
                  <a:cubicBezTo>
                    <a:pt x="66" y="1661"/>
                    <a:pt x="287" y="2495"/>
                    <a:pt x="1011" y="2864"/>
                  </a:cubicBezTo>
                  <a:cubicBezTo>
                    <a:pt x="1035" y="2875"/>
                    <a:pt x="1059" y="2881"/>
                    <a:pt x="1084" y="2881"/>
                  </a:cubicBezTo>
                  <a:cubicBezTo>
                    <a:pt x="1140" y="2881"/>
                    <a:pt x="1195" y="2852"/>
                    <a:pt x="1229" y="2803"/>
                  </a:cubicBezTo>
                  <a:cubicBezTo>
                    <a:pt x="1510" y="2388"/>
                    <a:pt x="2485" y="1021"/>
                    <a:pt x="3491" y="464"/>
                  </a:cubicBezTo>
                  <a:lnTo>
                    <a:pt x="30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9"/>
            <p:cNvSpPr/>
            <p:nvPr/>
          </p:nvSpPr>
          <p:spPr>
            <a:xfrm>
              <a:off x="1583542" y="4511670"/>
              <a:ext cx="294684" cy="127358"/>
            </a:xfrm>
            <a:custGeom>
              <a:avLst/>
              <a:gdLst/>
              <a:ahLst/>
              <a:cxnLst/>
              <a:rect l="l" t="t" r="r" b="b"/>
              <a:pathLst>
                <a:path w="6444" h="2785" extrusionOk="0">
                  <a:moveTo>
                    <a:pt x="4000" y="0"/>
                  </a:moveTo>
                  <a:cubicBezTo>
                    <a:pt x="2183" y="0"/>
                    <a:pt x="0" y="726"/>
                    <a:pt x="721" y="1893"/>
                  </a:cubicBezTo>
                  <a:cubicBezTo>
                    <a:pt x="1055" y="2434"/>
                    <a:pt x="2114" y="2784"/>
                    <a:pt x="3218" y="2784"/>
                  </a:cubicBezTo>
                  <a:cubicBezTo>
                    <a:pt x="4449" y="2784"/>
                    <a:pt x="5735" y="2348"/>
                    <a:pt x="6129" y="1255"/>
                  </a:cubicBezTo>
                  <a:cubicBezTo>
                    <a:pt x="6443" y="382"/>
                    <a:pt x="5318" y="0"/>
                    <a:pt x="4000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9"/>
            <p:cNvSpPr/>
            <p:nvPr/>
          </p:nvSpPr>
          <p:spPr>
            <a:xfrm>
              <a:off x="1576911" y="3884665"/>
              <a:ext cx="20716" cy="15182"/>
            </a:xfrm>
            <a:custGeom>
              <a:avLst/>
              <a:gdLst/>
              <a:ahLst/>
              <a:cxnLst/>
              <a:rect l="l" t="t" r="r" b="b"/>
              <a:pathLst>
                <a:path w="453" h="332" extrusionOk="0">
                  <a:moveTo>
                    <a:pt x="235" y="1"/>
                  </a:moveTo>
                  <a:cubicBezTo>
                    <a:pt x="116" y="1"/>
                    <a:pt x="0" y="139"/>
                    <a:pt x="92" y="265"/>
                  </a:cubicBezTo>
                  <a:cubicBezTo>
                    <a:pt x="126" y="312"/>
                    <a:pt x="171" y="332"/>
                    <a:pt x="216" y="332"/>
                  </a:cubicBezTo>
                  <a:cubicBezTo>
                    <a:pt x="336" y="332"/>
                    <a:pt x="453" y="194"/>
                    <a:pt x="360" y="69"/>
                  </a:cubicBezTo>
                  <a:cubicBezTo>
                    <a:pt x="325" y="21"/>
                    <a:pt x="280" y="1"/>
                    <a:pt x="2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9"/>
            <p:cNvSpPr/>
            <p:nvPr/>
          </p:nvSpPr>
          <p:spPr>
            <a:xfrm>
              <a:off x="1618663" y="3914343"/>
              <a:ext cx="20761" cy="15137"/>
            </a:xfrm>
            <a:custGeom>
              <a:avLst/>
              <a:gdLst/>
              <a:ahLst/>
              <a:cxnLst/>
              <a:rect l="l" t="t" r="r" b="b"/>
              <a:pathLst>
                <a:path w="454" h="331" extrusionOk="0">
                  <a:moveTo>
                    <a:pt x="236" y="1"/>
                  </a:moveTo>
                  <a:cubicBezTo>
                    <a:pt x="116" y="1"/>
                    <a:pt x="0" y="138"/>
                    <a:pt x="92" y="264"/>
                  </a:cubicBezTo>
                  <a:cubicBezTo>
                    <a:pt x="127" y="311"/>
                    <a:pt x="172" y="331"/>
                    <a:pt x="217" y="331"/>
                  </a:cubicBezTo>
                  <a:cubicBezTo>
                    <a:pt x="337" y="331"/>
                    <a:pt x="453" y="193"/>
                    <a:pt x="362" y="68"/>
                  </a:cubicBezTo>
                  <a:cubicBezTo>
                    <a:pt x="327" y="20"/>
                    <a:pt x="281" y="1"/>
                    <a:pt x="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9"/>
            <p:cNvSpPr/>
            <p:nvPr/>
          </p:nvSpPr>
          <p:spPr>
            <a:xfrm>
              <a:off x="1573527" y="3948184"/>
              <a:ext cx="20761" cy="15182"/>
            </a:xfrm>
            <a:custGeom>
              <a:avLst/>
              <a:gdLst/>
              <a:ahLst/>
              <a:cxnLst/>
              <a:rect l="l" t="t" r="r" b="b"/>
              <a:pathLst>
                <a:path w="454" h="332" extrusionOk="0">
                  <a:moveTo>
                    <a:pt x="237" y="0"/>
                  </a:moveTo>
                  <a:cubicBezTo>
                    <a:pt x="118" y="0"/>
                    <a:pt x="1" y="138"/>
                    <a:pt x="94" y="263"/>
                  </a:cubicBezTo>
                  <a:cubicBezTo>
                    <a:pt x="128" y="311"/>
                    <a:pt x="174" y="331"/>
                    <a:pt x="219" y="331"/>
                  </a:cubicBezTo>
                  <a:cubicBezTo>
                    <a:pt x="338" y="331"/>
                    <a:pt x="453" y="193"/>
                    <a:pt x="362" y="67"/>
                  </a:cubicBezTo>
                  <a:cubicBezTo>
                    <a:pt x="327" y="20"/>
                    <a:pt x="282" y="0"/>
                    <a:pt x="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9"/>
            <p:cNvSpPr/>
            <p:nvPr/>
          </p:nvSpPr>
          <p:spPr>
            <a:xfrm>
              <a:off x="1258950" y="4143954"/>
              <a:ext cx="20761" cy="15137"/>
            </a:xfrm>
            <a:custGeom>
              <a:avLst/>
              <a:gdLst/>
              <a:ahLst/>
              <a:cxnLst/>
              <a:rect l="l" t="t" r="r" b="b"/>
              <a:pathLst>
                <a:path w="454" h="331" extrusionOk="0">
                  <a:moveTo>
                    <a:pt x="237" y="0"/>
                  </a:moveTo>
                  <a:cubicBezTo>
                    <a:pt x="117" y="0"/>
                    <a:pt x="1" y="138"/>
                    <a:pt x="93" y="263"/>
                  </a:cubicBezTo>
                  <a:cubicBezTo>
                    <a:pt x="128" y="311"/>
                    <a:pt x="174" y="331"/>
                    <a:pt x="219" y="331"/>
                  </a:cubicBezTo>
                  <a:cubicBezTo>
                    <a:pt x="338" y="331"/>
                    <a:pt x="454" y="193"/>
                    <a:pt x="362" y="67"/>
                  </a:cubicBezTo>
                  <a:cubicBezTo>
                    <a:pt x="328" y="20"/>
                    <a:pt x="282" y="0"/>
                    <a:pt x="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9"/>
            <p:cNvSpPr/>
            <p:nvPr/>
          </p:nvSpPr>
          <p:spPr>
            <a:xfrm>
              <a:off x="1235765" y="4066167"/>
              <a:ext cx="20761" cy="15137"/>
            </a:xfrm>
            <a:custGeom>
              <a:avLst/>
              <a:gdLst/>
              <a:ahLst/>
              <a:cxnLst/>
              <a:rect l="l" t="t" r="r" b="b"/>
              <a:pathLst>
                <a:path w="454" h="331" extrusionOk="0">
                  <a:moveTo>
                    <a:pt x="237" y="1"/>
                  </a:moveTo>
                  <a:cubicBezTo>
                    <a:pt x="118" y="1"/>
                    <a:pt x="0" y="138"/>
                    <a:pt x="92" y="264"/>
                  </a:cubicBezTo>
                  <a:cubicBezTo>
                    <a:pt x="127" y="311"/>
                    <a:pt x="172" y="330"/>
                    <a:pt x="217" y="330"/>
                  </a:cubicBezTo>
                  <a:cubicBezTo>
                    <a:pt x="337" y="330"/>
                    <a:pt x="453" y="193"/>
                    <a:pt x="362" y="67"/>
                  </a:cubicBezTo>
                  <a:cubicBezTo>
                    <a:pt x="327" y="20"/>
                    <a:pt x="282" y="1"/>
                    <a:pt x="2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9"/>
            <p:cNvSpPr/>
            <p:nvPr/>
          </p:nvSpPr>
          <p:spPr>
            <a:xfrm>
              <a:off x="1301342" y="4112903"/>
              <a:ext cx="20761" cy="15182"/>
            </a:xfrm>
            <a:custGeom>
              <a:avLst/>
              <a:gdLst/>
              <a:ahLst/>
              <a:cxnLst/>
              <a:rect l="l" t="t" r="r" b="b"/>
              <a:pathLst>
                <a:path w="454" h="332" extrusionOk="0">
                  <a:moveTo>
                    <a:pt x="237" y="0"/>
                  </a:moveTo>
                  <a:cubicBezTo>
                    <a:pt x="118" y="0"/>
                    <a:pt x="0" y="139"/>
                    <a:pt x="93" y="265"/>
                  </a:cubicBezTo>
                  <a:cubicBezTo>
                    <a:pt x="128" y="312"/>
                    <a:pt x="173" y="332"/>
                    <a:pt x="218" y="332"/>
                  </a:cubicBezTo>
                  <a:cubicBezTo>
                    <a:pt x="337" y="332"/>
                    <a:pt x="453" y="194"/>
                    <a:pt x="362" y="67"/>
                  </a:cubicBezTo>
                  <a:cubicBezTo>
                    <a:pt x="327" y="20"/>
                    <a:pt x="282" y="0"/>
                    <a:pt x="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9"/>
            <p:cNvSpPr/>
            <p:nvPr/>
          </p:nvSpPr>
          <p:spPr>
            <a:xfrm>
              <a:off x="1288126" y="4066396"/>
              <a:ext cx="20761" cy="15137"/>
            </a:xfrm>
            <a:custGeom>
              <a:avLst/>
              <a:gdLst/>
              <a:ahLst/>
              <a:cxnLst/>
              <a:rect l="l" t="t" r="r" b="b"/>
              <a:pathLst>
                <a:path w="454" h="331" extrusionOk="0">
                  <a:moveTo>
                    <a:pt x="236" y="0"/>
                  </a:moveTo>
                  <a:cubicBezTo>
                    <a:pt x="117" y="0"/>
                    <a:pt x="1" y="137"/>
                    <a:pt x="93" y="264"/>
                  </a:cubicBezTo>
                  <a:cubicBezTo>
                    <a:pt x="128" y="311"/>
                    <a:pt x="173" y="330"/>
                    <a:pt x="218" y="330"/>
                  </a:cubicBezTo>
                  <a:cubicBezTo>
                    <a:pt x="337" y="330"/>
                    <a:pt x="453" y="192"/>
                    <a:pt x="362" y="67"/>
                  </a:cubicBezTo>
                  <a:cubicBezTo>
                    <a:pt x="327" y="20"/>
                    <a:pt x="281" y="0"/>
                    <a:pt x="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9"/>
            <p:cNvSpPr/>
            <p:nvPr/>
          </p:nvSpPr>
          <p:spPr>
            <a:xfrm>
              <a:off x="1823534" y="4472891"/>
              <a:ext cx="20761" cy="15137"/>
            </a:xfrm>
            <a:custGeom>
              <a:avLst/>
              <a:gdLst/>
              <a:ahLst/>
              <a:cxnLst/>
              <a:rect l="l" t="t" r="r" b="b"/>
              <a:pathLst>
                <a:path w="454" h="331" extrusionOk="0">
                  <a:moveTo>
                    <a:pt x="237" y="0"/>
                  </a:moveTo>
                  <a:cubicBezTo>
                    <a:pt x="117" y="0"/>
                    <a:pt x="1" y="138"/>
                    <a:pt x="92" y="263"/>
                  </a:cubicBezTo>
                  <a:cubicBezTo>
                    <a:pt x="127" y="311"/>
                    <a:pt x="173" y="331"/>
                    <a:pt x="218" y="331"/>
                  </a:cubicBezTo>
                  <a:cubicBezTo>
                    <a:pt x="338" y="331"/>
                    <a:pt x="454" y="193"/>
                    <a:pt x="362" y="67"/>
                  </a:cubicBezTo>
                  <a:cubicBezTo>
                    <a:pt x="327" y="20"/>
                    <a:pt x="282" y="0"/>
                    <a:pt x="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9"/>
            <p:cNvSpPr/>
            <p:nvPr/>
          </p:nvSpPr>
          <p:spPr>
            <a:xfrm>
              <a:off x="1777849" y="4525617"/>
              <a:ext cx="20716" cy="15182"/>
            </a:xfrm>
            <a:custGeom>
              <a:avLst/>
              <a:gdLst/>
              <a:ahLst/>
              <a:cxnLst/>
              <a:rect l="l" t="t" r="r" b="b"/>
              <a:pathLst>
                <a:path w="453" h="332" extrusionOk="0">
                  <a:moveTo>
                    <a:pt x="235" y="1"/>
                  </a:moveTo>
                  <a:cubicBezTo>
                    <a:pt x="116" y="1"/>
                    <a:pt x="0" y="138"/>
                    <a:pt x="92" y="265"/>
                  </a:cubicBezTo>
                  <a:cubicBezTo>
                    <a:pt x="126" y="312"/>
                    <a:pt x="171" y="331"/>
                    <a:pt x="216" y="331"/>
                  </a:cubicBezTo>
                  <a:cubicBezTo>
                    <a:pt x="336" y="331"/>
                    <a:pt x="453" y="194"/>
                    <a:pt x="360" y="68"/>
                  </a:cubicBezTo>
                  <a:cubicBezTo>
                    <a:pt x="325" y="20"/>
                    <a:pt x="280" y="1"/>
                    <a:pt x="2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9"/>
            <p:cNvSpPr/>
            <p:nvPr/>
          </p:nvSpPr>
          <p:spPr>
            <a:xfrm>
              <a:off x="1740899" y="4443395"/>
              <a:ext cx="20761" cy="15182"/>
            </a:xfrm>
            <a:custGeom>
              <a:avLst/>
              <a:gdLst/>
              <a:ahLst/>
              <a:cxnLst/>
              <a:rect l="l" t="t" r="r" b="b"/>
              <a:pathLst>
                <a:path w="454" h="332" extrusionOk="0">
                  <a:moveTo>
                    <a:pt x="236" y="1"/>
                  </a:moveTo>
                  <a:cubicBezTo>
                    <a:pt x="117" y="1"/>
                    <a:pt x="1" y="139"/>
                    <a:pt x="93" y="265"/>
                  </a:cubicBezTo>
                  <a:cubicBezTo>
                    <a:pt x="128" y="312"/>
                    <a:pt x="173" y="332"/>
                    <a:pt x="218" y="332"/>
                  </a:cubicBezTo>
                  <a:cubicBezTo>
                    <a:pt x="337" y="332"/>
                    <a:pt x="453" y="194"/>
                    <a:pt x="362" y="68"/>
                  </a:cubicBezTo>
                  <a:cubicBezTo>
                    <a:pt x="327" y="21"/>
                    <a:pt x="281" y="1"/>
                    <a:pt x="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9"/>
            <p:cNvSpPr/>
            <p:nvPr/>
          </p:nvSpPr>
          <p:spPr>
            <a:xfrm>
              <a:off x="1731022" y="4501243"/>
              <a:ext cx="20761" cy="15182"/>
            </a:xfrm>
            <a:custGeom>
              <a:avLst/>
              <a:gdLst/>
              <a:ahLst/>
              <a:cxnLst/>
              <a:rect l="l" t="t" r="r" b="b"/>
              <a:pathLst>
                <a:path w="454" h="332" extrusionOk="0">
                  <a:moveTo>
                    <a:pt x="236" y="0"/>
                  </a:moveTo>
                  <a:cubicBezTo>
                    <a:pt x="117" y="0"/>
                    <a:pt x="1" y="138"/>
                    <a:pt x="92" y="264"/>
                  </a:cubicBezTo>
                  <a:cubicBezTo>
                    <a:pt x="127" y="312"/>
                    <a:pt x="173" y="331"/>
                    <a:pt x="218" y="331"/>
                  </a:cubicBezTo>
                  <a:cubicBezTo>
                    <a:pt x="337" y="331"/>
                    <a:pt x="454" y="193"/>
                    <a:pt x="362" y="68"/>
                  </a:cubicBezTo>
                  <a:cubicBezTo>
                    <a:pt x="327" y="20"/>
                    <a:pt x="281" y="0"/>
                    <a:pt x="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9"/>
            <p:cNvSpPr/>
            <p:nvPr/>
          </p:nvSpPr>
          <p:spPr>
            <a:xfrm>
              <a:off x="1861947" y="4242274"/>
              <a:ext cx="20807" cy="15228"/>
            </a:xfrm>
            <a:custGeom>
              <a:avLst/>
              <a:gdLst/>
              <a:ahLst/>
              <a:cxnLst/>
              <a:rect l="l" t="t" r="r" b="b"/>
              <a:pathLst>
                <a:path w="455" h="333" extrusionOk="0">
                  <a:moveTo>
                    <a:pt x="237" y="1"/>
                  </a:moveTo>
                  <a:cubicBezTo>
                    <a:pt x="118" y="1"/>
                    <a:pt x="1" y="139"/>
                    <a:pt x="94" y="266"/>
                  </a:cubicBezTo>
                  <a:cubicBezTo>
                    <a:pt x="128" y="313"/>
                    <a:pt x="173" y="332"/>
                    <a:pt x="218" y="332"/>
                  </a:cubicBezTo>
                  <a:cubicBezTo>
                    <a:pt x="338" y="332"/>
                    <a:pt x="455" y="194"/>
                    <a:pt x="362" y="68"/>
                  </a:cubicBezTo>
                  <a:cubicBezTo>
                    <a:pt x="327" y="20"/>
                    <a:pt x="282" y="1"/>
                    <a:pt x="2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9"/>
            <p:cNvSpPr/>
            <p:nvPr/>
          </p:nvSpPr>
          <p:spPr>
            <a:xfrm>
              <a:off x="1845210" y="4188678"/>
              <a:ext cx="20761" cy="15182"/>
            </a:xfrm>
            <a:custGeom>
              <a:avLst/>
              <a:gdLst/>
              <a:ahLst/>
              <a:cxnLst/>
              <a:rect l="l" t="t" r="r" b="b"/>
              <a:pathLst>
                <a:path w="454" h="332" extrusionOk="0">
                  <a:moveTo>
                    <a:pt x="237" y="1"/>
                  </a:moveTo>
                  <a:cubicBezTo>
                    <a:pt x="117" y="1"/>
                    <a:pt x="1" y="139"/>
                    <a:pt x="92" y="264"/>
                  </a:cubicBezTo>
                  <a:cubicBezTo>
                    <a:pt x="128" y="312"/>
                    <a:pt x="173" y="332"/>
                    <a:pt x="219" y="332"/>
                  </a:cubicBezTo>
                  <a:cubicBezTo>
                    <a:pt x="338" y="332"/>
                    <a:pt x="454" y="194"/>
                    <a:pt x="362" y="68"/>
                  </a:cubicBezTo>
                  <a:cubicBezTo>
                    <a:pt x="327" y="20"/>
                    <a:pt x="282" y="1"/>
                    <a:pt x="2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9"/>
            <p:cNvSpPr/>
            <p:nvPr/>
          </p:nvSpPr>
          <p:spPr>
            <a:xfrm>
              <a:off x="1818686" y="4219363"/>
              <a:ext cx="20761" cy="15182"/>
            </a:xfrm>
            <a:custGeom>
              <a:avLst/>
              <a:gdLst/>
              <a:ahLst/>
              <a:cxnLst/>
              <a:rect l="l" t="t" r="r" b="b"/>
              <a:pathLst>
                <a:path w="454" h="332" extrusionOk="0">
                  <a:moveTo>
                    <a:pt x="236" y="0"/>
                  </a:moveTo>
                  <a:cubicBezTo>
                    <a:pt x="117" y="0"/>
                    <a:pt x="0" y="139"/>
                    <a:pt x="93" y="265"/>
                  </a:cubicBezTo>
                  <a:cubicBezTo>
                    <a:pt x="127" y="312"/>
                    <a:pt x="173" y="332"/>
                    <a:pt x="217" y="332"/>
                  </a:cubicBezTo>
                  <a:cubicBezTo>
                    <a:pt x="337" y="332"/>
                    <a:pt x="454" y="194"/>
                    <a:pt x="361" y="67"/>
                  </a:cubicBezTo>
                  <a:cubicBezTo>
                    <a:pt x="327" y="20"/>
                    <a:pt x="281" y="0"/>
                    <a:pt x="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5" name="Google Shape;3355;p9"/>
          <p:cNvGrpSpPr/>
          <p:nvPr/>
        </p:nvGrpSpPr>
        <p:grpSpPr>
          <a:xfrm rot="10624463" flipH="1">
            <a:off x="6248163" y="4274447"/>
            <a:ext cx="817402" cy="1010671"/>
            <a:chOff x="749700" y="2510750"/>
            <a:chExt cx="1245365" cy="1539822"/>
          </a:xfrm>
        </p:grpSpPr>
        <p:sp>
          <p:nvSpPr>
            <p:cNvPr id="3356" name="Google Shape;3356;p9"/>
            <p:cNvSpPr/>
            <p:nvPr/>
          </p:nvSpPr>
          <p:spPr>
            <a:xfrm>
              <a:off x="827853" y="2510750"/>
              <a:ext cx="1167213" cy="1318716"/>
            </a:xfrm>
            <a:custGeom>
              <a:avLst/>
              <a:gdLst/>
              <a:ahLst/>
              <a:cxnLst/>
              <a:rect l="l" t="t" r="r" b="b"/>
              <a:pathLst>
                <a:path w="25524" h="28837" extrusionOk="0">
                  <a:moveTo>
                    <a:pt x="12496" y="1"/>
                  </a:moveTo>
                  <a:cubicBezTo>
                    <a:pt x="11153" y="1"/>
                    <a:pt x="9812" y="212"/>
                    <a:pt x="8539" y="652"/>
                  </a:cubicBezTo>
                  <a:cubicBezTo>
                    <a:pt x="6123" y="1487"/>
                    <a:pt x="4008" y="3157"/>
                    <a:pt x="2609" y="5292"/>
                  </a:cubicBezTo>
                  <a:cubicBezTo>
                    <a:pt x="1019" y="7717"/>
                    <a:pt x="749" y="10534"/>
                    <a:pt x="830" y="13368"/>
                  </a:cubicBezTo>
                  <a:cubicBezTo>
                    <a:pt x="878" y="15078"/>
                    <a:pt x="1000" y="16798"/>
                    <a:pt x="816" y="18505"/>
                  </a:cubicBezTo>
                  <a:cubicBezTo>
                    <a:pt x="632" y="20199"/>
                    <a:pt x="144" y="21854"/>
                    <a:pt x="67" y="23565"/>
                  </a:cubicBezTo>
                  <a:cubicBezTo>
                    <a:pt x="0" y="25064"/>
                    <a:pt x="331" y="26777"/>
                    <a:pt x="1416" y="27890"/>
                  </a:cubicBezTo>
                  <a:cubicBezTo>
                    <a:pt x="2038" y="28527"/>
                    <a:pt x="3101" y="28836"/>
                    <a:pt x="4090" y="28836"/>
                  </a:cubicBezTo>
                  <a:cubicBezTo>
                    <a:pt x="4566" y="28836"/>
                    <a:pt x="5024" y="28765"/>
                    <a:pt x="5408" y="28624"/>
                  </a:cubicBezTo>
                  <a:cubicBezTo>
                    <a:pt x="6489" y="28228"/>
                    <a:pt x="7361" y="27409"/>
                    <a:pt x="8113" y="26538"/>
                  </a:cubicBezTo>
                  <a:cubicBezTo>
                    <a:pt x="8865" y="25666"/>
                    <a:pt x="9534" y="24716"/>
                    <a:pt x="10379" y="23935"/>
                  </a:cubicBezTo>
                  <a:cubicBezTo>
                    <a:pt x="13733" y="20833"/>
                    <a:pt x="19189" y="20912"/>
                    <a:pt x="22493" y="17756"/>
                  </a:cubicBezTo>
                  <a:cubicBezTo>
                    <a:pt x="24683" y="15663"/>
                    <a:pt x="25523" y="12356"/>
                    <a:pt x="24897" y="9392"/>
                  </a:cubicBezTo>
                  <a:cubicBezTo>
                    <a:pt x="24270" y="6429"/>
                    <a:pt x="22290" y="3839"/>
                    <a:pt x="19759" y="2174"/>
                  </a:cubicBezTo>
                  <a:cubicBezTo>
                    <a:pt x="17619" y="765"/>
                    <a:pt x="15052" y="1"/>
                    <a:pt x="124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9"/>
            <p:cNvSpPr/>
            <p:nvPr/>
          </p:nvSpPr>
          <p:spPr>
            <a:xfrm>
              <a:off x="1056595" y="2877094"/>
              <a:ext cx="846462" cy="928959"/>
            </a:xfrm>
            <a:custGeom>
              <a:avLst/>
              <a:gdLst/>
              <a:ahLst/>
              <a:cxnLst/>
              <a:rect l="l" t="t" r="r" b="b"/>
              <a:pathLst>
                <a:path w="18510" h="20314" fill="none" extrusionOk="0">
                  <a:moveTo>
                    <a:pt x="18509" y="0"/>
                  </a:moveTo>
                  <a:cubicBezTo>
                    <a:pt x="18246" y="2323"/>
                    <a:pt x="17952" y="4739"/>
                    <a:pt x="16684" y="6703"/>
                  </a:cubicBezTo>
                  <a:cubicBezTo>
                    <a:pt x="15366" y="8748"/>
                    <a:pt x="13162" y="10034"/>
                    <a:pt x="10983" y="11120"/>
                  </a:cubicBezTo>
                  <a:cubicBezTo>
                    <a:pt x="8803" y="12204"/>
                    <a:pt x="6515" y="13200"/>
                    <a:pt x="4775" y="14902"/>
                  </a:cubicBezTo>
                  <a:cubicBezTo>
                    <a:pt x="3049" y="16588"/>
                    <a:pt x="1949" y="18891"/>
                    <a:pt x="1" y="20313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9"/>
            <p:cNvSpPr/>
            <p:nvPr/>
          </p:nvSpPr>
          <p:spPr>
            <a:xfrm>
              <a:off x="860321" y="2540612"/>
              <a:ext cx="606608" cy="1181252"/>
            </a:xfrm>
            <a:custGeom>
              <a:avLst/>
              <a:gdLst/>
              <a:ahLst/>
              <a:cxnLst/>
              <a:rect l="l" t="t" r="r" b="b"/>
              <a:pathLst>
                <a:path w="13265" h="25831" fill="none" extrusionOk="0">
                  <a:moveTo>
                    <a:pt x="13264" y="1"/>
                  </a:moveTo>
                  <a:cubicBezTo>
                    <a:pt x="10596" y="92"/>
                    <a:pt x="7970" y="1120"/>
                    <a:pt x="5947" y="2864"/>
                  </a:cubicBezTo>
                  <a:cubicBezTo>
                    <a:pt x="3924" y="4607"/>
                    <a:pt x="2520" y="7055"/>
                    <a:pt x="2036" y="9680"/>
                  </a:cubicBezTo>
                  <a:cubicBezTo>
                    <a:pt x="1458" y="12819"/>
                    <a:pt x="2163" y="16094"/>
                    <a:pt x="1537" y="19223"/>
                  </a:cubicBezTo>
                  <a:cubicBezTo>
                    <a:pt x="1096" y="21431"/>
                    <a:pt x="1" y="23675"/>
                    <a:pt x="657" y="25830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9"/>
            <p:cNvSpPr/>
            <p:nvPr/>
          </p:nvSpPr>
          <p:spPr>
            <a:xfrm>
              <a:off x="992572" y="2741550"/>
              <a:ext cx="812211" cy="1026959"/>
            </a:xfrm>
            <a:custGeom>
              <a:avLst/>
              <a:gdLst/>
              <a:ahLst/>
              <a:cxnLst/>
              <a:rect l="l" t="t" r="r" b="b"/>
              <a:pathLst>
                <a:path w="17761" h="22457" fill="none" extrusionOk="0">
                  <a:moveTo>
                    <a:pt x="17760" y="1"/>
                  </a:moveTo>
                  <a:cubicBezTo>
                    <a:pt x="17431" y="2626"/>
                    <a:pt x="17051" y="5378"/>
                    <a:pt x="15472" y="7500"/>
                  </a:cubicBezTo>
                  <a:cubicBezTo>
                    <a:pt x="13154" y="10611"/>
                    <a:pt x="8830" y="11602"/>
                    <a:pt x="6283" y="14529"/>
                  </a:cubicBezTo>
                  <a:cubicBezTo>
                    <a:pt x="5158" y="15822"/>
                    <a:pt x="4450" y="17417"/>
                    <a:pt x="3580" y="18894"/>
                  </a:cubicBezTo>
                  <a:cubicBezTo>
                    <a:pt x="2710" y="20371"/>
                    <a:pt x="1587" y="21808"/>
                    <a:pt x="0" y="22457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9"/>
            <p:cNvSpPr/>
            <p:nvPr/>
          </p:nvSpPr>
          <p:spPr>
            <a:xfrm>
              <a:off x="940852" y="2623337"/>
              <a:ext cx="702321" cy="1103694"/>
            </a:xfrm>
            <a:custGeom>
              <a:avLst/>
              <a:gdLst/>
              <a:ahLst/>
              <a:cxnLst/>
              <a:rect l="l" t="t" r="r" b="b"/>
              <a:pathLst>
                <a:path w="15358" h="24135" fill="none" extrusionOk="0">
                  <a:moveTo>
                    <a:pt x="159" y="24135"/>
                  </a:moveTo>
                  <a:cubicBezTo>
                    <a:pt x="1" y="23148"/>
                    <a:pt x="277" y="22139"/>
                    <a:pt x="692" y="21232"/>
                  </a:cubicBezTo>
                  <a:cubicBezTo>
                    <a:pt x="1107" y="20323"/>
                    <a:pt x="1661" y="19487"/>
                    <a:pt x="2107" y="18593"/>
                  </a:cubicBezTo>
                  <a:cubicBezTo>
                    <a:pt x="4127" y="14540"/>
                    <a:pt x="3801" y="9582"/>
                    <a:pt x="6033" y="5642"/>
                  </a:cubicBezTo>
                  <a:cubicBezTo>
                    <a:pt x="7904" y="2340"/>
                    <a:pt x="11564" y="125"/>
                    <a:pt x="15358" y="1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9"/>
            <p:cNvSpPr/>
            <p:nvPr/>
          </p:nvSpPr>
          <p:spPr>
            <a:xfrm>
              <a:off x="987451" y="2669068"/>
              <a:ext cx="723632" cy="1062628"/>
            </a:xfrm>
            <a:custGeom>
              <a:avLst/>
              <a:gdLst/>
              <a:ahLst/>
              <a:cxnLst/>
              <a:rect l="l" t="t" r="r" b="b"/>
              <a:pathLst>
                <a:path w="15824" h="23237" fill="none" extrusionOk="0">
                  <a:moveTo>
                    <a:pt x="15824" y="0"/>
                  </a:moveTo>
                  <a:cubicBezTo>
                    <a:pt x="12432" y="5561"/>
                    <a:pt x="6660" y="9472"/>
                    <a:pt x="3791" y="15317"/>
                  </a:cubicBezTo>
                  <a:cubicBezTo>
                    <a:pt x="2496" y="17953"/>
                    <a:pt x="1821" y="20934"/>
                    <a:pt x="1" y="23237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miter lim="15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9"/>
            <p:cNvSpPr/>
            <p:nvPr/>
          </p:nvSpPr>
          <p:spPr>
            <a:xfrm>
              <a:off x="749700" y="3603013"/>
              <a:ext cx="417195" cy="447560"/>
            </a:xfrm>
            <a:custGeom>
              <a:avLst/>
              <a:gdLst/>
              <a:ahLst/>
              <a:cxnLst/>
              <a:rect l="l" t="t" r="r" b="b"/>
              <a:pathLst>
                <a:path w="9123" h="9787" extrusionOk="0">
                  <a:moveTo>
                    <a:pt x="2107" y="0"/>
                  </a:moveTo>
                  <a:cubicBezTo>
                    <a:pt x="2040" y="0"/>
                    <a:pt x="1973" y="4"/>
                    <a:pt x="1904" y="12"/>
                  </a:cubicBezTo>
                  <a:cubicBezTo>
                    <a:pt x="1" y="221"/>
                    <a:pt x="2249" y="3658"/>
                    <a:pt x="3865" y="4652"/>
                  </a:cubicBezTo>
                  <a:cubicBezTo>
                    <a:pt x="3322" y="5234"/>
                    <a:pt x="1190" y="7607"/>
                    <a:pt x="1144" y="8948"/>
                  </a:cubicBezTo>
                  <a:cubicBezTo>
                    <a:pt x="1144" y="8948"/>
                    <a:pt x="1526" y="9786"/>
                    <a:pt x="2180" y="9786"/>
                  </a:cubicBezTo>
                  <a:cubicBezTo>
                    <a:pt x="2336" y="9786"/>
                    <a:pt x="2507" y="9739"/>
                    <a:pt x="2693" y="9621"/>
                  </a:cubicBezTo>
                  <a:cubicBezTo>
                    <a:pt x="2913" y="9477"/>
                    <a:pt x="2806" y="6489"/>
                    <a:pt x="4170" y="4810"/>
                  </a:cubicBezTo>
                  <a:cubicBezTo>
                    <a:pt x="4790" y="5097"/>
                    <a:pt x="5600" y="5233"/>
                    <a:pt x="6371" y="5233"/>
                  </a:cubicBezTo>
                  <a:cubicBezTo>
                    <a:pt x="7539" y="5233"/>
                    <a:pt x="8615" y="4921"/>
                    <a:pt x="8802" y="4348"/>
                  </a:cubicBezTo>
                  <a:cubicBezTo>
                    <a:pt x="9123" y="3368"/>
                    <a:pt x="4958" y="2769"/>
                    <a:pt x="4958" y="2769"/>
                  </a:cubicBezTo>
                  <a:cubicBezTo>
                    <a:pt x="4958" y="2769"/>
                    <a:pt x="3943" y="0"/>
                    <a:pt x="21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9"/>
            <p:cNvSpPr/>
            <p:nvPr/>
          </p:nvSpPr>
          <p:spPr>
            <a:xfrm>
              <a:off x="1650262" y="3045060"/>
              <a:ext cx="19847" cy="13902"/>
            </a:xfrm>
            <a:custGeom>
              <a:avLst/>
              <a:gdLst/>
              <a:ahLst/>
              <a:cxnLst/>
              <a:rect l="l" t="t" r="r" b="b"/>
              <a:pathLst>
                <a:path w="434" h="304" extrusionOk="0">
                  <a:moveTo>
                    <a:pt x="216" y="1"/>
                  </a:moveTo>
                  <a:cubicBezTo>
                    <a:pt x="74" y="1"/>
                    <a:pt x="0" y="223"/>
                    <a:pt x="158" y="290"/>
                  </a:cubicBezTo>
                  <a:cubicBezTo>
                    <a:pt x="179" y="299"/>
                    <a:pt x="199" y="303"/>
                    <a:pt x="219" y="303"/>
                  </a:cubicBezTo>
                  <a:cubicBezTo>
                    <a:pt x="359" y="303"/>
                    <a:pt x="433" y="81"/>
                    <a:pt x="277" y="14"/>
                  </a:cubicBezTo>
                  <a:cubicBezTo>
                    <a:pt x="256" y="5"/>
                    <a:pt x="235" y="1"/>
                    <a:pt x="2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9"/>
            <p:cNvSpPr/>
            <p:nvPr/>
          </p:nvSpPr>
          <p:spPr>
            <a:xfrm>
              <a:off x="1677701" y="2990504"/>
              <a:ext cx="19847" cy="13948"/>
            </a:xfrm>
            <a:custGeom>
              <a:avLst/>
              <a:gdLst/>
              <a:ahLst/>
              <a:cxnLst/>
              <a:rect l="l" t="t" r="r" b="b"/>
              <a:pathLst>
                <a:path w="434" h="305" extrusionOk="0">
                  <a:moveTo>
                    <a:pt x="217" y="1"/>
                  </a:moveTo>
                  <a:cubicBezTo>
                    <a:pt x="75" y="1"/>
                    <a:pt x="1" y="223"/>
                    <a:pt x="158" y="290"/>
                  </a:cubicBezTo>
                  <a:cubicBezTo>
                    <a:pt x="180" y="300"/>
                    <a:pt x="200" y="304"/>
                    <a:pt x="220" y="304"/>
                  </a:cubicBezTo>
                  <a:cubicBezTo>
                    <a:pt x="360" y="304"/>
                    <a:pt x="433" y="83"/>
                    <a:pt x="278" y="14"/>
                  </a:cubicBezTo>
                  <a:cubicBezTo>
                    <a:pt x="256" y="5"/>
                    <a:pt x="236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9"/>
            <p:cNvSpPr/>
            <p:nvPr/>
          </p:nvSpPr>
          <p:spPr>
            <a:xfrm>
              <a:off x="1597216" y="2996495"/>
              <a:ext cx="19847" cy="13948"/>
            </a:xfrm>
            <a:custGeom>
              <a:avLst/>
              <a:gdLst/>
              <a:ahLst/>
              <a:cxnLst/>
              <a:rect l="l" t="t" r="r" b="b"/>
              <a:pathLst>
                <a:path w="434" h="305" extrusionOk="0">
                  <a:moveTo>
                    <a:pt x="216" y="1"/>
                  </a:moveTo>
                  <a:cubicBezTo>
                    <a:pt x="75" y="1"/>
                    <a:pt x="1" y="223"/>
                    <a:pt x="157" y="290"/>
                  </a:cubicBezTo>
                  <a:cubicBezTo>
                    <a:pt x="179" y="300"/>
                    <a:pt x="199" y="304"/>
                    <a:pt x="219" y="304"/>
                  </a:cubicBezTo>
                  <a:cubicBezTo>
                    <a:pt x="359" y="304"/>
                    <a:pt x="434" y="83"/>
                    <a:pt x="277" y="14"/>
                  </a:cubicBezTo>
                  <a:cubicBezTo>
                    <a:pt x="255" y="5"/>
                    <a:pt x="235" y="1"/>
                    <a:pt x="2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9"/>
            <p:cNvSpPr/>
            <p:nvPr/>
          </p:nvSpPr>
          <p:spPr>
            <a:xfrm>
              <a:off x="1018456" y="3103183"/>
              <a:ext cx="19801" cy="13902"/>
            </a:xfrm>
            <a:custGeom>
              <a:avLst/>
              <a:gdLst/>
              <a:ahLst/>
              <a:cxnLst/>
              <a:rect l="l" t="t" r="r" b="b"/>
              <a:pathLst>
                <a:path w="433" h="304" extrusionOk="0">
                  <a:moveTo>
                    <a:pt x="216" y="1"/>
                  </a:moveTo>
                  <a:cubicBezTo>
                    <a:pt x="75" y="1"/>
                    <a:pt x="0" y="223"/>
                    <a:pt x="158" y="290"/>
                  </a:cubicBezTo>
                  <a:cubicBezTo>
                    <a:pt x="179" y="300"/>
                    <a:pt x="200" y="304"/>
                    <a:pt x="219" y="304"/>
                  </a:cubicBezTo>
                  <a:cubicBezTo>
                    <a:pt x="360" y="304"/>
                    <a:pt x="433" y="83"/>
                    <a:pt x="277" y="14"/>
                  </a:cubicBezTo>
                  <a:cubicBezTo>
                    <a:pt x="256" y="5"/>
                    <a:pt x="236" y="1"/>
                    <a:pt x="2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9"/>
            <p:cNvSpPr/>
            <p:nvPr/>
          </p:nvSpPr>
          <p:spPr>
            <a:xfrm>
              <a:off x="988685" y="3057087"/>
              <a:ext cx="19801" cy="13902"/>
            </a:xfrm>
            <a:custGeom>
              <a:avLst/>
              <a:gdLst/>
              <a:ahLst/>
              <a:cxnLst/>
              <a:rect l="l" t="t" r="r" b="b"/>
              <a:pathLst>
                <a:path w="433" h="304" extrusionOk="0">
                  <a:moveTo>
                    <a:pt x="215" y="1"/>
                  </a:moveTo>
                  <a:cubicBezTo>
                    <a:pt x="73" y="1"/>
                    <a:pt x="0" y="222"/>
                    <a:pt x="157" y="291"/>
                  </a:cubicBezTo>
                  <a:cubicBezTo>
                    <a:pt x="178" y="300"/>
                    <a:pt x="199" y="304"/>
                    <a:pt x="218" y="304"/>
                  </a:cubicBezTo>
                  <a:cubicBezTo>
                    <a:pt x="359" y="304"/>
                    <a:pt x="433" y="82"/>
                    <a:pt x="277" y="14"/>
                  </a:cubicBezTo>
                  <a:cubicBezTo>
                    <a:pt x="255" y="5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9"/>
            <p:cNvSpPr/>
            <p:nvPr/>
          </p:nvSpPr>
          <p:spPr>
            <a:xfrm>
              <a:off x="1056274" y="3045518"/>
              <a:ext cx="19847" cy="13902"/>
            </a:xfrm>
            <a:custGeom>
              <a:avLst/>
              <a:gdLst/>
              <a:ahLst/>
              <a:cxnLst/>
              <a:rect l="l" t="t" r="r" b="b"/>
              <a:pathLst>
                <a:path w="434" h="304" extrusionOk="0">
                  <a:moveTo>
                    <a:pt x="215" y="0"/>
                  </a:moveTo>
                  <a:cubicBezTo>
                    <a:pt x="74" y="0"/>
                    <a:pt x="0" y="222"/>
                    <a:pt x="156" y="290"/>
                  </a:cubicBezTo>
                  <a:cubicBezTo>
                    <a:pt x="178" y="299"/>
                    <a:pt x="198" y="303"/>
                    <a:pt x="218" y="303"/>
                  </a:cubicBezTo>
                  <a:cubicBezTo>
                    <a:pt x="359" y="303"/>
                    <a:pt x="433" y="82"/>
                    <a:pt x="276" y="14"/>
                  </a:cubicBezTo>
                  <a:cubicBezTo>
                    <a:pt x="255" y="4"/>
                    <a:pt x="234" y="0"/>
                    <a:pt x="2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9"/>
            <p:cNvSpPr/>
            <p:nvPr/>
          </p:nvSpPr>
          <p:spPr>
            <a:xfrm>
              <a:off x="1311631" y="2609664"/>
              <a:ext cx="19801" cy="13902"/>
            </a:xfrm>
            <a:custGeom>
              <a:avLst/>
              <a:gdLst/>
              <a:ahLst/>
              <a:cxnLst/>
              <a:rect l="l" t="t" r="r" b="b"/>
              <a:pathLst>
                <a:path w="433" h="304" extrusionOk="0">
                  <a:moveTo>
                    <a:pt x="214" y="0"/>
                  </a:moveTo>
                  <a:cubicBezTo>
                    <a:pt x="73" y="0"/>
                    <a:pt x="0" y="221"/>
                    <a:pt x="156" y="290"/>
                  </a:cubicBezTo>
                  <a:cubicBezTo>
                    <a:pt x="177" y="299"/>
                    <a:pt x="198" y="303"/>
                    <a:pt x="217" y="303"/>
                  </a:cubicBezTo>
                  <a:cubicBezTo>
                    <a:pt x="359" y="303"/>
                    <a:pt x="433" y="81"/>
                    <a:pt x="275" y="14"/>
                  </a:cubicBezTo>
                  <a:cubicBezTo>
                    <a:pt x="254" y="4"/>
                    <a:pt x="233" y="0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9"/>
            <p:cNvSpPr/>
            <p:nvPr/>
          </p:nvSpPr>
          <p:spPr>
            <a:xfrm>
              <a:off x="1367605" y="2604177"/>
              <a:ext cx="19847" cy="13948"/>
            </a:xfrm>
            <a:custGeom>
              <a:avLst/>
              <a:gdLst/>
              <a:ahLst/>
              <a:cxnLst/>
              <a:rect l="l" t="t" r="r" b="b"/>
              <a:pathLst>
                <a:path w="434" h="305" extrusionOk="0">
                  <a:moveTo>
                    <a:pt x="215" y="1"/>
                  </a:moveTo>
                  <a:cubicBezTo>
                    <a:pt x="74" y="1"/>
                    <a:pt x="0" y="223"/>
                    <a:pt x="156" y="290"/>
                  </a:cubicBezTo>
                  <a:cubicBezTo>
                    <a:pt x="178" y="300"/>
                    <a:pt x="199" y="304"/>
                    <a:pt x="218" y="304"/>
                  </a:cubicBezTo>
                  <a:cubicBezTo>
                    <a:pt x="359" y="304"/>
                    <a:pt x="433" y="83"/>
                    <a:pt x="276" y="14"/>
                  </a:cubicBezTo>
                  <a:cubicBezTo>
                    <a:pt x="255" y="5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9"/>
            <p:cNvSpPr/>
            <p:nvPr/>
          </p:nvSpPr>
          <p:spPr>
            <a:xfrm>
              <a:off x="1390241" y="2752251"/>
              <a:ext cx="19847" cy="13902"/>
            </a:xfrm>
            <a:custGeom>
              <a:avLst/>
              <a:gdLst/>
              <a:ahLst/>
              <a:cxnLst/>
              <a:rect l="l" t="t" r="r" b="b"/>
              <a:pathLst>
                <a:path w="434" h="304" extrusionOk="0">
                  <a:moveTo>
                    <a:pt x="215" y="1"/>
                  </a:moveTo>
                  <a:cubicBezTo>
                    <a:pt x="74" y="1"/>
                    <a:pt x="0" y="223"/>
                    <a:pt x="156" y="290"/>
                  </a:cubicBezTo>
                  <a:cubicBezTo>
                    <a:pt x="178" y="300"/>
                    <a:pt x="199" y="304"/>
                    <a:pt x="218" y="304"/>
                  </a:cubicBezTo>
                  <a:cubicBezTo>
                    <a:pt x="360" y="304"/>
                    <a:pt x="433" y="83"/>
                    <a:pt x="276" y="14"/>
                  </a:cubicBezTo>
                  <a:cubicBezTo>
                    <a:pt x="255" y="5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9"/>
            <p:cNvSpPr/>
            <p:nvPr/>
          </p:nvSpPr>
          <p:spPr>
            <a:xfrm>
              <a:off x="1299924" y="2821074"/>
              <a:ext cx="19847" cy="13856"/>
            </a:xfrm>
            <a:custGeom>
              <a:avLst/>
              <a:gdLst/>
              <a:ahLst/>
              <a:cxnLst/>
              <a:rect l="l" t="t" r="r" b="b"/>
              <a:pathLst>
                <a:path w="434" h="303" extrusionOk="0">
                  <a:moveTo>
                    <a:pt x="215" y="0"/>
                  </a:moveTo>
                  <a:cubicBezTo>
                    <a:pt x="74" y="0"/>
                    <a:pt x="0" y="222"/>
                    <a:pt x="156" y="290"/>
                  </a:cubicBezTo>
                  <a:cubicBezTo>
                    <a:pt x="178" y="299"/>
                    <a:pt x="198" y="303"/>
                    <a:pt x="218" y="303"/>
                  </a:cubicBezTo>
                  <a:cubicBezTo>
                    <a:pt x="359" y="303"/>
                    <a:pt x="433" y="81"/>
                    <a:pt x="276" y="13"/>
                  </a:cubicBezTo>
                  <a:cubicBezTo>
                    <a:pt x="255" y="4"/>
                    <a:pt x="234" y="0"/>
                    <a:pt x="2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9"/>
            <p:cNvSpPr/>
            <p:nvPr/>
          </p:nvSpPr>
          <p:spPr>
            <a:xfrm>
              <a:off x="1377483" y="2839686"/>
              <a:ext cx="19847" cy="13856"/>
            </a:xfrm>
            <a:custGeom>
              <a:avLst/>
              <a:gdLst/>
              <a:ahLst/>
              <a:cxnLst/>
              <a:rect l="l" t="t" r="r" b="b"/>
              <a:pathLst>
                <a:path w="434" h="303" extrusionOk="0">
                  <a:moveTo>
                    <a:pt x="216" y="0"/>
                  </a:moveTo>
                  <a:cubicBezTo>
                    <a:pt x="74" y="0"/>
                    <a:pt x="0" y="221"/>
                    <a:pt x="158" y="290"/>
                  </a:cubicBezTo>
                  <a:cubicBezTo>
                    <a:pt x="179" y="299"/>
                    <a:pt x="199" y="303"/>
                    <a:pt x="218" y="303"/>
                  </a:cubicBezTo>
                  <a:cubicBezTo>
                    <a:pt x="359" y="303"/>
                    <a:pt x="433" y="81"/>
                    <a:pt x="277" y="13"/>
                  </a:cubicBezTo>
                  <a:cubicBezTo>
                    <a:pt x="256" y="4"/>
                    <a:pt x="235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9"/>
            <p:cNvSpPr/>
            <p:nvPr/>
          </p:nvSpPr>
          <p:spPr>
            <a:xfrm>
              <a:off x="1109367" y="3624003"/>
              <a:ext cx="19801" cy="13948"/>
            </a:xfrm>
            <a:custGeom>
              <a:avLst/>
              <a:gdLst/>
              <a:ahLst/>
              <a:cxnLst/>
              <a:rect l="l" t="t" r="r" b="b"/>
              <a:pathLst>
                <a:path w="433" h="305" extrusionOk="0">
                  <a:moveTo>
                    <a:pt x="216" y="1"/>
                  </a:moveTo>
                  <a:cubicBezTo>
                    <a:pt x="75" y="1"/>
                    <a:pt x="0" y="223"/>
                    <a:pt x="157" y="290"/>
                  </a:cubicBezTo>
                  <a:cubicBezTo>
                    <a:pt x="179" y="300"/>
                    <a:pt x="200" y="304"/>
                    <a:pt x="219" y="304"/>
                  </a:cubicBezTo>
                  <a:cubicBezTo>
                    <a:pt x="359" y="304"/>
                    <a:pt x="433" y="83"/>
                    <a:pt x="277" y="14"/>
                  </a:cubicBezTo>
                  <a:cubicBezTo>
                    <a:pt x="256" y="5"/>
                    <a:pt x="236" y="1"/>
                    <a:pt x="216" y="1"/>
                  </a:cubicBezTo>
                  <a:close/>
                </a:path>
              </a:pathLst>
            </a:custGeom>
            <a:solidFill>
              <a:srgbClr val="FF6D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9"/>
            <p:cNvSpPr/>
            <p:nvPr/>
          </p:nvSpPr>
          <p:spPr>
            <a:xfrm>
              <a:off x="1134976" y="3573837"/>
              <a:ext cx="19847" cy="13902"/>
            </a:xfrm>
            <a:custGeom>
              <a:avLst/>
              <a:gdLst/>
              <a:ahLst/>
              <a:cxnLst/>
              <a:rect l="l" t="t" r="r" b="b"/>
              <a:pathLst>
                <a:path w="434" h="304" extrusionOk="0">
                  <a:moveTo>
                    <a:pt x="215" y="1"/>
                  </a:moveTo>
                  <a:cubicBezTo>
                    <a:pt x="74" y="1"/>
                    <a:pt x="0" y="223"/>
                    <a:pt x="156" y="290"/>
                  </a:cubicBezTo>
                  <a:cubicBezTo>
                    <a:pt x="178" y="300"/>
                    <a:pt x="198" y="304"/>
                    <a:pt x="218" y="304"/>
                  </a:cubicBezTo>
                  <a:cubicBezTo>
                    <a:pt x="360" y="304"/>
                    <a:pt x="433" y="82"/>
                    <a:pt x="276" y="14"/>
                  </a:cubicBezTo>
                  <a:cubicBezTo>
                    <a:pt x="255" y="5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9"/>
            <p:cNvSpPr/>
            <p:nvPr/>
          </p:nvSpPr>
          <p:spPr>
            <a:xfrm>
              <a:off x="1095968" y="3590117"/>
              <a:ext cx="19847" cy="13948"/>
            </a:xfrm>
            <a:custGeom>
              <a:avLst/>
              <a:gdLst/>
              <a:ahLst/>
              <a:cxnLst/>
              <a:rect l="l" t="t" r="r" b="b"/>
              <a:pathLst>
                <a:path w="434" h="305" extrusionOk="0">
                  <a:moveTo>
                    <a:pt x="216" y="1"/>
                  </a:moveTo>
                  <a:cubicBezTo>
                    <a:pt x="75" y="1"/>
                    <a:pt x="1" y="223"/>
                    <a:pt x="157" y="290"/>
                  </a:cubicBezTo>
                  <a:cubicBezTo>
                    <a:pt x="178" y="300"/>
                    <a:pt x="199" y="304"/>
                    <a:pt x="219" y="304"/>
                  </a:cubicBezTo>
                  <a:cubicBezTo>
                    <a:pt x="360" y="304"/>
                    <a:pt x="433" y="83"/>
                    <a:pt x="276" y="14"/>
                  </a:cubicBezTo>
                  <a:cubicBezTo>
                    <a:pt x="255" y="5"/>
                    <a:pt x="235" y="1"/>
                    <a:pt x="2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9"/>
            <p:cNvSpPr/>
            <p:nvPr/>
          </p:nvSpPr>
          <p:spPr>
            <a:xfrm>
              <a:off x="1330243" y="3420962"/>
              <a:ext cx="19847" cy="13902"/>
            </a:xfrm>
            <a:custGeom>
              <a:avLst/>
              <a:gdLst/>
              <a:ahLst/>
              <a:cxnLst/>
              <a:rect l="l" t="t" r="r" b="b"/>
              <a:pathLst>
                <a:path w="434" h="304" extrusionOk="0">
                  <a:moveTo>
                    <a:pt x="216" y="0"/>
                  </a:moveTo>
                  <a:cubicBezTo>
                    <a:pt x="74" y="0"/>
                    <a:pt x="0" y="222"/>
                    <a:pt x="157" y="290"/>
                  </a:cubicBezTo>
                  <a:cubicBezTo>
                    <a:pt x="179" y="299"/>
                    <a:pt x="199" y="303"/>
                    <a:pt x="219" y="303"/>
                  </a:cubicBezTo>
                  <a:cubicBezTo>
                    <a:pt x="359" y="303"/>
                    <a:pt x="433" y="83"/>
                    <a:pt x="277" y="14"/>
                  </a:cubicBezTo>
                  <a:cubicBezTo>
                    <a:pt x="256" y="5"/>
                    <a:pt x="235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9"/>
            <p:cNvSpPr/>
            <p:nvPr/>
          </p:nvSpPr>
          <p:spPr>
            <a:xfrm>
              <a:off x="1394860" y="3413233"/>
              <a:ext cx="19801" cy="13902"/>
            </a:xfrm>
            <a:custGeom>
              <a:avLst/>
              <a:gdLst/>
              <a:ahLst/>
              <a:cxnLst/>
              <a:rect l="l" t="t" r="r" b="b"/>
              <a:pathLst>
                <a:path w="433" h="304" extrusionOk="0">
                  <a:moveTo>
                    <a:pt x="216" y="0"/>
                  </a:moveTo>
                  <a:cubicBezTo>
                    <a:pt x="75" y="0"/>
                    <a:pt x="0" y="222"/>
                    <a:pt x="158" y="290"/>
                  </a:cubicBezTo>
                  <a:cubicBezTo>
                    <a:pt x="179" y="299"/>
                    <a:pt x="200" y="303"/>
                    <a:pt x="219" y="303"/>
                  </a:cubicBezTo>
                  <a:cubicBezTo>
                    <a:pt x="360" y="303"/>
                    <a:pt x="433" y="82"/>
                    <a:pt x="277" y="13"/>
                  </a:cubicBezTo>
                  <a:cubicBezTo>
                    <a:pt x="256" y="4"/>
                    <a:pt x="236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9"/>
            <p:cNvSpPr/>
            <p:nvPr/>
          </p:nvSpPr>
          <p:spPr>
            <a:xfrm>
              <a:off x="1355624" y="3385978"/>
              <a:ext cx="19847" cy="13902"/>
            </a:xfrm>
            <a:custGeom>
              <a:avLst/>
              <a:gdLst/>
              <a:ahLst/>
              <a:cxnLst/>
              <a:rect l="l" t="t" r="r" b="b"/>
              <a:pathLst>
                <a:path w="434" h="304" extrusionOk="0">
                  <a:moveTo>
                    <a:pt x="215" y="1"/>
                  </a:moveTo>
                  <a:cubicBezTo>
                    <a:pt x="75" y="1"/>
                    <a:pt x="1" y="223"/>
                    <a:pt x="157" y="290"/>
                  </a:cubicBezTo>
                  <a:cubicBezTo>
                    <a:pt x="178" y="300"/>
                    <a:pt x="199" y="304"/>
                    <a:pt x="218" y="304"/>
                  </a:cubicBezTo>
                  <a:cubicBezTo>
                    <a:pt x="359" y="304"/>
                    <a:pt x="433" y="83"/>
                    <a:pt x="276" y="14"/>
                  </a:cubicBezTo>
                  <a:cubicBezTo>
                    <a:pt x="255" y="5"/>
                    <a:pt x="235" y="1"/>
                    <a:pt x="2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9"/>
            <p:cNvSpPr/>
            <p:nvPr/>
          </p:nvSpPr>
          <p:spPr>
            <a:xfrm>
              <a:off x="975332" y="2775481"/>
              <a:ext cx="19893" cy="13902"/>
            </a:xfrm>
            <a:custGeom>
              <a:avLst/>
              <a:gdLst/>
              <a:ahLst/>
              <a:cxnLst/>
              <a:rect l="l" t="t" r="r" b="b"/>
              <a:pathLst>
                <a:path w="435" h="304" extrusionOk="0">
                  <a:moveTo>
                    <a:pt x="216" y="1"/>
                  </a:moveTo>
                  <a:cubicBezTo>
                    <a:pt x="75" y="1"/>
                    <a:pt x="1" y="223"/>
                    <a:pt x="157" y="290"/>
                  </a:cubicBezTo>
                  <a:cubicBezTo>
                    <a:pt x="178" y="299"/>
                    <a:pt x="199" y="303"/>
                    <a:pt x="218" y="303"/>
                  </a:cubicBezTo>
                  <a:cubicBezTo>
                    <a:pt x="360" y="303"/>
                    <a:pt x="434" y="81"/>
                    <a:pt x="277" y="14"/>
                  </a:cubicBezTo>
                  <a:cubicBezTo>
                    <a:pt x="255" y="5"/>
                    <a:pt x="235" y="1"/>
                    <a:pt x="2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9"/>
            <p:cNvSpPr/>
            <p:nvPr/>
          </p:nvSpPr>
          <p:spPr>
            <a:xfrm>
              <a:off x="991201" y="2738897"/>
              <a:ext cx="19847" cy="13948"/>
            </a:xfrm>
            <a:custGeom>
              <a:avLst/>
              <a:gdLst/>
              <a:ahLst/>
              <a:cxnLst/>
              <a:rect l="l" t="t" r="r" b="b"/>
              <a:pathLst>
                <a:path w="434" h="305" extrusionOk="0">
                  <a:moveTo>
                    <a:pt x="215" y="1"/>
                  </a:moveTo>
                  <a:cubicBezTo>
                    <a:pt x="75" y="1"/>
                    <a:pt x="0" y="223"/>
                    <a:pt x="156" y="290"/>
                  </a:cubicBezTo>
                  <a:cubicBezTo>
                    <a:pt x="178" y="300"/>
                    <a:pt x="199" y="304"/>
                    <a:pt x="219" y="304"/>
                  </a:cubicBezTo>
                  <a:cubicBezTo>
                    <a:pt x="360" y="304"/>
                    <a:pt x="433" y="83"/>
                    <a:pt x="276" y="14"/>
                  </a:cubicBezTo>
                  <a:cubicBezTo>
                    <a:pt x="255" y="5"/>
                    <a:pt x="235" y="1"/>
                    <a:pt x="2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9"/>
            <p:cNvSpPr/>
            <p:nvPr/>
          </p:nvSpPr>
          <p:spPr>
            <a:xfrm>
              <a:off x="1523179" y="2979117"/>
              <a:ext cx="465714" cy="394650"/>
            </a:xfrm>
            <a:custGeom>
              <a:avLst/>
              <a:gdLst/>
              <a:ahLst/>
              <a:cxnLst/>
              <a:rect l="l" t="t" r="r" b="b"/>
              <a:pathLst>
                <a:path w="10184" h="8630" extrusionOk="0">
                  <a:moveTo>
                    <a:pt x="7412" y="0"/>
                  </a:moveTo>
                  <a:cubicBezTo>
                    <a:pt x="3906" y="0"/>
                    <a:pt x="0" y="5310"/>
                    <a:pt x="2683" y="8085"/>
                  </a:cubicBezTo>
                  <a:cubicBezTo>
                    <a:pt x="3048" y="8463"/>
                    <a:pt x="3445" y="8629"/>
                    <a:pt x="3855" y="8629"/>
                  </a:cubicBezTo>
                  <a:cubicBezTo>
                    <a:pt x="6701" y="8629"/>
                    <a:pt x="10184" y="634"/>
                    <a:pt x="8263" y="112"/>
                  </a:cubicBezTo>
                  <a:cubicBezTo>
                    <a:pt x="7985" y="36"/>
                    <a:pt x="7700" y="0"/>
                    <a:pt x="7412" y="0"/>
                  </a:cubicBezTo>
                  <a:close/>
                </a:path>
              </a:pathLst>
            </a:custGeom>
            <a:solidFill>
              <a:srgbClr val="F9F7E4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3" name="Google Shape;3383;p9"/>
          <p:cNvGrpSpPr/>
          <p:nvPr/>
        </p:nvGrpSpPr>
        <p:grpSpPr>
          <a:xfrm>
            <a:off x="7539745" y="4781018"/>
            <a:ext cx="229418" cy="202401"/>
            <a:chOff x="4375233" y="4495850"/>
            <a:chExt cx="276540" cy="243975"/>
          </a:xfrm>
        </p:grpSpPr>
        <p:sp>
          <p:nvSpPr>
            <p:cNvPr id="3384" name="Google Shape;3384;p9"/>
            <p:cNvSpPr/>
            <p:nvPr/>
          </p:nvSpPr>
          <p:spPr>
            <a:xfrm>
              <a:off x="4505158" y="4495850"/>
              <a:ext cx="18443" cy="243975"/>
            </a:xfrm>
            <a:custGeom>
              <a:avLst/>
              <a:gdLst/>
              <a:ahLst/>
              <a:cxnLst/>
              <a:rect l="l" t="t" r="r" b="b"/>
              <a:pathLst>
                <a:path w="555" h="7342" extrusionOk="0">
                  <a:moveTo>
                    <a:pt x="128" y="0"/>
                  </a:moveTo>
                  <a:cubicBezTo>
                    <a:pt x="123" y="0"/>
                    <a:pt x="117" y="1"/>
                    <a:pt x="111" y="2"/>
                  </a:cubicBezTo>
                  <a:cubicBezTo>
                    <a:pt x="49" y="4"/>
                    <a:pt x="1" y="57"/>
                    <a:pt x="4" y="120"/>
                  </a:cubicBezTo>
                  <a:lnTo>
                    <a:pt x="326" y="7233"/>
                  </a:lnTo>
                  <a:cubicBezTo>
                    <a:pt x="328" y="7294"/>
                    <a:pt x="379" y="7341"/>
                    <a:pt x="439" y="7341"/>
                  </a:cubicBezTo>
                  <a:lnTo>
                    <a:pt x="444" y="7341"/>
                  </a:lnTo>
                  <a:cubicBezTo>
                    <a:pt x="507" y="7338"/>
                    <a:pt x="555" y="7285"/>
                    <a:pt x="553" y="7222"/>
                  </a:cubicBezTo>
                  <a:lnTo>
                    <a:pt x="231" y="109"/>
                  </a:lnTo>
                  <a:cubicBezTo>
                    <a:pt x="228" y="53"/>
                    <a:pt x="188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9"/>
            <p:cNvSpPr/>
            <p:nvPr/>
          </p:nvSpPr>
          <p:spPr>
            <a:xfrm>
              <a:off x="4375233" y="4594241"/>
              <a:ext cx="276540" cy="20902"/>
            </a:xfrm>
            <a:custGeom>
              <a:avLst/>
              <a:gdLst/>
              <a:ahLst/>
              <a:cxnLst/>
              <a:rect l="l" t="t" r="r" b="b"/>
              <a:pathLst>
                <a:path w="8322" h="629" extrusionOk="0">
                  <a:moveTo>
                    <a:pt x="6337" y="0"/>
                  </a:moveTo>
                  <a:cubicBezTo>
                    <a:pt x="4254" y="0"/>
                    <a:pt x="2166" y="135"/>
                    <a:pt x="107" y="402"/>
                  </a:cubicBezTo>
                  <a:cubicBezTo>
                    <a:pt x="45" y="411"/>
                    <a:pt x="1" y="467"/>
                    <a:pt x="10" y="529"/>
                  </a:cubicBezTo>
                  <a:cubicBezTo>
                    <a:pt x="16" y="587"/>
                    <a:pt x="65" y="629"/>
                    <a:pt x="122" y="629"/>
                  </a:cubicBezTo>
                  <a:lnTo>
                    <a:pt x="122" y="629"/>
                  </a:lnTo>
                  <a:cubicBezTo>
                    <a:pt x="127" y="629"/>
                    <a:pt x="132" y="629"/>
                    <a:pt x="137" y="628"/>
                  </a:cubicBezTo>
                  <a:cubicBezTo>
                    <a:pt x="2189" y="362"/>
                    <a:pt x="4270" y="228"/>
                    <a:pt x="6346" y="228"/>
                  </a:cubicBezTo>
                  <a:cubicBezTo>
                    <a:pt x="6966" y="228"/>
                    <a:pt x="7584" y="240"/>
                    <a:pt x="8202" y="263"/>
                  </a:cubicBezTo>
                  <a:lnTo>
                    <a:pt x="8207" y="263"/>
                  </a:lnTo>
                  <a:cubicBezTo>
                    <a:pt x="8267" y="263"/>
                    <a:pt x="8317" y="216"/>
                    <a:pt x="8319" y="154"/>
                  </a:cubicBezTo>
                  <a:cubicBezTo>
                    <a:pt x="8322" y="92"/>
                    <a:pt x="8273" y="39"/>
                    <a:pt x="8211" y="37"/>
                  </a:cubicBezTo>
                  <a:cubicBezTo>
                    <a:pt x="7587" y="12"/>
                    <a:pt x="6962" y="0"/>
                    <a:pt x="6337" y="0"/>
                  </a:cubicBezTo>
                  <a:close/>
                  <a:moveTo>
                    <a:pt x="122" y="629"/>
                  </a:moveTo>
                  <a:cubicBezTo>
                    <a:pt x="122" y="629"/>
                    <a:pt x="122" y="629"/>
                    <a:pt x="121" y="629"/>
                  </a:cubicBezTo>
                  <a:lnTo>
                    <a:pt x="122" y="629"/>
                  </a:lnTo>
                  <a:cubicBezTo>
                    <a:pt x="122" y="629"/>
                    <a:pt x="122" y="629"/>
                    <a:pt x="122" y="629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9"/>
            <p:cNvSpPr/>
            <p:nvPr/>
          </p:nvSpPr>
          <p:spPr>
            <a:xfrm>
              <a:off x="4431091" y="4519310"/>
              <a:ext cx="163193" cy="164754"/>
            </a:xfrm>
            <a:custGeom>
              <a:avLst/>
              <a:gdLst/>
              <a:ahLst/>
              <a:cxnLst/>
              <a:rect l="l" t="t" r="r" b="b"/>
              <a:pathLst>
                <a:path w="4911" h="4958" extrusionOk="0">
                  <a:moveTo>
                    <a:pt x="4786" y="1"/>
                  </a:moveTo>
                  <a:cubicBezTo>
                    <a:pt x="4758" y="1"/>
                    <a:pt x="4729" y="12"/>
                    <a:pt x="4706" y="33"/>
                  </a:cubicBezTo>
                  <a:cubicBezTo>
                    <a:pt x="3987" y="729"/>
                    <a:pt x="3167" y="1579"/>
                    <a:pt x="2374" y="2400"/>
                  </a:cubicBezTo>
                  <a:cubicBezTo>
                    <a:pt x="1583" y="3220"/>
                    <a:pt x="764" y="4068"/>
                    <a:pt x="47" y="4762"/>
                  </a:cubicBezTo>
                  <a:cubicBezTo>
                    <a:pt x="2" y="4806"/>
                    <a:pt x="1" y="4878"/>
                    <a:pt x="45" y="4922"/>
                  </a:cubicBezTo>
                  <a:cubicBezTo>
                    <a:pt x="67" y="4945"/>
                    <a:pt x="97" y="4958"/>
                    <a:pt x="127" y="4958"/>
                  </a:cubicBezTo>
                  <a:cubicBezTo>
                    <a:pt x="155" y="4958"/>
                    <a:pt x="183" y="4947"/>
                    <a:pt x="205" y="4925"/>
                  </a:cubicBezTo>
                  <a:cubicBezTo>
                    <a:pt x="925" y="4229"/>
                    <a:pt x="1745" y="3379"/>
                    <a:pt x="2537" y="2558"/>
                  </a:cubicBezTo>
                  <a:cubicBezTo>
                    <a:pt x="3330" y="1738"/>
                    <a:pt x="4147" y="889"/>
                    <a:pt x="4864" y="197"/>
                  </a:cubicBezTo>
                  <a:cubicBezTo>
                    <a:pt x="4910" y="152"/>
                    <a:pt x="4911" y="80"/>
                    <a:pt x="4868" y="35"/>
                  </a:cubicBezTo>
                  <a:cubicBezTo>
                    <a:pt x="4845" y="12"/>
                    <a:pt x="4816" y="1"/>
                    <a:pt x="47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9"/>
            <p:cNvSpPr/>
            <p:nvPr/>
          </p:nvSpPr>
          <p:spPr>
            <a:xfrm>
              <a:off x="4442621" y="4519542"/>
              <a:ext cx="178811" cy="170304"/>
            </a:xfrm>
            <a:custGeom>
              <a:avLst/>
              <a:gdLst/>
              <a:ahLst/>
              <a:cxnLst/>
              <a:rect l="l" t="t" r="r" b="b"/>
              <a:pathLst>
                <a:path w="5381" h="5125" extrusionOk="0">
                  <a:moveTo>
                    <a:pt x="130" y="1"/>
                  </a:moveTo>
                  <a:cubicBezTo>
                    <a:pt x="106" y="1"/>
                    <a:pt x="82" y="8"/>
                    <a:pt x="62" y="24"/>
                  </a:cubicBezTo>
                  <a:cubicBezTo>
                    <a:pt x="11" y="60"/>
                    <a:pt x="0" y="131"/>
                    <a:pt x="38" y="182"/>
                  </a:cubicBezTo>
                  <a:cubicBezTo>
                    <a:pt x="1462" y="2112"/>
                    <a:pt x="3194" y="3769"/>
                    <a:pt x="5188" y="5104"/>
                  </a:cubicBezTo>
                  <a:cubicBezTo>
                    <a:pt x="5208" y="5118"/>
                    <a:pt x="5230" y="5124"/>
                    <a:pt x="5251" y="5124"/>
                  </a:cubicBezTo>
                  <a:lnTo>
                    <a:pt x="5251" y="5123"/>
                  </a:lnTo>
                  <a:cubicBezTo>
                    <a:pt x="5288" y="5123"/>
                    <a:pt x="5323" y="5106"/>
                    <a:pt x="5345" y="5073"/>
                  </a:cubicBezTo>
                  <a:cubicBezTo>
                    <a:pt x="5381" y="5021"/>
                    <a:pt x="5366" y="4951"/>
                    <a:pt x="5314" y="4915"/>
                  </a:cubicBezTo>
                  <a:cubicBezTo>
                    <a:pt x="3342" y="3595"/>
                    <a:pt x="1629" y="1956"/>
                    <a:pt x="220" y="47"/>
                  </a:cubicBezTo>
                  <a:cubicBezTo>
                    <a:pt x="199" y="17"/>
                    <a:pt x="165" y="1"/>
                    <a:pt x="13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8" name="Google Shape;3388;p9"/>
          <p:cNvSpPr/>
          <p:nvPr/>
        </p:nvSpPr>
        <p:spPr>
          <a:xfrm>
            <a:off x="8048300" y="4930601"/>
            <a:ext cx="327150" cy="300729"/>
          </a:xfrm>
          <a:custGeom>
            <a:avLst/>
            <a:gdLst/>
            <a:ahLst/>
            <a:cxnLst/>
            <a:rect l="l" t="t" r="r" b="b"/>
            <a:pathLst>
              <a:path w="12011" h="11041" extrusionOk="0">
                <a:moveTo>
                  <a:pt x="3597" y="0"/>
                </a:moveTo>
                <a:lnTo>
                  <a:pt x="3597" y="0"/>
                </a:lnTo>
                <a:cubicBezTo>
                  <a:pt x="0" y="7230"/>
                  <a:pt x="8201" y="11040"/>
                  <a:pt x="8201" y="11040"/>
                </a:cubicBezTo>
                <a:cubicBezTo>
                  <a:pt x="12011" y="2840"/>
                  <a:pt x="3597" y="0"/>
                  <a:pt x="35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9" name="Google Shape;3389;p9"/>
          <p:cNvSpPr/>
          <p:nvPr/>
        </p:nvSpPr>
        <p:spPr>
          <a:xfrm>
            <a:off x="8346403" y="4867704"/>
            <a:ext cx="142391" cy="138702"/>
          </a:xfrm>
          <a:custGeom>
            <a:avLst/>
            <a:gdLst/>
            <a:ahLst/>
            <a:cxnLst/>
            <a:rect l="l" t="t" r="r" b="b"/>
            <a:pathLst>
              <a:path w="4285" h="4174" extrusionOk="0">
                <a:moveTo>
                  <a:pt x="3728" y="0"/>
                </a:moveTo>
                <a:cubicBezTo>
                  <a:pt x="1" y="0"/>
                  <a:pt x="112" y="4173"/>
                  <a:pt x="112" y="4173"/>
                </a:cubicBezTo>
                <a:cubicBezTo>
                  <a:pt x="4285" y="4062"/>
                  <a:pt x="3728" y="0"/>
                  <a:pt x="37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0" name="Google Shape;3390;p9"/>
          <p:cNvSpPr txBox="1">
            <a:spLocks noGrp="1"/>
          </p:cNvSpPr>
          <p:nvPr>
            <p:ph type="title"/>
          </p:nvPr>
        </p:nvSpPr>
        <p:spPr>
          <a:xfrm>
            <a:off x="2135550" y="1769100"/>
            <a:ext cx="4872900" cy="14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91" name="Google Shape;339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3" name="Google Shape;3393;p10"/>
          <p:cNvSpPr>
            <a:spLocks noGrp="1"/>
          </p:cNvSpPr>
          <p:nvPr>
            <p:ph type="pic" idx="2"/>
          </p:nvPr>
        </p:nvSpPr>
        <p:spPr>
          <a:xfrm>
            <a:off x="-15100" y="0"/>
            <a:ext cx="9191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394" name="Google Shape;339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95" name="Google Shape;3395;p10"/>
          <p:cNvSpPr/>
          <p:nvPr/>
        </p:nvSpPr>
        <p:spPr>
          <a:xfrm>
            <a:off x="473001" y="3187264"/>
            <a:ext cx="322530" cy="234471"/>
          </a:xfrm>
          <a:custGeom>
            <a:avLst/>
            <a:gdLst/>
            <a:ahLst/>
            <a:cxnLst/>
            <a:rect l="l" t="t" r="r" b="b"/>
            <a:pathLst>
              <a:path w="9706" h="7056" extrusionOk="0">
                <a:moveTo>
                  <a:pt x="6288" y="0"/>
                </a:moveTo>
                <a:cubicBezTo>
                  <a:pt x="4105" y="0"/>
                  <a:pt x="1" y="3418"/>
                  <a:pt x="1180" y="6350"/>
                </a:cubicBezTo>
                <a:cubicBezTo>
                  <a:pt x="1379" y="6845"/>
                  <a:pt x="1738" y="7055"/>
                  <a:pt x="2189" y="7055"/>
                </a:cubicBezTo>
                <a:cubicBezTo>
                  <a:pt x="4617" y="7055"/>
                  <a:pt x="9706" y="942"/>
                  <a:pt x="6755" y="63"/>
                </a:cubicBezTo>
                <a:cubicBezTo>
                  <a:pt x="6613" y="21"/>
                  <a:pt x="6456" y="0"/>
                  <a:pt x="6288" y="0"/>
                </a:cubicBezTo>
                <a:close/>
              </a:path>
            </a:pathLst>
          </a:custGeom>
          <a:solidFill>
            <a:srgbClr val="F9F7E4">
              <a:alpha val="5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ndrina Solid"/>
              <a:buNone/>
              <a:defRPr sz="35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ndrina Solid"/>
              <a:buNone/>
              <a:defRPr sz="35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ndrina Solid"/>
              <a:buNone/>
              <a:defRPr sz="35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ndrina Solid"/>
              <a:buNone/>
              <a:defRPr sz="35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ndrina Solid"/>
              <a:buNone/>
              <a:defRPr sz="35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ndrina Solid"/>
              <a:buNone/>
              <a:defRPr sz="35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ndrina Solid"/>
              <a:buNone/>
              <a:defRPr sz="35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ndrina Solid"/>
              <a:buNone/>
              <a:defRPr sz="35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ndrina Solid"/>
              <a:buNone/>
              <a:defRPr sz="35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lway"/>
              <a:buChar char="●"/>
              <a:defRPr sz="12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lway"/>
              <a:buChar char="○"/>
              <a:defRPr sz="12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lway"/>
              <a:buChar char="■"/>
              <a:defRPr sz="12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lway"/>
              <a:buChar char="●"/>
              <a:defRPr sz="12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lway"/>
              <a:buChar char="○"/>
              <a:defRPr sz="12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lway"/>
              <a:buChar char="■"/>
              <a:defRPr sz="12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lway"/>
              <a:buChar char="●"/>
              <a:defRPr sz="12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lway"/>
              <a:buChar char="○"/>
              <a:defRPr sz="12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Solway"/>
              <a:buChar char="■"/>
              <a:defRPr sz="120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8" r:id="rId9"/>
    <p:sldLayoutId id="2147483660" r:id="rId10"/>
    <p:sldLayoutId id="2147483667" r:id="rId11"/>
    <p:sldLayoutId id="214748366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9" name="Google Shape;6779;p29"/>
          <p:cNvSpPr txBox="1">
            <a:spLocks noGrp="1"/>
          </p:cNvSpPr>
          <p:nvPr>
            <p:ph type="ctrTitle"/>
          </p:nvPr>
        </p:nvSpPr>
        <p:spPr>
          <a:xfrm>
            <a:off x="1668150" y="1569025"/>
            <a:ext cx="5807700" cy="14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Recetas App</a:t>
            </a:r>
            <a:endParaRPr dirty="0"/>
          </a:p>
        </p:txBody>
      </p:sp>
      <p:sp>
        <p:nvSpPr>
          <p:cNvPr id="6780" name="Google Shape;6780;p29"/>
          <p:cNvSpPr txBox="1">
            <a:spLocks noGrp="1"/>
          </p:cNvSpPr>
          <p:nvPr>
            <p:ph type="subTitle" idx="1"/>
          </p:nvPr>
        </p:nvSpPr>
        <p:spPr>
          <a:xfrm>
            <a:off x="1668150" y="3037325"/>
            <a:ext cx="5807700" cy="4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Daniel Diaz Martinez</a:t>
            </a:r>
            <a:endParaRPr dirty="0"/>
          </a:p>
        </p:txBody>
      </p:sp>
      <p:sp>
        <p:nvSpPr>
          <p:cNvPr id="6781" name="Google Shape;6781;p29"/>
          <p:cNvSpPr/>
          <p:nvPr/>
        </p:nvSpPr>
        <p:spPr>
          <a:xfrm rot="10800000">
            <a:off x="4160469" y="-230949"/>
            <a:ext cx="48857" cy="142251"/>
          </a:xfrm>
          <a:custGeom>
            <a:avLst/>
            <a:gdLst/>
            <a:ahLst/>
            <a:cxnLst/>
            <a:rect l="l" t="t" r="r" b="b"/>
            <a:pathLst>
              <a:path w="1188" h="3459" fill="none" extrusionOk="0">
                <a:moveTo>
                  <a:pt x="1" y="1"/>
                </a:moveTo>
                <a:cubicBezTo>
                  <a:pt x="31" y="1239"/>
                  <a:pt x="452" y="2463"/>
                  <a:pt x="1187" y="3458"/>
                </a:cubicBezTo>
              </a:path>
            </a:pathLst>
          </a:custGeom>
          <a:noFill/>
          <a:ln w="475" cap="rnd" cmpd="sng">
            <a:solidFill>
              <a:srgbClr val="6E99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2" name="Google Shape;6782;p29"/>
          <p:cNvSpPr/>
          <p:nvPr/>
        </p:nvSpPr>
        <p:spPr>
          <a:xfrm rot="10800000">
            <a:off x="4218950" y="-278288"/>
            <a:ext cx="25415" cy="55519"/>
          </a:xfrm>
          <a:custGeom>
            <a:avLst/>
            <a:gdLst/>
            <a:ahLst/>
            <a:cxnLst/>
            <a:rect l="l" t="t" r="r" b="b"/>
            <a:pathLst>
              <a:path w="618" h="1350" fill="none" extrusionOk="0">
                <a:moveTo>
                  <a:pt x="0" y="0"/>
                </a:moveTo>
                <a:cubicBezTo>
                  <a:pt x="96" y="490"/>
                  <a:pt x="310" y="956"/>
                  <a:pt x="617" y="1349"/>
                </a:cubicBezTo>
              </a:path>
            </a:pathLst>
          </a:custGeom>
          <a:noFill/>
          <a:ln w="475" cap="rnd" cmpd="sng">
            <a:solidFill>
              <a:srgbClr val="6E99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3" name="Google Shape;6783;p29"/>
          <p:cNvSpPr/>
          <p:nvPr/>
        </p:nvSpPr>
        <p:spPr>
          <a:xfrm rot="10800000">
            <a:off x="4283600" y="-312999"/>
            <a:ext cx="14723" cy="24839"/>
          </a:xfrm>
          <a:custGeom>
            <a:avLst/>
            <a:gdLst/>
            <a:ahLst/>
            <a:cxnLst/>
            <a:rect l="l" t="t" r="r" b="b"/>
            <a:pathLst>
              <a:path w="358" h="604" fill="none" extrusionOk="0">
                <a:moveTo>
                  <a:pt x="1" y="1"/>
                </a:moveTo>
                <a:cubicBezTo>
                  <a:pt x="98" y="214"/>
                  <a:pt x="220" y="415"/>
                  <a:pt x="358" y="603"/>
                </a:cubicBezTo>
              </a:path>
            </a:pathLst>
          </a:custGeom>
          <a:noFill/>
          <a:ln w="475" cap="rnd" cmpd="sng">
            <a:solidFill>
              <a:srgbClr val="6E99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9" name="Google Shape;6779;p29"/>
          <p:cNvSpPr txBox="1">
            <a:spLocks noGrp="1"/>
          </p:cNvSpPr>
          <p:nvPr>
            <p:ph type="ctrTitle"/>
          </p:nvPr>
        </p:nvSpPr>
        <p:spPr>
          <a:xfrm>
            <a:off x="1668150" y="1569025"/>
            <a:ext cx="5807700" cy="14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Sobre mi</a:t>
            </a:r>
            <a:endParaRPr dirty="0"/>
          </a:p>
        </p:txBody>
      </p:sp>
      <p:sp>
        <p:nvSpPr>
          <p:cNvPr id="6781" name="Google Shape;6781;p29"/>
          <p:cNvSpPr/>
          <p:nvPr/>
        </p:nvSpPr>
        <p:spPr>
          <a:xfrm rot="10800000">
            <a:off x="4160469" y="-230949"/>
            <a:ext cx="48857" cy="142251"/>
          </a:xfrm>
          <a:custGeom>
            <a:avLst/>
            <a:gdLst/>
            <a:ahLst/>
            <a:cxnLst/>
            <a:rect l="l" t="t" r="r" b="b"/>
            <a:pathLst>
              <a:path w="1188" h="3459" fill="none" extrusionOk="0">
                <a:moveTo>
                  <a:pt x="1" y="1"/>
                </a:moveTo>
                <a:cubicBezTo>
                  <a:pt x="31" y="1239"/>
                  <a:pt x="452" y="2463"/>
                  <a:pt x="1187" y="3458"/>
                </a:cubicBezTo>
              </a:path>
            </a:pathLst>
          </a:custGeom>
          <a:noFill/>
          <a:ln w="475" cap="rnd" cmpd="sng">
            <a:solidFill>
              <a:srgbClr val="6E99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2" name="Google Shape;6782;p29"/>
          <p:cNvSpPr/>
          <p:nvPr/>
        </p:nvSpPr>
        <p:spPr>
          <a:xfrm rot="10800000">
            <a:off x="4218950" y="-278288"/>
            <a:ext cx="25415" cy="55519"/>
          </a:xfrm>
          <a:custGeom>
            <a:avLst/>
            <a:gdLst/>
            <a:ahLst/>
            <a:cxnLst/>
            <a:rect l="l" t="t" r="r" b="b"/>
            <a:pathLst>
              <a:path w="618" h="1350" fill="none" extrusionOk="0">
                <a:moveTo>
                  <a:pt x="0" y="0"/>
                </a:moveTo>
                <a:cubicBezTo>
                  <a:pt x="96" y="490"/>
                  <a:pt x="310" y="956"/>
                  <a:pt x="617" y="1349"/>
                </a:cubicBezTo>
              </a:path>
            </a:pathLst>
          </a:custGeom>
          <a:noFill/>
          <a:ln w="475" cap="rnd" cmpd="sng">
            <a:solidFill>
              <a:srgbClr val="6E99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3" name="Google Shape;6783;p29"/>
          <p:cNvSpPr/>
          <p:nvPr/>
        </p:nvSpPr>
        <p:spPr>
          <a:xfrm rot="10800000">
            <a:off x="4283600" y="-312999"/>
            <a:ext cx="14723" cy="24839"/>
          </a:xfrm>
          <a:custGeom>
            <a:avLst/>
            <a:gdLst/>
            <a:ahLst/>
            <a:cxnLst/>
            <a:rect l="l" t="t" r="r" b="b"/>
            <a:pathLst>
              <a:path w="358" h="604" fill="none" extrusionOk="0">
                <a:moveTo>
                  <a:pt x="1" y="1"/>
                </a:moveTo>
                <a:cubicBezTo>
                  <a:pt x="98" y="214"/>
                  <a:pt x="220" y="415"/>
                  <a:pt x="358" y="603"/>
                </a:cubicBezTo>
              </a:path>
            </a:pathLst>
          </a:custGeom>
          <a:noFill/>
          <a:ln w="475" cap="rnd" cmpd="sng">
            <a:solidFill>
              <a:srgbClr val="6E99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988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8" name="Google Shape;6788;p30"/>
          <p:cNvSpPr txBox="1">
            <a:spLocks noGrp="1"/>
          </p:cNvSpPr>
          <p:nvPr>
            <p:ph type="title"/>
          </p:nvPr>
        </p:nvSpPr>
        <p:spPr>
          <a:xfrm>
            <a:off x="720000" y="4526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Arquitectura usada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1C81EE7-082A-30D0-054A-F63CE1845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313" y="1196759"/>
            <a:ext cx="2125872" cy="3158819"/>
          </a:xfrm>
          <a:prstGeom prst="rect">
            <a:avLst/>
          </a:prstGeom>
        </p:spPr>
      </p:pic>
      <p:pic>
        <p:nvPicPr>
          <p:cNvPr id="4" name="Picture 4" descr="Why you should choose Angular for your next front-end project | by Sam  Redmond | Medium">
            <a:extLst>
              <a:ext uri="{FF2B5EF4-FFF2-40B4-BE49-F238E27FC236}">
                <a16:creationId xmlns:a16="http://schemas.microsoft.com/office/drawing/2014/main" id="{9E221F65-72B6-268C-F70D-8A4D9DAEC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728" y="1798417"/>
            <a:ext cx="821459" cy="82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Spring Boot Tutorial">
            <a:extLst>
              <a:ext uri="{FF2B5EF4-FFF2-40B4-BE49-F238E27FC236}">
                <a16:creationId xmlns:a16="http://schemas.microsoft.com/office/drawing/2014/main" id="{68AAB70A-BC40-0C1E-C59F-E3177A639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892" y="2489247"/>
            <a:ext cx="1688654" cy="88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PostgreSQL: Comment s'y connecter en CLI - SysReseau.net">
            <a:extLst>
              <a:ext uri="{FF2B5EF4-FFF2-40B4-BE49-F238E27FC236}">
                <a16:creationId xmlns:a16="http://schemas.microsoft.com/office/drawing/2014/main" id="{F1E203DD-04D8-2BFD-3BE0-F4CF351AE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727" y="3586186"/>
            <a:ext cx="1209459" cy="110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Qué es Docker y para qué sirve">
            <a:extLst>
              <a:ext uri="{FF2B5EF4-FFF2-40B4-BE49-F238E27FC236}">
                <a16:creationId xmlns:a16="http://schemas.microsoft.com/office/drawing/2014/main" id="{1FF1DC9A-AD33-1AF1-3308-B2FC326ED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95" y="527375"/>
            <a:ext cx="1486326" cy="122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7" name="Google Shape;6797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Cronologia</a:t>
            </a:r>
            <a:endParaRPr dirty="0"/>
          </a:p>
        </p:txBody>
      </p:sp>
      <p:sp>
        <p:nvSpPr>
          <p:cNvPr id="2" name="Google Shape;7078;p46">
            <a:extLst>
              <a:ext uri="{FF2B5EF4-FFF2-40B4-BE49-F238E27FC236}">
                <a16:creationId xmlns:a16="http://schemas.microsoft.com/office/drawing/2014/main" id="{C01F3C58-4A98-42BE-9B7C-C05B02A5E7EE}"/>
              </a:ext>
            </a:extLst>
          </p:cNvPr>
          <p:cNvSpPr txBox="1"/>
          <p:nvPr/>
        </p:nvSpPr>
        <p:spPr>
          <a:xfrm>
            <a:off x="969025" y="2227800"/>
            <a:ext cx="1488300" cy="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sp>
        <p:nvSpPr>
          <p:cNvPr id="3" name="Google Shape;7079;p46">
            <a:extLst>
              <a:ext uri="{FF2B5EF4-FFF2-40B4-BE49-F238E27FC236}">
                <a16:creationId xmlns:a16="http://schemas.microsoft.com/office/drawing/2014/main" id="{828E2135-8223-29F9-0B24-2C3AB24793D9}"/>
              </a:ext>
            </a:extLst>
          </p:cNvPr>
          <p:cNvSpPr txBox="1"/>
          <p:nvPr/>
        </p:nvSpPr>
        <p:spPr>
          <a:xfrm>
            <a:off x="832433" y="1931700"/>
            <a:ext cx="14883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Backend</a:t>
            </a:r>
            <a:endParaRPr sz="2400" dirty="0">
              <a:solidFill>
                <a:schemeClr val="dk1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sp>
        <p:nvSpPr>
          <p:cNvPr id="4" name="Google Shape;7080;p46">
            <a:extLst>
              <a:ext uri="{FF2B5EF4-FFF2-40B4-BE49-F238E27FC236}">
                <a16:creationId xmlns:a16="http://schemas.microsoft.com/office/drawing/2014/main" id="{7DAB9EAA-4006-CC8B-19CF-A94A1AE9F915}"/>
              </a:ext>
            </a:extLst>
          </p:cNvPr>
          <p:cNvSpPr txBox="1"/>
          <p:nvPr/>
        </p:nvSpPr>
        <p:spPr>
          <a:xfrm>
            <a:off x="2457325" y="1912999"/>
            <a:ext cx="14883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Frontend</a:t>
            </a:r>
            <a:endParaRPr sz="2400" dirty="0">
              <a:solidFill>
                <a:schemeClr val="dk1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sp>
        <p:nvSpPr>
          <p:cNvPr id="5" name="Google Shape;7081;p46">
            <a:extLst>
              <a:ext uri="{FF2B5EF4-FFF2-40B4-BE49-F238E27FC236}">
                <a16:creationId xmlns:a16="http://schemas.microsoft.com/office/drawing/2014/main" id="{787B55E2-06AF-7691-3C8F-2F858BC99AB4}"/>
              </a:ext>
            </a:extLst>
          </p:cNvPr>
          <p:cNvSpPr txBox="1"/>
          <p:nvPr/>
        </p:nvSpPr>
        <p:spPr>
          <a:xfrm>
            <a:off x="4108708" y="2155650"/>
            <a:ext cx="1624189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Conexion api Externa</a:t>
            </a:r>
            <a:endParaRPr sz="2400" dirty="0">
              <a:solidFill>
                <a:schemeClr val="dk1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sp>
        <p:nvSpPr>
          <p:cNvPr id="6" name="Google Shape;7082;p46">
            <a:extLst>
              <a:ext uri="{FF2B5EF4-FFF2-40B4-BE49-F238E27FC236}">
                <a16:creationId xmlns:a16="http://schemas.microsoft.com/office/drawing/2014/main" id="{D68862FB-79BC-B596-E901-6AF2A65EA2AB}"/>
              </a:ext>
            </a:extLst>
          </p:cNvPr>
          <p:cNvSpPr txBox="1"/>
          <p:nvPr/>
        </p:nvSpPr>
        <p:spPr>
          <a:xfrm>
            <a:off x="5949951" y="1908713"/>
            <a:ext cx="14883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Retoques</a:t>
            </a:r>
            <a:endParaRPr sz="2400" dirty="0">
              <a:solidFill>
                <a:schemeClr val="dk1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sp>
        <p:nvSpPr>
          <p:cNvPr id="11" name="Google Shape;7087;p46">
            <a:extLst>
              <a:ext uri="{FF2B5EF4-FFF2-40B4-BE49-F238E27FC236}">
                <a16:creationId xmlns:a16="http://schemas.microsoft.com/office/drawing/2014/main" id="{7605A058-AA15-25AA-0134-A566E2B6690B}"/>
              </a:ext>
            </a:extLst>
          </p:cNvPr>
          <p:cNvSpPr txBox="1"/>
          <p:nvPr/>
        </p:nvSpPr>
        <p:spPr>
          <a:xfrm>
            <a:off x="1063812" y="2439000"/>
            <a:ext cx="1025542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rPr>
              <a:t>11-12 Junio</a:t>
            </a:r>
            <a:endParaRPr sz="1200" dirty="0">
              <a:solidFill>
                <a:schemeClr val="dk1"/>
              </a:solidFill>
              <a:latin typeface="Solway"/>
              <a:ea typeface="Solway"/>
              <a:cs typeface="Solway"/>
              <a:sym typeface="Solway"/>
            </a:endParaRPr>
          </a:p>
        </p:txBody>
      </p:sp>
      <p:sp>
        <p:nvSpPr>
          <p:cNvPr id="54" name="Google Shape;7087;p46">
            <a:extLst>
              <a:ext uri="{FF2B5EF4-FFF2-40B4-BE49-F238E27FC236}">
                <a16:creationId xmlns:a16="http://schemas.microsoft.com/office/drawing/2014/main" id="{83A521C1-062C-56F5-CBDE-7C9B2409C045}"/>
              </a:ext>
            </a:extLst>
          </p:cNvPr>
          <p:cNvSpPr txBox="1"/>
          <p:nvPr/>
        </p:nvSpPr>
        <p:spPr>
          <a:xfrm>
            <a:off x="2626464" y="2439000"/>
            <a:ext cx="1025542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rPr>
              <a:t>17 Junio</a:t>
            </a:r>
            <a:endParaRPr sz="1200" dirty="0">
              <a:solidFill>
                <a:schemeClr val="dk1"/>
              </a:solidFill>
              <a:latin typeface="Solway"/>
              <a:ea typeface="Solway"/>
              <a:cs typeface="Solway"/>
              <a:sym typeface="Solway"/>
            </a:endParaRPr>
          </a:p>
        </p:txBody>
      </p:sp>
      <p:sp>
        <p:nvSpPr>
          <p:cNvPr id="55" name="Google Shape;7087;p46">
            <a:extLst>
              <a:ext uri="{FF2B5EF4-FFF2-40B4-BE49-F238E27FC236}">
                <a16:creationId xmlns:a16="http://schemas.microsoft.com/office/drawing/2014/main" id="{FF3197ED-C8F2-AABF-CA9D-F83B1AB8F48D}"/>
              </a:ext>
            </a:extLst>
          </p:cNvPr>
          <p:cNvSpPr txBox="1"/>
          <p:nvPr/>
        </p:nvSpPr>
        <p:spPr>
          <a:xfrm>
            <a:off x="4446645" y="2439000"/>
            <a:ext cx="1025542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rPr>
              <a:t>18 Junio</a:t>
            </a:r>
            <a:endParaRPr sz="1200" dirty="0">
              <a:solidFill>
                <a:schemeClr val="dk1"/>
              </a:solidFill>
              <a:latin typeface="Solway"/>
              <a:ea typeface="Solway"/>
              <a:cs typeface="Solway"/>
              <a:sym typeface="Solway"/>
            </a:endParaRPr>
          </a:p>
        </p:txBody>
      </p:sp>
      <p:sp>
        <p:nvSpPr>
          <p:cNvPr id="56" name="Google Shape;7087;p46">
            <a:extLst>
              <a:ext uri="{FF2B5EF4-FFF2-40B4-BE49-F238E27FC236}">
                <a16:creationId xmlns:a16="http://schemas.microsoft.com/office/drawing/2014/main" id="{3AE38561-5D0D-814A-3F52-50C809B60EA8}"/>
              </a:ext>
            </a:extLst>
          </p:cNvPr>
          <p:cNvSpPr txBox="1"/>
          <p:nvPr/>
        </p:nvSpPr>
        <p:spPr>
          <a:xfrm>
            <a:off x="6266826" y="2439000"/>
            <a:ext cx="1025542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Solway"/>
                <a:ea typeface="Solway"/>
                <a:cs typeface="Solway"/>
                <a:sym typeface="Solway"/>
              </a:rPr>
              <a:t>18-21 Junio</a:t>
            </a:r>
            <a:endParaRPr sz="1200" dirty="0">
              <a:solidFill>
                <a:schemeClr val="dk1"/>
              </a:solidFill>
              <a:latin typeface="Solway"/>
              <a:ea typeface="Solway"/>
              <a:cs typeface="Solway"/>
              <a:sym typeface="Sol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9" name="Google Shape;6779;p29"/>
          <p:cNvSpPr txBox="1">
            <a:spLocks noGrp="1"/>
          </p:cNvSpPr>
          <p:nvPr>
            <p:ph type="ctrTitle"/>
          </p:nvPr>
        </p:nvSpPr>
        <p:spPr>
          <a:xfrm>
            <a:off x="1668150" y="1569025"/>
            <a:ext cx="5807700" cy="14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6781" name="Google Shape;6781;p29"/>
          <p:cNvSpPr/>
          <p:nvPr/>
        </p:nvSpPr>
        <p:spPr>
          <a:xfrm rot="10800000">
            <a:off x="4160469" y="-230949"/>
            <a:ext cx="48857" cy="142251"/>
          </a:xfrm>
          <a:custGeom>
            <a:avLst/>
            <a:gdLst/>
            <a:ahLst/>
            <a:cxnLst/>
            <a:rect l="l" t="t" r="r" b="b"/>
            <a:pathLst>
              <a:path w="1188" h="3459" fill="none" extrusionOk="0">
                <a:moveTo>
                  <a:pt x="1" y="1"/>
                </a:moveTo>
                <a:cubicBezTo>
                  <a:pt x="31" y="1239"/>
                  <a:pt x="452" y="2463"/>
                  <a:pt x="1187" y="3458"/>
                </a:cubicBezTo>
              </a:path>
            </a:pathLst>
          </a:custGeom>
          <a:noFill/>
          <a:ln w="475" cap="rnd" cmpd="sng">
            <a:solidFill>
              <a:srgbClr val="6E99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2" name="Google Shape;6782;p29"/>
          <p:cNvSpPr/>
          <p:nvPr/>
        </p:nvSpPr>
        <p:spPr>
          <a:xfrm rot="10800000">
            <a:off x="4218950" y="-278288"/>
            <a:ext cx="25415" cy="55519"/>
          </a:xfrm>
          <a:custGeom>
            <a:avLst/>
            <a:gdLst/>
            <a:ahLst/>
            <a:cxnLst/>
            <a:rect l="l" t="t" r="r" b="b"/>
            <a:pathLst>
              <a:path w="618" h="1350" fill="none" extrusionOk="0">
                <a:moveTo>
                  <a:pt x="0" y="0"/>
                </a:moveTo>
                <a:cubicBezTo>
                  <a:pt x="96" y="490"/>
                  <a:pt x="310" y="956"/>
                  <a:pt x="617" y="1349"/>
                </a:cubicBezTo>
              </a:path>
            </a:pathLst>
          </a:custGeom>
          <a:noFill/>
          <a:ln w="475" cap="rnd" cmpd="sng">
            <a:solidFill>
              <a:srgbClr val="6E99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3" name="Google Shape;6783;p29"/>
          <p:cNvSpPr/>
          <p:nvPr/>
        </p:nvSpPr>
        <p:spPr>
          <a:xfrm rot="10800000">
            <a:off x="4283600" y="-312999"/>
            <a:ext cx="14723" cy="24839"/>
          </a:xfrm>
          <a:custGeom>
            <a:avLst/>
            <a:gdLst/>
            <a:ahLst/>
            <a:cxnLst/>
            <a:rect l="l" t="t" r="r" b="b"/>
            <a:pathLst>
              <a:path w="358" h="604" fill="none" extrusionOk="0">
                <a:moveTo>
                  <a:pt x="1" y="1"/>
                </a:moveTo>
                <a:cubicBezTo>
                  <a:pt x="98" y="214"/>
                  <a:pt x="220" y="415"/>
                  <a:pt x="358" y="603"/>
                </a:cubicBezTo>
              </a:path>
            </a:pathLst>
          </a:custGeom>
          <a:noFill/>
          <a:ln w="475" cap="rnd" cmpd="sng">
            <a:solidFill>
              <a:srgbClr val="6E99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00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3" name="Google Shape;6823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Futuro</a:t>
            </a:r>
            <a:endParaRPr dirty="0"/>
          </a:p>
        </p:txBody>
      </p:sp>
      <p:sp>
        <p:nvSpPr>
          <p:cNvPr id="15" name="Google Shape;7078;p46">
            <a:extLst>
              <a:ext uri="{FF2B5EF4-FFF2-40B4-BE49-F238E27FC236}">
                <a16:creationId xmlns:a16="http://schemas.microsoft.com/office/drawing/2014/main" id="{6245E492-0B99-062B-D0FD-9D9BCEB97295}"/>
              </a:ext>
            </a:extLst>
          </p:cNvPr>
          <p:cNvSpPr txBox="1"/>
          <p:nvPr/>
        </p:nvSpPr>
        <p:spPr>
          <a:xfrm>
            <a:off x="1618503" y="2469086"/>
            <a:ext cx="1488300" cy="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Posibles mejoras</a:t>
            </a:r>
            <a:endParaRPr sz="2200" dirty="0">
              <a:solidFill>
                <a:schemeClr val="dk1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sp>
        <p:nvSpPr>
          <p:cNvPr id="16" name="Google Shape;7079;p46">
            <a:extLst>
              <a:ext uri="{FF2B5EF4-FFF2-40B4-BE49-F238E27FC236}">
                <a16:creationId xmlns:a16="http://schemas.microsoft.com/office/drawing/2014/main" id="{7F878D45-5627-AC9D-6253-0AB0F9ED0AB5}"/>
              </a:ext>
            </a:extLst>
          </p:cNvPr>
          <p:cNvSpPr txBox="1"/>
          <p:nvPr/>
        </p:nvSpPr>
        <p:spPr>
          <a:xfrm>
            <a:off x="3845552" y="1791411"/>
            <a:ext cx="1874603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Usuarios</a:t>
            </a:r>
            <a:endParaRPr sz="2400" dirty="0">
              <a:solidFill>
                <a:schemeClr val="dk1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sp>
        <p:nvSpPr>
          <p:cNvPr id="17" name="Google Shape;7080;p46">
            <a:extLst>
              <a:ext uri="{FF2B5EF4-FFF2-40B4-BE49-F238E27FC236}">
                <a16:creationId xmlns:a16="http://schemas.microsoft.com/office/drawing/2014/main" id="{846DF92E-C401-1420-7606-FF33EF847F55}"/>
              </a:ext>
            </a:extLst>
          </p:cNvPr>
          <p:cNvSpPr txBox="1"/>
          <p:nvPr/>
        </p:nvSpPr>
        <p:spPr>
          <a:xfrm>
            <a:off x="3850952" y="2456336"/>
            <a:ext cx="4028011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Añadir instrucciones de receta</a:t>
            </a:r>
            <a:endParaRPr sz="2400" dirty="0">
              <a:solidFill>
                <a:schemeClr val="dk1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sp>
        <p:nvSpPr>
          <p:cNvPr id="18" name="Google Shape;7081;p46">
            <a:extLst>
              <a:ext uri="{FF2B5EF4-FFF2-40B4-BE49-F238E27FC236}">
                <a16:creationId xmlns:a16="http://schemas.microsoft.com/office/drawing/2014/main" id="{5C48A21F-E024-A0FA-520E-776ECFF1FC08}"/>
              </a:ext>
            </a:extLst>
          </p:cNvPr>
          <p:cNvSpPr txBox="1"/>
          <p:nvPr/>
        </p:nvSpPr>
        <p:spPr>
          <a:xfrm>
            <a:off x="3850953" y="3292961"/>
            <a:ext cx="2632348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Señal de alergenos</a:t>
            </a:r>
            <a:endParaRPr sz="2400" dirty="0">
              <a:solidFill>
                <a:schemeClr val="dk1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</p:txBody>
      </p:sp>
      <p:cxnSp>
        <p:nvCxnSpPr>
          <p:cNvPr id="20" name="Google Shape;7083;p46">
            <a:extLst>
              <a:ext uri="{FF2B5EF4-FFF2-40B4-BE49-F238E27FC236}">
                <a16:creationId xmlns:a16="http://schemas.microsoft.com/office/drawing/2014/main" id="{3B112494-4857-7AC4-F98E-330AA4A2FDA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3106803" y="2015361"/>
            <a:ext cx="738749" cy="88887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7084;p46">
            <a:extLst>
              <a:ext uri="{FF2B5EF4-FFF2-40B4-BE49-F238E27FC236}">
                <a16:creationId xmlns:a16="http://schemas.microsoft.com/office/drawing/2014/main" id="{5E647102-874A-1D77-CF28-ED7758A5AEF6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3106803" y="2680286"/>
            <a:ext cx="744149" cy="2239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7085;p46">
            <a:extLst>
              <a:ext uri="{FF2B5EF4-FFF2-40B4-BE49-F238E27FC236}">
                <a16:creationId xmlns:a16="http://schemas.microsoft.com/office/drawing/2014/main" id="{DF2A16FD-4118-AB2B-A37F-B34E95C1F52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3106803" y="2904236"/>
            <a:ext cx="744150" cy="61267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ps for Weekly Meal Planning by Slidesgo">
  <a:themeElements>
    <a:clrScheme name="Simple Light">
      <a:dk1>
        <a:srgbClr val="385317"/>
      </a:dk1>
      <a:lt1>
        <a:srgbClr val="F9F7E4"/>
      </a:lt1>
      <a:dk2>
        <a:srgbClr val="DF2929"/>
      </a:dk2>
      <a:lt2>
        <a:srgbClr val="FF3B3B"/>
      </a:lt2>
      <a:accent1>
        <a:srgbClr val="AED68E"/>
      </a:accent1>
      <a:accent2>
        <a:srgbClr val="6E994D"/>
      </a:accent2>
      <a:accent3>
        <a:srgbClr val="496D28"/>
      </a:accent3>
      <a:accent4>
        <a:srgbClr val="FF6D15"/>
      </a:accent4>
      <a:accent5>
        <a:srgbClr val="FFC82C"/>
      </a:accent5>
      <a:accent6>
        <a:srgbClr val="F7ECD0"/>
      </a:accent6>
      <a:hlink>
        <a:srgbClr val="3853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Presentación en pantalla (16:9)</PresentationFormat>
  <Paragraphs>19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Solway</vt:lpstr>
      <vt:lpstr>Arial</vt:lpstr>
      <vt:lpstr>Londrina Solid</vt:lpstr>
      <vt:lpstr>Nunito Light</vt:lpstr>
      <vt:lpstr>Tips for Weekly Meal Planning by Slidesgo</vt:lpstr>
      <vt:lpstr>Recetas App</vt:lpstr>
      <vt:lpstr>Sobre mi</vt:lpstr>
      <vt:lpstr>Arquitectura usada</vt:lpstr>
      <vt:lpstr>Cronologia</vt:lpstr>
      <vt:lpstr>Demo</vt:lpstr>
      <vt:lpstr>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Recetas App</dc:title>
  <dc:creator>Dani</dc:creator>
  <cp:lastModifiedBy>Daniel Diaz Martinez</cp:lastModifiedBy>
  <cp:revision>1</cp:revision>
  <dcterms:modified xsi:type="dcterms:W3CDTF">2023-06-21T11:17:57Z</dcterms:modified>
</cp:coreProperties>
</file>