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C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1962-2A09-343E-ED66-41591103F47A}"/>
              </a:ext>
            </a:extLst>
          </p:cNvPr>
          <p:cNvSpPr>
            <a:spLocks noGrp="1"/>
          </p:cNvSpPr>
          <p:nvPr>
            <p:ph type="ctrTitle"/>
          </p:nvPr>
        </p:nvSpPr>
        <p:spPr>
          <a:xfrm>
            <a:off x="1507067" y="1517028"/>
            <a:ext cx="7766936" cy="1646302"/>
          </a:xfrm>
        </p:spPr>
        <p:txBody>
          <a:bodyPr/>
          <a:lstStyle/>
          <a:p>
            <a:pPr algn="ctr"/>
            <a:r>
              <a:rPr lang="en-IN" dirty="0">
                <a:solidFill>
                  <a:srgbClr val="35CFDF"/>
                </a:solidFill>
                <a:latin typeface="Times New Roman" panose="02020603050405020304" pitchFamily="18" charset="0"/>
                <a:cs typeface="Times New Roman" panose="02020603050405020304" pitchFamily="18" charset="0"/>
              </a:rPr>
              <a:t>HACKATHON</a:t>
            </a:r>
          </a:p>
        </p:txBody>
      </p:sp>
      <p:sp>
        <p:nvSpPr>
          <p:cNvPr id="3" name="Subtitle 2">
            <a:extLst>
              <a:ext uri="{FF2B5EF4-FFF2-40B4-BE49-F238E27FC236}">
                <a16:creationId xmlns:a16="http://schemas.microsoft.com/office/drawing/2014/main" id="{4D3341D2-BFD0-92CA-D44E-91841ACDFE34}"/>
              </a:ext>
            </a:extLst>
          </p:cNvPr>
          <p:cNvSpPr>
            <a:spLocks noGrp="1"/>
          </p:cNvSpPr>
          <p:nvPr>
            <p:ph type="subTitle" idx="1"/>
          </p:nvPr>
        </p:nvSpPr>
        <p:spPr>
          <a:xfrm>
            <a:off x="1507067" y="3082645"/>
            <a:ext cx="7766936" cy="1096899"/>
          </a:xfrm>
        </p:spPr>
        <p:txBody>
          <a:bodyPr/>
          <a:lstStyle/>
          <a:p>
            <a:pPr algn="ctr"/>
            <a:r>
              <a:rPr lang="en-US" sz="1800" b="1" dirty="0">
                <a:solidFill>
                  <a:srgbClr val="35CFDF"/>
                </a:solidFill>
                <a:latin typeface="Times New Roman" panose="02020603050405020304" pitchFamily="18" charset="0"/>
                <a:cs typeface="Times New Roman" panose="02020603050405020304" pitchFamily="18" charset="0"/>
              </a:rPr>
              <a:t>IN COLLABORATION WITH CYEINT</a:t>
            </a:r>
            <a:endParaRPr lang="en-IN" dirty="0">
              <a:solidFill>
                <a:srgbClr val="35CFDF"/>
              </a:solidFill>
            </a:endParaRPr>
          </a:p>
        </p:txBody>
      </p:sp>
    </p:spTree>
    <p:extLst>
      <p:ext uri="{BB962C8B-B14F-4D97-AF65-F5344CB8AC3E}">
        <p14:creationId xmlns:p14="http://schemas.microsoft.com/office/powerpoint/2010/main" val="147188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49C3-6398-A43B-566B-A237A068B324}"/>
              </a:ext>
            </a:extLst>
          </p:cNvPr>
          <p:cNvSpPr>
            <a:spLocks noGrp="1"/>
          </p:cNvSpPr>
          <p:nvPr>
            <p:ph type="title"/>
          </p:nvPr>
        </p:nvSpPr>
        <p:spPr/>
        <p:txBody>
          <a:bodyPr/>
          <a:lstStyle/>
          <a:p>
            <a:pPr algn="ctr"/>
            <a:r>
              <a:rPr lang="en-IN" sz="3600" b="1" dirty="0">
                <a:solidFill>
                  <a:srgbClr val="35CFDF"/>
                </a:solidFill>
                <a:latin typeface="Times New Roman" panose="02020603050405020304" pitchFamily="18" charset="0"/>
                <a:cs typeface="Times New Roman" panose="02020603050405020304" pitchFamily="18" charset="0"/>
              </a:rPr>
              <a:t>NOVELTY IN IDEA / CONTRIBUTION?</a:t>
            </a:r>
            <a:br>
              <a:rPr lang="en-IN" sz="3600" b="1" dirty="0">
                <a:solidFill>
                  <a:srgbClr val="35CFDF"/>
                </a:solidFill>
                <a:latin typeface="Times New Roman" panose="02020603050405020304" pitchFamily="18" charset="0"/>
                <a:cs typeface="Times New Roman" panose="02020603050405020304" pitchFamily="18" charset="0"/>
              </a:rPr>
            </a:br>
            <a:endParaRPr lang="en-IN" dirty="0">
              <a:solidFill>
                <a:srgbClr val="35CFDF"/>
              </a:solidFill>
            </a:endParaRPr>
          </a:p>
        </p:txBody>
      </p:sp>
      <p:sp>
        <p:nvSpPr>
          <p:cNvPr id="3" name="TextBox 2"/>
          <p:cNvSpPr txBox="1"/>
          <p:nvPr/>
        </p:nvSpPr>
        <p:spPr>
          <a:xfrm>
            <a:off x="685800" y="1740877"/>
            <a:ext cx="9302262" cy="3416320"/>
          </a:xfrm>
          <a:prstGeom prst="rect">
            <a:avLst/>
          </a:prstGeom>
          <a:noFill/>
        </p:spPr>
        <p:txBody>
          <a:bodyPr wrap="square" rtlCol="0">
            <a:spAutoFit/>
          </a:bodyPr>
          <a:lstStyle/>
          <a:p>
            <a:pPr>
              <a:buFont typeface="Arial" pitchFamily="34" charset="0"/>
              <a:buChar char="•"/>
            </a:pPr>
            <a:r>
              <a:rPr lang="en-US" dirty="0"/>
              <a:t>It is easy to say not to use any unsustainable products such as a plastic bag or anything of that sort but that can’t be the solution for the problem.</a:t>
            </a:r>
          </a:p>
          <a:p>
            <a:pPr>
              <a:buFont typeface="Arial" pitchFamily="34" charset="0"/>
              <a:buChar char="•"/>
            </a:pPr>
            <a:endParaRPr lang="en-US" dirty="0"/>
          </a:p>
          <a:p>
            <a:pPr>
              <a:buFont typeface="Arial" pitchFamily="34" charset="0"/>
              <a:buChar char="•"/>
            </a:pPr>
            <a:r>
              <a:rPr lang="en-US" dirty="0"/>
              <a:t>What we can do is to find other alternatives for the products.</a:t>
            </a:r>
          </a:p>
          <a:p>
            <a:pPr>
              <a:buFont typeface="Arial" pitchFamily="34" charset="0"/>
              <a:buChar char="•"/>
            </a:pPr>
            <a:endParaRPr lang="en-US" dirty="0"/>
          </a:p>
          <a:p>
            <a:pPr>
              <a:buFont typeface="Arial" pitchFamily="34" charset="0"/>
              <a:buChar char="•"/>
            </a:pPr>
            <a:r>
              <a:rPr lang="en-US" dirty="0"/>
              <a:t>The best part is that there are already many products that can be used as an alternative.</a:t>
            </a:r>
          </a:p>
          <a:p>
            <a:pPr>
              <a:buFont typeface="Arial" pitchFamily="34" charset="0"/>
              <a:buChar char="•"/>
            </a:pPr>
            <a:endParaRPr lang="en-US" dirty="0"/>
          </a:p>
          <a:p>
            <a:pPr>
              <a:buFont typeface="Arial" pitchFamily="34" charset="0"/>
              <a:buChar char="•"/>
            </a:pPr>
            <a:r>
              <a:rPr lang="en-US" dirty="0"/>
              <a:t>It’s just that people are not aware about them.</a:t>
            </a:r>
          </a:p>
          <a:p>
            <a:pPr>
              <a:buFont typeface="Arial" pitchFamily="34" charset="0"/>
              <a:buChar char="•"/>
            </a:pPr>
            <a:endParaRPr lang="en-US" dirty="0"/>
          </a:p>
          <a:p>
            <a:pPr>
              <a:buFont typeface="Arial" pitchFamily="34" charset="0"/>
              <a:buChar char="•"/>
            </a:pPr>
            <a:r>
              <a:rPr lang="en-US" dirty="0"/>
              <a:t>Through Eco-</a:t>
            </a:r>
            <a:r>
              <a:rPr lang="en-US" dirty="0" err="1"/>
              <a:t>frie</a:t>
            </a:r>
            <a:r>
              <a:rPr lang="en-US" dirty="0"/>
              <a:t> we are trying to make the people aware about the other alternative sustainable products that they can use.</a:t>
            </a:r>
          </a:p>
        </p:txBody>
      </p:sp>
    </p:spTree>
    <p:extLst>
      <p:ext uri="{BB962C8B-B14F-4D97-AF65-F5344CB8AC3E}">
        <p14:creationId xmlns:p14="http://schemas.microsoft.com/office/powerpoint/2010/main" val="209068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18ED-B68A-A554-4351-1C46D3B054F5}"/>
              </a:ext>
            </a:extLst>
          </p:cNvPr>
          <p:cNvSpPr>
            <a:spLocks noGrp="1"/>
          </p:cNvSpPr>
          <p:nvPr>
            <p:ph type="title"/>
          </p:nvPr>
        </p:nvSpPr>
        <p:spPr/>
        <p:txBody>
          <a:bodyPr>
            <a:normAutofit/>
          </a:bodyPr>
          <a:lstStyle/>
          <a:p>
            <a:pPr algn="ctr"/>
            <a:r>
              <a:rPr lang="en-IN" sz="3000" b="1" dirty="0">
                <a:solidFill>
                  <a:srgbClr val="35CFDF"/>
                </a:solidFill>
                <a:latin typeface="Times New Roman" panose="02020603050405020304" pitchFamily="18" charset="0"/>
                <a:cs typeface="Times New Roman" panose="02020603050405020304" pitchFamily="18" charset="0"/>
              </a:rPr>
              <a:t>TECH STACK / IMPLEMENTATION DETAILS</a:t>
            </a:r>
          </a:p>
        </p:txBody>
      </p:sp>
      <p:sp>
        <p:nvSpPr>
          <p:cNvPr id="3" name="Content Placeholder 2">
            <a:extLst>
              <a:ext uri="{FF2B5EF4-FFF2-40B4-BE49-F238E27FC236}">
                <a16:creationId xmlns:a16="http://schemas.microsoft.com/office/drawing/2014/main" id="{CFC5962D-3AB5-0E98-856D-EDAC6B1F8B03}"/>
              </a:ext>
            </a:extLst>
          </p:cNvPr>
          <p:cNvSpPr>
            <a:spLocks noGrp="1"/>
          </p:cNvSpPr>
          <p:nvPr>
            <p:ph idx="1"/>
          </p:nvPr>
        </p:nvSpPr>
        <p:spPr>
          <a:xfrm>
            <a:off x="527865" y="1395658"/>
            <a:ext cx="4800274" cy="415557"/>
          </a:xfrm>
        </p:spPr>
        <p:txBody>
          <a:bodyPr/>
          <a:lstStyle/>
          <a:p>
            <a:pPr>
              <a:buFont typeface="Wingdings" panose="05000000000000000000" pitchFamily="2" charset="2"/>
              <a:buChar char="§"/>
            </a:pPr>
            <a:r>
              <a:rPr lang="en-US" sz="1800" dirty="0"/>
              <a:t>List the tech stack of your application</a:t>
            </a:r>
            <a:endParaRPr lang="en-IN" sz="1800" dirty="0"/>
          </a:p>
          <a:p>
            <a:pPr marL="0" indent="0">
              <a:buNone/>
            </a:pPr>
            <a:endParaRPr lang="en-IN" dirty="0"/>
          </a:p>
        </p:txBody>
      </p:sp>
      <p:sp>
        <p:nvSpPr>
          <p:cNvPr id="5" name="TextBox 4"/>
          <p:cNvSpPr txBox="1"/>
          <p:nvPr/>
        </p:nvSpPr>
        <p:spPr>
          <a:xfrm>
            <a:off x="615461" y="1907931"/>
            <a:ext cx="1301261" cy="369332"/>
          </a:xfrm>
          <a:prstGeom prst="rect">
            <a:avLst/>
          </a:prstGeom>
          <a:noFill/>
        </p:spPr>
        <p:txBody>
          <a:bodyPr wrap="square" rtlCol="0">
            <a:spAutoFit/>
          </a:bodyPr>
          <a:lstStyle/>
          <a:p>
            <a:r>
              <a:rPr lang="en-US" b="1" dirty="0"/>
              <a:t>Frontend</a:t>
            </a:r>
          </a:p>
        </p:txBody>
      </p:sp>
      <p:sp>
        <p:nvSpPr>
          <p:cNvPr id="6" name="TextBox 5"/>
          <p:cNvSpPr txBox="1"/>
          <p:nvPr/>
        </p:nvSpPr>
        <p:spPr>
          <a:xfrm>
            <a:off x="1063869" y="2373923"/>
            <a:ext cx="7666892" cy="369332"/>
          </a:xfrm>
          <a:prstGeom prst="rect">
            <a:avLst/>
          </a:prstGeom>
          <a:noFill/>
        </p:spPr>
        <p:txBody>
          <a:bodyPr wrap="square" rtlCol="0">
            <a:spAutoFit/>
          </a:bodyPr>
          <a:lstStyle/>
          <a:p>
            <a:r>
              <a:rPr lang="en-US" dirty="0"/>
              <a:t>HTML                  CSS                  JS                      BOOTSTRAP</a:t>
            </a:r>
          </a:p>
        </p:txBody>
      </p:sp>
      <p:sp>
        <p:nvSpPr>
          <p:cNvPr id="7" name="TextBox 6"/>
          <p:cNvSpPr txBox="1"/>
          <p:nvPr/>
        </p:nvSpPr>
        <p:spPr>
          <a:xfrm>
            <a:off x="671153" y="3739604"/>
            <a:ext cx="1301261" cy="369332"/>
          </a:xfrm>
          <a:prstGeom prst="rect">
            <a:avLst/>
          </a:prstGeom>
          <a:noFill/>
        </p:spPr>
        <p:txBody>
          <a:bodyPr wrap="square" rtlCol="0">
            <a:spAutoFit/>
          </a:bodyPr>
          <a:lstStyle/>
          <a:p>
            <a:r>
              <a:rPr lang="en-US" b="1" dirty="0"/>
              <a:t>Backend</a:t>
            </a:r>
          </a:p>
        </p:txBody>
      </p:sp>
      <p:sp>
        <p:nvSpPr>
          <p:cNvPr id="8" name="TextBox 7"/>
          <p:cNvSpPr txBox="1"/>
          <p:nvPr/>
        </p:nvSpPr>
        <p:spPr>
          <a:xfrm>
            <a:off x="1154723" y="4258408"/>
            <a:ext cx="893885" cy="369332"/>
          </a:xfrm>
          <a:prstGeom prst="rect">
            <a:avLst/>
          </a:prstGeom>
          <a:noFill/>
        </p:spPr>
        <p:txBody>
          <a:bodyPr wrap="square" rtlCol="0">
            <a:spAutoFit/>
          </a:bodyPr>
          <a:lstStyle/>
          <a:p>
            <a:r>
              <a:rPr lang="en-US" dirty="0" err="1"/>
              <a:t>Django</a:t>
            </a:r>
            <a:endParaRPr lang="en-US" dirty="0"/>
          </a:p>
        </p:txBody>
      </p:sp>
    </p:spTree>
    <p:extLst>
      <p:ext uri="{BB962C8B-B14F-4D97-AF65-F5344CB8AC3E}">
        <p14:creationId xmlns:p14="http://schemas.microsoft.com/office/powerpoint/2010/main" val="96812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3AA0-BA05-9F87-4724-92BFB84894E9}"/>
              </a:ext>
            </a:extLst>
          </p:cNvPr>
          <p:cNvSpPr>
            <a:spLocks noGrp="1"/>
          </p:cNvSpPr>
          <p:nvPr>
            <p:ph type="title"/>
          </p:nvPr>
        </p:nvSpPr>
        <p:spPr/>
        <p:txBody>
          <a:bodyPr>
            <a:noAutofit/>
          </a:bodyPr>
          <a:lstStyle/>
          <a:p>
            <a:pPr algn="ctr"/>
            <a:r>
              <a:rPr lang="en-IN" sz="2800" b="1" dirty="0">
                <a:solidFill>
                  <a:srgbClr val="35CFDF"/>
                </a:solidFill>
                <a:latin typeface="Times New Roman" panose="02020603050405020304" pitchFamily="18" charset="0"/>
                <a:cs typeface="Times New Roman" panose="02020603050405020304" pitchFamily="18" charset="0"/>
              </a:rPr>
              <a:t>EXPECTED OUTPUT / OUTCOME OF THE WORK</a:t>
            </a:r>
            <a:br>
              <a:rPr lang="en-IN" sz="2800" b="1" dirty="0">
                <a:solidFill>
                  <a:srgbClr val="35CFDF"/>
                </a:solidFill>
                <a:latin typeface="Times New Roman" panose="02020603050405020304" pitchFamily="18" charset="0"/>
                <a:cs typeface="Times New Roman" panose="02020603050405020304" pitchFamily="18" charset="0"/>
              </a:rPr>
            </a:br>
            <a:endParaRPr lang="en-IN" sz="2800" dirty="0">
              <a:solidFill>
                <a:srgbClr val="35CFDF"/>
              </a:solidFill>
            </a:endParaRPr>
          </a:p>
        </p:txBody>
      </p:sp>
      <p:sp>
        <p:nvSpPr>
          <p:cNvPr id="4" name="TextBox 3">
            <a:extLst>
              <a:ext uri="{FF2B5EF4-FFF2-40B4-BE49-F238E27FC236}">
                <a16:creationId xmlns:a16="http://schemas.microsoft.com/office/drawing/2014/main" id="{8ABC0599-2846-8C72-5B0D-ACF9038AC44C}"/>
              </a:ext>
            </a:extLst>
          </p:cNvPr>
          <p:cNvSpPr txBox="1"/>
          <p:nvPr/>
        </p:nvSpPr>
        <p:spPr>
          <a:xfrm>
            <a:off x="677334" y="1615909"/>
            <a:ext cx="8596668" cy="3477875"/>
          </a:xfrm>
          <a:prstGeom prst="rect">
            <a:avLst/>
          </a:prstGeom>
          <a:noFill/>
        </p:spPr>
        <p:txBody>
          <a:bodyPr wrap="square" rtlCol="0">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Through this website we are trying to bring the awareness among the users about the other alternative products that they can use instead of the unsustainable products.</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Instead of just suggesting the other alternatives we are also providing the hyperlinks that direct them to the platforms where they can purchase these.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Through Eco-</a:t>
            </a:r>
            <a:r>
              <a:rPr lang="en-US" sz="2200" dirty="0" err="1">
                <a:latin typeface="Times New Roman" panose="02020603050405020304" pitchFamily="18" charset="0"/>
                <a:cs typeface="Times New Roman" panose="02020603050405020304" pitchFamily="18" charset="0"/>
              </a:rPr>
              <a:t>frie</a:t>
            </a:r>
            <a:r>
              <a:rPr lang="en-US" sz="2200" dirty="0">
                <a:latin typeface="Times New Roman" panose="02020603050405020304" pitchFamily="18" charset="0"/>
                <a:cs typeface="Times New Roman" panose="02020603050405020304" pitchFamily="18" charset="0"/>
              </a:rPr>
              <a:t> we are trying to build a society where people can continue with their regular life without harming the environment.</a:t>
            </a:r>
          </a:p>
        </p:txBody>
      </p:sp>
    </p:spTree>
    <p:extLst>
      <p:ext uri="{BB962C8B-B14F-4D97-AF65-F5344CB8AC3E}">
        <p14:creationId xmlns:p14="http://schemas.microsoft.com/office/powerpoint/2010/main" val="13438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44F2-09F9-E3B8-FC96-091C141439BA}"/>
              </a:ext>
            </a:extLst>
          </p:cNvPr>
          <p:cNvSpPr>
            <a:spLocks noGrp="1"/>
          </p:cNvSpPr>
          <p:nvPr>
            <p:ph type="title"/>
          </p:nvPr>
        </p:nvSpPr>
        <p:spPr/>
        <p:txBody>
          <a:bodyPr/>
          <a:lstStyle/>
          <a:p>
            <a:pPr algn="ctr"/>
            <a:r>
              <a:rPr lang="en-IN" sz="3600" b="1" dirty="0">
                <a:solidFill>
                  <a:srgbClr val="35CFDF"/>
                </a:solidFill>
                <a:latin typeface="Times New Roman" panose="02020603050405020304" pitchFamily="18" charset="0"/>
                <a:cs typeface="Times New Roman" panose="02020603050405020304" pitchFamily="18" charset="0"/>
              </a:rPr>
              <a:t>FUTURE ENHANCEMENTS</a:t>
            </a:r>
            <a:br>
              <a:rPr lang="en-IN" sz="3600" b="1" dirty="0">
                <a:solidFill>
                  <a:srgbClr val="35CFDF"/>
                </a:solidFill>
                <a:latin typeface="Times New Roman" panose="02020603050405020304" pitchFamily="18" charset="0"/>
                <a:cs typeface="Times New Roman" panose="02020603050405020304" pitchFamily="18" charset="0"/>
              </a:rPr>
            </a:br>
            <a:endParaRPr lang="en-IN" dirty="0">
              <a:solidFill>
                <a:srgbClr val="35CFDF"/>
              </a:solidFill>
            </a:endParaRPr>
          </a:p>
        </p:txBody>
      </p:sp>
      <p:sp>
        <p:nvSpPr>
          <p:cNvPr id="3" name="TextBox 2"/>
          <p:cNvSpPr txBox="1"/>
          <p:nvPr/>
        </p:nvSpPr>
        <p:spPr>
          <a:xfrm>
            <a:off x="896816" y="2198077"/>
            <a:ext cx="5073162" cy="2308324"/>
          </a:xfrm>
          <a:prstGeom prst="rect">
            <a:avLst/>
          </a:prstGeom>
          <a:noFill/>
        </p:spPr>
        <p:txBody>
          <a:bodyPr wrap="square" rtlCol="0">
            <a:spAutoFit/>
          </a:bodyPr>
          <a:lstStyle/>
          <a:p>
            <a:pPr>
              <a:buFont typeface="Arial" pitchFamily="34" charset="0"/>
              <a:buChar char="•"/>
            </a:pPr>
            <a:r>
              <a:rPr lang="en-US" dirty="0"/>
              <a:t>As the future scope we are trying to use image classification through which the users can just scan the products and get the other eco friendly alternatives for it.</a:t>
            </a:r>
          </a:p>
          <a:p>
            <a:pPr>
              <a:buFont typeface="Arial" pitchFamily="34" charset="0"/>
              <a:buChar char="•"/>
            </a:pPr>
            <a:endParaRPr lang="en-US" dirty="0"/>
          </a:p>
          <a:p>
            <a:pPr>
              <a:buFont typeface="Arial" pitchFamily="34" charset="0"/>
              <a:buChar char="•"/>
            </a:pPr>
            <a:r>
              <a:rPr lang="en-US" dirty="0"/>
              <a:t>We have also planned to send awareness to the email of the users whenever an alternative sustainable product arrives at the market.</a:t>
            </a:r>
          </a:p>
        </p:txBody>
      </p:sp>
    </p:spTree>
    <p:extLst>
      <p:ext uri="{BB962C8B-B14F-4D97-AF65-F5344CB8AC3E}">
        <p14:creationId xmlns:p14="http://schemas.microsoft.com/office/powerpoint/2010/main" val="32156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B4B6-C7D4-B1B8-7531-8234F2B16D3B}"/>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A74C100-42ED-7743-E5E5-85600A7DB9AC}"/>
              </a:ext>
            </a:extLst>
          </p:cNvPr>
          <p:cNvSpPr txBox="1"/>
          <p:nvPr/>
        </p:nvSpPr>
        <p:spPr>
          <a:xfrm>
            <a:off x="773814" y="1427584"/>
            <a:ext cx="7950308"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In conclusion, promoting sustainable products and creating awareness about their benefits is crucial for protecting the environment, preserving natural resources, and promoting human health and well-being.</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Through our sustainable product website, we aim to encourage people to make more sustainable choices and reduce the negative impact of traditional products on the environment. Our website serves as a valuable resource for anyone looking to make eco-friendly choices in their daily lives.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88CD-7E89-D72D-67D6-D79843B7B229}"/>
              </a:ext>
            </a:extLst>
          </p:cNvPr>
          <p:cNvSpPr>
            <a:spLocks noGrp="1"/>
          </p:cNvSpPr>
          <p:nvPr>
            <p:ph type="title"/>
          </p:nvPr>
        </p:nvSpPr>
        <p:spPr>
          <a:xfrm>
            <a:off x="789629" y="2887579"/>
            <a:ext cx="8596668" cy="1320800"/>
          </a:xfrm>
        </p:spPr>
        <p:txBody>
          <a:bodyPr>
            <a:normAutofit/>
          </a:bodyPr>
          <a:lstStyle/>
          <a:p>
            <a:pPr algn="ct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0099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4F15-83A1-3ED8-A352-B9EB3F97A9B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TEAM DETAILS</a:t>
            </a:r>
          </a:p>
        </p:txBody>
      </p:sp>
      <p:sp>
        <p:nvSpPr>
          <p:cNvPr id="3" name="Content Placeholder 2">
            <a:extLst>
              <a:ext uri="{FF2B5EF4-FFF2-40B4-BE49-F238E27FC236}">
                <a16:creationId xmlns:a16="http://schemas.microsoft.com/office/drawing/2014/main" id="{7C3FEBE3-A3CD-4741-F712-CF0475721B87}"/>
              </a:ext>
            </a:extLst>
          </p:cNvPr>
          <p:cNvSpPr>
            <a:spLocks noGrp="1"/>
          </p:cNvSpPr>
          <p:nvPr>
            <p:ph idx="1"/>
          </p:nvPr>
        </p:nvSpPr>
        <p:spPr/>
        <p:txBody>
          <a:bodyPr/>
          <a:lstStyle/>
          <a:p>
            <a:pPr marL="0" indent="0">
              <a:buNone/>
            </a:pPr>
            <a:r>
              <a:rPr lang="en-IN" sz="1800" dirty="0">
                <a:latin typeface="Times New Roman" panose="02020603050405020304" pitchFamily="18" charset="0"/>
                <a:cs typeface="Times New Roman" panose="02020603050405020304" pitchFamily="18" charset="0"/>
              </a:rPr>
              <a:t>TEAM NAME</a:t>
            </a:r>
            <a:r>
              <a:rPr lang="en-IN" sz="1800" dirty="0">
                <a:latin typeface="Times New Roman" panose="02020603050405020304" pitchFamily="18" charset="0"/>
                <a:cs typeface="Times New Roman" panose="02020603050405020304" pitchFamily="18" charset="0"/>
                <a:sym typeface="Wingdings" panose="05000000000000000000" pitchFamily="2" charset="2"/>
              </a:rPr>
              <a:t>: (</a:t>
            </a:r>
            <a:r>
              <a:rPr lang="en-IN" sz="1800" i="1" dirty="0">
                <a:latin typeface="Times New Roman" panose="02020603050405020304" pitchFamily="18" charset="0"/>
                <a:cs typeface="Times New Roman" panose="02020603050405020304" pitchFamily="18" charset="0"/>
                <a:sym typeface="Wingdings" panose="05000000000000000000" pitchFamily="2" charset="2"/>
              </a:rPr>
              <a:t>Propose a good name for your team</a:t>
            </a:r>
            <a:r>
              <a:rPr lang="en-IN" sz="18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TEAM MEMBER 1:Siddhardha              MAILID:                         	  CONTACT NO:</a:t>
            </a:r>
          </a:p>
          <a:p>
            <a:pPr marL="0" indent="0">
              <a:buNone/>
            </a:pPr>
            <a:r>
              <a:rPr lang="en-IN" sz="1800" dirty="0">
                <a:latin typeface="Times New Roman" panose="02020603050405020304" pitchFamily="18" charset="0"/>
                <a:cs typeface="Times New Roman" panose="02020603050405020304" pitchFamily="18" charset="0"/>
              </a:rPr>
              <a:t>TEAM MEMBER 2: Dominic                 MAILID:			          CONTACT NO:</a:t>
            </a:r>
          </a:p>
          <a:p>
            <a:pPr marL="0" indent="0">
              <a:buNone/>
            </a:pPr>
            <a:r>
              <a:rPr lang="en-IN" sz="1800" dirty="0">
                <a:latin typeface="Times New Roman" panose="02020603050405020304" pitchFamily="18" charset="0"/>
                <a:cs typeface="Times New Roman" panose="02020603050405020304" pitchFamily="18" charset="0"/>
              </a:rPr>
              <a:t>TEAM MEMBER 3:Varsha                     MAILID:			          CONTACT NO:</a:t>
            </a:r>
          </a:p>
          <a:p>
            <a:pPr marL="0" indent="0">
              <a:buNone/>
            </a:pPr>
            <a:r>
              <a:rPr lang="en-IN" sz="1800" dirty="0">
                <a:latin typeface="Times New Roman" panose="02020603050405020304" pitchFamily="18" charset="0"/>
                <a:cs typeface="Times New Roman" panose="02020603050405020304" pitchFamily="18" charset="0"/>
              </a:rPr>
              <a:t>TEAM MEMBER 4:Kausthub                 MAILID:			          CONTACT NO:</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COLLEGE NAME: </a:t>
            </a:r>
            <a:r>
              <a:rPr lang="en-IN" sz="1800" dirty="0" err="1">
                <a:latin typeface="Times New Roman" panose="02020603050405020304" pitchFamily="18" charset="0"/>
                <a:cs typeface="Times New Roman" panose="02020603050405020304" pitchFamily="18" charset="0"/>
              </a:rPr>
              <a:t>Sreyas</a:t>
            </a:r>
            <a:r>
              <a:rPr lang="en-IN" sz="1800" dirty="0">
                <a:latin typeface="Times New Roman" panose="02020603050405020304" pitchFamily="18" charset="0"/>
                <a:cs typeface="Times New Roman" panose="02020603050405020304" pitchFamily="18" charset="0"/>
              </a:rPr>
              <a:t> Institute of Engineering and technology</a:t>
            </a:r>
          </a:p>
          <a:p>
            <a:pPr marL="0" indent="0">
              <a:buNone/>
            </a:pPr>
            <a:r>
              <a:rPr lang="en-IN" sz="1800" dirty="0">
                <a:latin typeface="Times New Roman" panose="02020603050405020304" pitchFamily="18" charset="0"/>
                <a:cs typeface="Times New Roman" panose="02020603050405020304" pitchFamily="18" charset="0"/>
              </a:rPr>
              <a:t>REGISTRATION ID:</a:t>
            </a:r>
          </a:p>
          <a:p>
            <a:endParaRPr lang="en-IN" dirty="0"/>
          </a:p>
        </p:txBody>
      </p:sp>
    </p:spTree>
    <p:extLst>
      <p:ext uri="{BB962C8B-B14F-4D97-AF65-F5344CB8AC3E}">
        <p14:creationId xmlns:p14="http://schemas.microsoft.com/office/powerpoint/2010/main" val="200442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18E8-634C-7217-73E8-097AB1B93CBD}"/>
              </a:ext>
            </a:extLst>
          </p:cNvPr>
          <p:cNvSpPr>
            <a:spLocks noGrp="1"/>
          </p:cNvSpPr>
          <p:nvPr>
            <p:ph type="title"/>
          </p:nvPr>
        </p:nvSpPr>
        <p:spPr>
          <a:xfrm>
            <a:off x="686126" y="231531"/>
            <a:ext cx="8596668" cy="709246"/>
          </a:xfrm>
        </p:spPr>
        <p:txBody>
          <a:bodyPr/>
          <a:lstStyle/>
          <a:p>
            <a:pPr algn="ctr"/>
            <a:r>
              <a:rPr lang="en-IN" dirty="0">
                <a:latin typeface="Times New Roman" panose="02020603050405020304" pitchFamily="18" charset="0"/>
                <a:cs typeface="Times New Roman" panose="02020603050405020304" pitchFamily="18" charset="0"/>
              </a:rPr>
              <a:t>INTRODUCTION</a:t>
            </a:r>
            <a:endParaRPr lang="en-IN" dirty="0"/>
          </a:p>
        </p:txBody>
      </p:sp>
      <p:sp>
        <p:nvSpPr>
          <p:cNvPr id="3" name="TextBox 2">
            <a:extLst>
              <a:ext uri="{FF2B5EF4-FFF2-40B4-BE49-F238E27FC236}">
                <a16:creationId xmlns:a16="http://schemas.microsoft.com/office/drawing/2014/main" id="{FC100CCC-61D9-BC80-5226-6D399313F234}"/>
              </a:ext>
            </a:extLst>
          </p:cNvPr>
          <p:cNvSpPr txBox="1"/>
          <p:nvPr/>
        </p:nvSpPr>
        <p:spPr>
          <a:xfrm>
            <a:off x="677333" y="962270"/>
            <a:ext cx="8915075" cy="5693866"/>
          </a:xfrm>
          <a:prstGeom prst="rect">
            <a:avLst/>
          </a:prstGeom>
          <a:noFill/>
        </p:spPr>
        <p:txBody>
          <a:bodyPr wrap="square" rtlCol="0">
            <a:spAutoFit/>
          </a:bodyPr>
          <a:lstStyle/>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Did you know that the products that we use in out day to day life is causing harm to the nature?</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From a pen to the tooth brush everything is made of plastic which we all know is an enemy to the environment</a:t>
            </a:r>
          </a:p>
          <a:p>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So what is the solution to this problem?</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To tackle this problem we can use other sustainable products that can be used as a replacement to there harmful products.</a:t>
            </a:r>
          </a:p>
          <a:p>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3200" dirty="0">
                <a:solidFill>
                  <a:schemeClr val="accent1">
                    <a:lumMod val="75000"/>
                  </a:schemeClr>
                </a:solidFill>
                <a:latin typeface="Times New Roman" panose="02020603050405020304" pitchFamily="18" charset="0"/>
                <a:cs typeface="Times New Roman" panose="02020603050405020304" pitchFamily="18" charset="0"/>
              </a:rPr>
              <a:t>What are sustainable products?</a:t>
            </a:r>
          </a:p>
          <a:p>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Sustainable products can be anything from food and clothing to furniture and appliances. They are designed to reduce energy and water use, reduce the use of hazardous materials, and reduce waste. Sustainable products can be found in all industries, from construction and manufacturing to retail and hospitality.</a:t>
            </a:r>
            <a:endParaRPr lang="en-IN" sz="22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sz="2400" dirty="0">
              <a:solidFill>
                <a:schemeClr val="accent1">
                  <a:lumMod val="75000"/>
                </a:schemeClr>
              </a:solidFill>
            </a:endParaRPr>
          </a:p>
        </p:txBody>
      </p:sp>
    </p:spTree>
    <p:extLst>
      <p:ext uri="{BB962C8B-B14F-4D97-AF65-F5344CB8AC3E}">
        <p14:creationId xmlns:p14="http://schemas.microsoft.com/office/powerpoint/2010/main" val="407777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6924" y="254617"/>
            <a:ext cx="8623101" cy="3416320"/>
          </a:xfrm>
          <a:prstGeom prst="rect">
            <a:avLst/>
          </a:prstGeom>
          <a:noFill/>
        </p:spPr>
        <p:txBody>
          <a:bodyPr wrap="square" rtlCol="0">
            <a:spAutoFit/>
          </a:bodyPr>
          <a:lstStyle/>
          <a:p>
            <a:pPr>
              <a:buFont typeface="Arial" pitchFamily="34" charset="0"/>
              <a:buChar char="•"/>
            </a:pPr>
            <a:r>
              <a:rPr lang="en-US" dirty="0"/>
              <a:t>It is easy to say not to use any unsustainable products such as a plastic bag or anything of that sort but that can’t be the solution for the problem.</a:t>
            </a:r>
          </a:p>
          <a:p>
            <a:pPr>
              <a:buFont typeface="Arial" pitchFamily="34" charset="0"/>
              <a:buChar char="•"/>
            </a:pPr>
            <a:endParaRPr lang="en-US" dirty="0"/>
          </a:p>
          <a:p>
            <a:pPr>
              <a:buFont typeface="Arial" pitchFamily="34" charset="0"/>
              <a:buChar char="•"/>
            </a:pPr>
            <a:r>
              <a:rPr lang="en-US" dirty="0"/>
              <a:t>What we can do is to find other alternatives for the products.</a:t>
            </a:r>
          </a:p>
          <a:p>
            <a:pPr>
              <a:buFont typeface="Arial" pitchFamily="34" charset="0"/>
              <a:buChar char="•"/>
            </a:pPr>
            <a:endParaRPr lang="en-US" dirty="0"/>
          </a:p>
          <a:p>
            <a:pPr>
              <a:buFont typeface="Arial" pitchFamily="34" charset="0"/>
              <a:buChar char="•"/>
            </a:pPr>
            <a:r>
              <a:rPr lang="en-US" dirty="0"/>
              <a:t>The best part is that there are already many products that can be used as an alternative.</a:t>
            </a:r>
          </a:p>
          <a:p>
            <a:pPr>
              <a:buFont typeface="Arial" pitchFamily="34" charset="0"/>
              <a:buChar char="•"/>
            </a:pPr>
            <a:endParaRPr lang="en-US" dirty="0"/>
          </a:p>
          <a:p>
            <a:pPr>
              <a:buFont typeface="Arial" pitchFamily="34" charset="0"/>
              <a:buChar char="•"/>
            </a:pPr>
            <a:r>
              <a:rPr lang="en-US" dirty="0"/>
              <a:t>It’s just that people are not aware about them.</a:t>
            </a:r>
          </a:p>
          <a:p>
            <a:pPr>
              <a:buFont typeface="Arial" pitchFamily="34" charset="0"/>
              <a:buChar char="•"/>
            </a:pPr>
            <a:endParaRPr lang="en-US" dirty="0"/>
          </a:p>
          <a:p>
            <a:pPr>
              <a:buFont typeface="Arial" pitchFamily="34" charset="0"/>
              <a:buChar char="•"/>
            </a:pPr>
            <a:r>
              <a:rPr lang="en-US" dirty="0"/>
              <a:t>Through Eco-</a:t>
            </a:r>
            <a:r>
              <a:rPr lang="en-US" dirty="0" err="1"/>
              <a:t>frie</a:t>
            </a:r>
            <a:r>
              <a:rPr lang="en-US" dirty="0"/>
              <a:t> we are trying to make the people aware about the other alternative sustainable products that they can use.</a:t>
            </a:r>
          </a:p>
        </p:txBody>
      </p:sp>
      <p:pic>
        <p:nvPicPr>
          <p:cNvPr id="3" name="Picture 2">
            <a:extLst>
              <a:ext uri="{FF2B5EF4-FFF2-40B4-BE49-F238E27FC236}">
                <a16:creationId xmlns:a16="http://schemas.microsoft.com/office/drawing/2014/main" id="{F9686A7B-2498-C04C-0CCA-7EC25F694B54}"/>
              </a:ext>
            </a:extLst>
          </p:cNvPr>
          <p:cNvPicPr>
            <a:picLocks noChangeAspect="1"/>
          </p:cNvPicPr>
          <p:nvPr/>
        </p:nvPicPr>
        <p:blipFill>
          <a:blip r:embed="rId2"/>
          <a:stretch>
            <a:fillRect/>
          </a:stretch>
        </p:blipFill>
        <p:spPr>
          <a:xfrm>
            <a:off x="625151" y="3721893"/>
            <a:ext cx="4320074" cy="2881490"/>
          </a:xfrm>
          <a:prstGeom prst="rect">
            <a:avLst/>
          </a:prstGeom>
        </p:spPr>
      </p:pic>
      <p:pic>
        <p:nvPicPr>
          <p:cNvPr id="9" name="Picture 8">
            <a:extLst>
              <a:ext uri="{FF2B5EF4-FFF2-40B4-BE49-F238E27FC236}">
                <a16:creationId xmlns:a16="http://schemas.microsoft.com/office/drawing/2014/main" id="{1FE3A22F-A4C8-A37E-9D6F-E327D88A5C9C}"/>
              </a:ext>
            </a:extLst>
          </p:cNvPr>
          <p:cNvPicPr>
            <a:picLocks noChangeAspect="1"/>
          </p:cNvPicPr>
          <p:nvPr/>
        </p:nvPicPr>
        <p:blipFill>
          <a:blip r:embed="rId3"/>
          <a:stretch>
            <a:fillRect/>
          </a:stretch>
        </p:blipFill>
        <p:spPr>
          <a:xfrm>
            <a:off x="5290457" y="3820245"/>
            <a:ext cx="5196606" cy="2717824"/>
          </a:xfrm>
          <a:prstGeom prst="rect">
            <a:avLst/>
          </a:prstGeom>
        </p:spPr>
      </p:pic>
    </p:spTree>
    <p:extLst>
      <p:ext uri="{BB962C8B-B14F-4D97-AF65-F5344CB8AC3E}">
        <p14:creationId xmlns:p14="http://schemas.microsoft.com/office/powerpoint/2010/main" val="292123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CAA7-EEC4-30EE-38AB-60CA6F5DAA39}"/>
              </a:ext>
            </a:extLst>
          </p:cNvPr>
          <p:cNvSpPr>
            <a:spLocks noGrp="1"/>
          </p:cNvSpPr>
          <p:nvPr>
            <p:ph type="title"/>
          </p:nvPr>
        </p:nvSpPr>
        <p:spPr>
          <a:xfrm>
            <a:off x="458603" y="691781"/>
            <a:ext cx="9365024" cy="678024"/>
          </a:xfrm>
        </p:spPr>
        <p:txBody>
          <a:bodyPr>
            <a:normAutofit/>
          </a:bodyPr>
          <a:lstStyle/>
          <a:p>
            <a:pPr algn="ctr"/>
            <a:r>
              <a:rPr lang="en-IN" sz="3000" dirty="0">
                <a:latin typeface="Times New Roman" panose="02020603050405020304" pitchFamily="18" charset="0"/>
                <a:cs typeface="Times New Roman" panose="02020603050405020304" pitchFamily="18" charset="0"/>
              </a:rPr>
              <a:t>EXISTING SOLUTIONS FOR THE PROBLEM</a:t>
            </a:r>
          </a:p>
        </p:txBody>
      </p:sp>
      <p:sp>
        <p:nvSpPr>
          <p:cNvPr id="4" name="TextBox 3">
            <a:extLst>
              <a:ext uri="{FF2B5EF4-FFF2-40B4-BE49-F238E27FC236}">
                <a16:creationId xmlns:a16="http://schemas.microsoft.com/office/drawing/2014/main" id="{F520F9A7-8381-F25A-0FBE-CAC42246841F}"/>
              </a:ext>
            </a:extLst>
          </p:cNvPr>
          <p:cNvSpPr txBox="1"/>
          <p:nvPr/>
        </p:nvSpPr>
        <p:spPr>
          <a:xfrm>
            <a:off x="811763" y="1536859"/>
            <a:ext cx="8182947" cy="1723549"/>
          </a:xfrm>
          <a:prstGeom prst="rect">
            <a:avLst/>
          </a:prstGeom>
          <a:noFill/>
        </p:spPr>
        <p:txBody>
          <a:bodyPr wrap="square" rtlCol="0">
            <a:spAutoFit/>
          </a:bodyPr>
          <a:lstStyle/>
          <a:p>
            <a:pPr marL="342900" indent="-342900"/>
            <a:r>
              <a:rPr lang="en-US" sz="2200" dirty="0">
                <a:latin typeface="Times New Roman" panose="02020603050405020304" pitchFamily="18" charset="0"/>
                <a:cs typeface="Times New Roman" panose="02020603050405020304" pitchFamily="18" charset="0"/>
              </a:rPr>
              <a:t>            The already existing solution is that there are many websites in the internet which consist information regarding the alternatives but there exist no such website single which can act on users query and generate the eco friendly alternatives.</a:t>
            </a:r>
          </a:p>
          <a:p>
            <a:endParaRPr lang="en-IN" dirty="0"/>
          </a:p>
        </p:txBody>
      </p:sp>
      <p:pic>
        <p:nvPicPr>
          <p:cNvPr id="6" name="Picture 5">
            <a:extLst>
              <a:ext uri="{FF2B5EF4-FFF2-40B4-BE49-F238E27FC236}">
                <a16:creationId xmlns:a16="http://schemas.microsoft.com/office/drawing/2014/main" id="{44508169-E97E-1191-1B79-751F9D350EE0}"/>
              </a:ext>
            </a:extLst>
          </p:cNvPr>
          <p:cNvPicPr>
            <a:picLocks noChangeAspect="1"/>
          </p:cNvPicPr>
          <p:nvPr/>
        </p:nvPicPr>
        <p:blipFill>
          <a:blip r:embed="rId2"/>
          <a:stretch>
            <a:fillRect/>
          </a:stretch>
        </p:blipFill>
        <p:spPr>
          <a:xfrm>
            <a:off x="2360688" y="3128882"/>
            <a:ext cx="5812927" cy="3497806"/>
          </a:xfrm>
          <a:prstGeom prst="rect">
            <a:avLst/>
          </a:prstGeom>
        </p:spPr>
      </p:pic>
    </p:spTree>
    <p:extLst>
      <p:ext uri="{BB962C8B-B14F-4D97-AF65-F5344CB8AC3E}">
        <p14:creationId xmlns:p14="http://schemas.microsoft.com/office/powerpoint/2010/main" val="22108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7ED5-58EA-B02B-EF99-CAE64A9E9B1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OBJECTIVES OF THE WORK</a:t>
            </a:r>
          </a:p>
        </p:txBody>
      </p:sp>
      <p:sp>
        <p:nvSpPr>
          <p:cNvPr id="3" name="TextBox 2">
            <a:extLst>
              <a:ext uri="{FF2B5EF4-FFF2-40B4-BE49-F238E27FC236}">
                <a16:creationId xmlns:a16="http://schemas.microsoft.com/office/drawing/2014/main" id="{A0EE6CB1-A46F-309C-2DE0-7F162E714929}"/>
              </a:ext>
            </a:extLst>
          </p:cNvPr>
          <p:cNvSpPr txBox="1"/>
          <p:nvPr/>
        </p:nvSpPr>
        <p:spPr>
          <a:xfrm>
            <a:off x="832578" y="1811036"/>
            <a:ext cx="6335486"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Increase awareness and knowledge.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Identify sustainable innovations.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Raise awareness on worker treatment.</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Promote sustainable market growth.</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Protecting the environment.</a:t>
            </a:r>
          </a:p>
        </p:txBody>
      </p:sp>
    </p:spTree>
    <p:extLst>
      <p:ext uri="{BB962C8B-B14F-4D97-AF65-F5344CB8AC3E}">
        <p14:creationId xmlns:p14="http://schemas.microsoft.com/office/powerpoint/2010/main" val="349332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4785-F10D-5838-7293-A33CA4E4996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4E32BFDB-BA5C-94D5-3B41-0009E3CFCC9A}"/>
              </a:ext>
            </a:extLst>
          </p:cNvPr>
          <p:cNvSpPr txBox="1"/>
          <p:nvPr/>
        </p:nvSpPr>
        <p:spPr>
          <a:xfrm>
            <a:off x="849086" y="1614196"/>
            <a:ext cx="814562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Environmental issues are a growing concern, and consumer choices play a significant role in creating a sustainable future. However, many people are unaware of the impact of their purchasing decisions on the environment. This lack of awareness leads to the continued use of products that harm the environment and contribute to global issues such as climate change. Our website aims to address this problem by showcasing a range of sustainable alternatives for various everyday items, thereby raising awareness and promoting more sustainable choices. Through our website, we hope to encourage individuals to adopt more eco-friendly and sustainable lifestyles, contributing to a better future for both people and the planet.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43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2183-E464-B4BD-E86C-7EF4E780A9E9}"/>
              </a:ext>
            </a:extLst>
          </p:cNvPr>
          <p:cNvSpPr>
            <a:spLocks noGrp="1"/>
          </p:cNvSpPr>
          <p:nvPr>
            <p:ph type="title"/>
          </p:nvPr>
        </p:nvSpPr>
        <p:spPr/>
        <p:txBody>
          <a:bodyPr/>
          <a:lstStyle/>
          <a:p>
            <a:pPr algn="ctr"/>
            <a:r>
              <a:rPr lang="en-ZA" sz="3600" b="1" dirty="0">
                <a:solidFill>
                  <a:srgbClr val="35CFDF"/>
                </a:solidFill>
                <a:latin typeface="Times New Roman" panose="02020603050405020304" pitchFamily="18" charset="0"/>
                <a:cs typeface="Times New Roman" panose="02020603050405020304" pitchFamily="18" charset="0"/>
              </a:rPr>
              <a:t>IDEAS / SOLUTION / METHODS</a:t>
            </a:r>
            <a:br>
              <a:rPr lang="en-IN" sz="3600" b="1" dirty="0">
                <a:solidFill>
                  <a:srgbClr val="35CFDF"/>
                </a:solidFill>
                <a:latin typeface="Times New Roman" panose="02020603050405020304" pitchFamily="18" charset="0"/>
                <a:cs typeface="Times New Roman" panose="02020603050405020304" pitchFamily="18" charset="0"/>
              </a:rPr>
            </a:br>
            <a:endParaRPr lang="en-IN" dirty="0">
              <a:solidFill>
                <a:srgbClr val="35CFDF"/>
              </a:solidFill>
            </a:endParaRPr>
          </a:p>
        </p:txBody>
      </p:sp>
      <p:sp>
        <p:nvSpPr>
          <p:cNvPr id="4" name="TextBox 3"/>
          <p:cNvSpPr txBox="1"/>
          <p:nvPr/>
        </p:nvSpPr>
        <p:spPr>
          <a:xfrm>
            <a:off x="1011115" y="2004646"/>
            <a:ext cx="8361485" cy="2862322"/>
          </a:xfrm>
          <a:prstGeom prst="rect">
            <a:avLst/>
          </a:prstGeom>
          <a:noFill/>
        </p:spPr>
        <p:txBody>
          <a:bodyPr wrap="square" rtlCol="0">
            <a:spAutoFit/>
          </a:bodyPr>
          <a:lstStyle/>
          <a:p>
            <a:r>
              <a:rPr lang="en-US" dirty="0"/>
              <a:t>To tackle the given problem we decided to come-up with Eco-</a:t>
            </a:r>
            <a:r>
              <a:rPr lang="en-US" dirty="0" err="1"/>
              <a:t>Frie</a:t>
            </a:r>
            <a:r>
              <a:rPr lang="en-US" dirty="0"/>
              <a:t>.</a:t>
            </a:r>
          </a:p>
          <a:p>
            <a:endParaRPr lang="en-US" dirty="0"/>
          </a:p>
          <a:p>
            <a:r>
              <a:rPr lang="en-US" dirty="0"/>
              <a:t>Eco-</a:t>
            </a:r>
            <a:r>
              <a:rPr lang="en-US" dirty="0" err="1"/>
              <a:t>frie</a:t>
            </a:r>
            <a:r>
              <a:rPr lang="en-US" dirty="0"/>
              <a:t> is a website which is going to generate the eco friendly alternatives for the given query of the user.</a:t>
            </a:r>
          </a:p>
          <a:p>
            <a:endParaRPr lang="en-US" dirty="0"/>
          </a:p>
          <a:p>
            <a:r>
              <a:rPr lang="en-US" dirty="0"/>
              <a:t>We are making a dynamic website which can process the users query and act accordingly.</a:t>
            </a:r>
          </a:p>
          <a:p>
            <a:endParaRPr lang="en-US" dirty="0"/>
          </a:p>
          <a:p>
            <a:r>
              <a:rPr lang="en-US" dirty="0"/>
              <a:t>It is going to bring awareness among the users about the about the other alternatives of the products used by them in their daily life.</a:t>
            </a:r>
          </a:p>
        </p:txBody>
      </p:sp>
    </p:spTree>
    <p:extLst>
      <p:ext uri="{BB962C8B-B14F-4D97-AF65-F5344CB8AC3E}">
        <p14:creationId xmlns:p14="http://schemas.microsoft.com/office/powerpoint/2010/main" val="58682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B2F7-4C82-03A7-CE06-BBAD789168B4}"/>
              </a:ext>
            </a:extLst>
          </p:cNvPr>
          <p:cNvSpPr>
            <a:spLocks noGrp="1"/>
          </p:cNvSpPr>
          <p:nvPr>
            <p:ph type="title"/>
          </p:nvPr>
        </p:nvSpPr>
        <p:spPr/>
        <p:txBody>
          <a:bodyPr/>
          <a:lstStyle/>
          <a:p>
            <a:pPr algn="ctr"/>
            <a:r>
              <a:rPr lang="en-IN" sz="3600" b="1" dirty="0">
                <a:solidFill>
                  <a:srgbClr val="35CFDF"/>
                </a:solidFill>
                <a:latin typeface="Times New Roman" panose="02020603050405020304" pitchFamily="18" charset="0"/>
                <a:cs typeface="Times New Roman" panose="02020603050405020304" pitchFamily="18" charset="0"/>
              </a:rPr>
              <a:t>UNIQUENESS OF THE IDEA?</a:t>
            </a:r>
            <a:br>
              <a:rPr lang="en-IN" sz="3600" b="1" dirty="0">
                <a:solidFill>
                  <a:srgbClr val="35CFDF"/>
                </a:solidFill>
                <a:latin typeface="Times New Roman" panose="02020603050405020304" pitchFamily="18" charset="0"/>
                <a:cs typeface="Times New Roman" panose="02020603050405020304" pitchFamily="18" charset="0"/>
              </a:rPr>
            </a:br>
            <a:endParaRPr lang="en-IN" dirty="0">
              <a:solidFill>
                <a:srgbClr val="35CFDF"/>
              </a:solidFill>
            </a:endParaRPr>
          </a:p>
        </p:txBody>
      </p:sp>
      <p:sp>
        <p:nvSpPr>
          <p:cNvPr id="3" name="TextBox 2">
            <a:extLst>
              <a:ext uri="{FF2B5EF4-FFF2-40B4-BE49-F238E27FC236}">
                <a16:creationId xmlns:a16="http://schemas.microsoft.com/office/drawing/2014/main" id="{8ABC0599-2846-8C72-5B0D-ACF9038AC44C}"/>
              </a:ext>
            </a:extLst>
          </p:cNvPr>
          <p:cNvSpPr txBox="1"/>
          <p:nvPr/>
        </p:nvSpPr>
        <p:spPr>
          <a:xfrm>
            <a:off x="677334" y="1633493"/>
            <a:ext cx="8596668" cy="4154984"/>
          </a:xfrm>
          <a:prstGeom prst="rect">
            <a:avLst/>
          </a:prstGeom>
          <a:noFill/>
        </p:spPr>
        <p:txBody>
          <a:bodyPr wrap="square" rtlCol="0">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Comprehensive platform for alternative sustainable products.</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Centralized location for eco-friendly purchasing decisions.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Personalized recommendations based on user preferences.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Focus on promoting a circular economy by showcasing products made from recycled materials or that can be recycled at the end of their life.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Instead of just providing the alternatives Eco-</a:t>
            </a:r>
            <a:r>
              <a:rPr lang="en-US" sz="2200" dirty="0" err="1">
                <a:latin typeface="Times New Roman" panose="02020603050405020304" pitchFamily="18" charset="0"/>
                <a:cs typeface="Times New Roman" panose="02020603050405020304" pitchFamily="18" charset="0"/>
              </a:rPr>
              <a:t>frie</a:t>
            </a:r>
            <a:r>
              <a:rPr lang="en-US" sz="2200" dirty="0">
                <a:latin typeface="Times New Roman" panose="02020603050405020304" pitchFamily="18" charset="0"/>
                <a:cs typeface="Times New Roman" panose="02020603050405020304" pitchFamily="18" charset="0"/>
              </a:rPr>
              <a:t> also provides the links to the users which directs them to the platforms where they can purchase the eco-friendly products and use them is they daily life.</a:t>
            </a:r>
          </a:p>
        </p:txBody>
      </p:sp>
    </p:spTree>
    <p:extLst>
      <p:ext uri="{BB962C8B-B14F-4D97-AF65-F5344CB8AC3E}">
        <p14:creationId xmlns:p14="http://schemas.microsoft.com/office/powerpoint/2010/main" val="1208187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197</TotalTime>
  <Words>1013</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Trebuchet MS</vt:lpstr>
      <vt:lpstr>Wingdings</vt:lpstr>
      <vt:lpstr>Wingdings 3</vt:lpstr>
      <vt:lpstr>Facet</vt:lpstr>
      <vt:lpstr>HACKATHON</vt:lpstr>
      <vt:lpstr>TEAM DETAILS</vt:lpstr>
      <vt:lpstr>INTRODUCTION</vt:lpstr>
      <vt:lpstr>PowerPoint Presentation</vt:lpstr>
      <vt:lpstr>EXISTING SOLUTIONS FOR THE PROBLEM</vt:lpstr>
      <vt:lpstr>OBJECTIVES OF THE WORK</vt:lpstr>
      <vt:lpstr>PROBLEM STATEMENT</vt:lpstr>
      <vt:lpstr>IDEAS / SOLUTION / METHODS </vt:lpstr>
      <vt:lpstr>UNIQUENESS OF THE IDEA? </vt:lpstr>
      <vt:lpstr>NOVELTY IN IDEA / CONTRIBUTION? </vt:lpstr>
      <vt:lpstr>TECH STACK / IMPLEMENTATION DETAILS</vt:lpstr>
      <vt:lpstr>EXPECTED OUTPUT / OUTCOME OF THE WORK </vt:lpstr>
      <vt:lpstr>FUTURE ENHANCEMENTS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swetha sujith</dc:creator>
  <cp:lastModifiedBy>Varun</cp:lastModifiedBy>
  <cp:revision>11</cp:revision>
  <dcterms:created xsi:type="dcterms:W3CDTF">2023-03-02T18:51:18Z</dcterms:created>
  <dcterms:modified xsi:type="dcterms:W3CDTF">2023-03-04T03:05:00Z</dcterms:modified>
</cp:coreProperties>
</file>