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2" r:id="rId4"/>
    <p:sldId id="258" r:id="rId5"/>
    <p:sldId id="273" r:id="rId6"/>
    <p:sldId id="274" r:id="rId7"/>
    <p:sldId id="296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4FAE6-D5AC-4F79-ABEF-C77D741132DB}" v="180" dt="2024-03-31T21:53:46.572"/>
    <p1510:client id="{8AF578B8-C63D-477E-9157-AAAB14452220}" v="458" dt="2024-03-30T21:40:54.368"/>
    <p1510:client id="{D6C633C6-14DA-4634-A844-470AE88D74CB}" v="447" dt="2024-03-31T21:54:45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BC622-50C0-4A90-8957-C9835DBBF506}" type="datetimeFigureOut">
              <a:rPr lang="es-CO" smtClean="0"/>
              <a:t>31/03/2024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E6CB6-4C53-4A79-9C5A-D67EB8F978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535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E6CB6-4C53-4A79-9C5A-D67EB8F978EC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918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31/03/2024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693254" y="2016181"/>
            <a:ext cx="503220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ES" sz="6000" b="1" err="1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Calibri"/>
              </a:rPr>
              <a:t>PawHome</a:t>
            </a: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1672" y="-343"/>
            <a:ext cx="57734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600" b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Diccionario de datos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1898" y="646331"/>
            <a:ext cx="364696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BA389-8B7F-553E-41C4-44C32A7A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684"/>
            <a:ext cx="9144000" cy="286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2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1672" y="-343"/>
            <a:ext cx="57734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600" b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Diccionario de datos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1898" y="646331"/>
            <a:ext cx="364696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8D4614-44FC-60B4-9CFD-998F1A4F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227"/>
            <a:ext cx="9144000" cy="28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3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1672" y="-343"/>
            <a:ext cx="57734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600" b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Diccionario de datos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1898" y="646331"/>
            <a:ext cx="364696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C8B80-9443-C4E8-6E87-DD8B8C8B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435"/>
            <a:ext cx="9144000" cy="32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7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1672" y="-343"/>
            <a:ext cx="57734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600" b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Diagrama de clases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1898" y="646331"/>
            <a:ext cx="364696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7A9DFAD-F4F4-0215-C998-99429EC2E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" r="-148" b="-256"/>
          <a:stretch/>
        </p:blipFill>
        <p:spPr>
          <a:xfrm>
            <a:off x="777815" y="809176"/>
            <a:ext cx="7232461" cy="423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8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1672" y="-343"/>
            <a:ext cx="57734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600" b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DDL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1898" y="646331"/>
            <a:ext cx="364696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340AE52B-CEC9-9BD7-A11A-D87B7D00C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2" y="1053860"/>
            <a:ext cx="4116598" cy="3175959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1B3522D-DC6D-7739-ACF3-29FA8F367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06" y="1055118"/>
            <a:ext cx="4606686" cy="323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5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1672" y="-343"/>
            <a:ext cx="57734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600" b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DML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1898" y="646331"/>
            <a:ext cx="364696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2A6819CD-6C6B-1966-051E-E625BD58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" y="952680"/>
            <a:ext cx="4486994" cy="4057650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A55D8652-64BC-C031-D256-19897738E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684" y="952680"/>
            <a:ext cx="43815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07526" y="460509"/>
            <a:ext cx="41386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E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Integrantes del 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6D96399-3874-E7FA-0765-2E4067EF5FE7}"/>
              </a:ext>
            </a:extLst>
          </p:cNvPr>
          <p:cNvSpPr txBox="1"/>
          <p:nvPr/>
        </p:nvSpPr>
        <p:spPr>
          <a:xfrm>
            <a:off x="2849525" y="1503477"/>
            <a:ext cx="4646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Brandon Felipe Castro Ortiz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Daniel Eduardo Donato Rojas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David Alejandro Vargas León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err="1"/>
              <a:t>Keyler</a:t>
            </a:r>
            <a:r>
              <a:rPr lang="es-CO"/>
              <a:t> Andrés Ropero Yara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err="1"/>
              <a:t>Yesfret</a:t>
            </a:r>
            <a:r>
              <a:rPr lang="es-CO"/>
              <a:t> Leonardo Bejarano Muñoz</a:t>
            </a:r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-2353" y="106326"/>
            <a:ext cx="457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Tabla de contenido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-2353" y="916039"/>
            <a:ext cx="364696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69966E3-8230-59CF-8E4F-D07A8A2F23A5}"/>
              </a:ext>
            </a:extLst>
          </p:cNvPr>
          <p:cNvSpPr txBox="1"/>
          <p:nvPr/>
        </p:nvSpPr>
        <p:spPr>
          <a:xfrm>
            <a:off x="-71465" y="1401244"/>
            <a:ext cx="900577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Introducción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Objetivo general </a:t>
            </a:r>
            <a:endParaRPr lang="es-CO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Objetivos específicos </a:t>
            </a:r>
            <a:endParaRPr lang="es-CO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>
                <a:ea typeface="Calibri"/>
                <a:cs typeface="Calibri"/>
              </a:rPr>
              <a:t>Diagrama de Casos de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>
                <a:ea typeface="Calibri"/>
                <a:cs typeface="Calibri"/>
              </a:rPr>
              <a:t>Modelo Racional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>
                <a:ea typeface="Calibri"/>
                <a:cs typeface="Calibri"/>
              </a:rPr>
              <a:t>Diccionario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>
                <a:ea typeface="Calibri"/>
                <a:cs typeface="Calibri"/>
              </a:rPr>
              <a:t>Diagrama de Clases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>
                <a:ea typeface="Calibri"/>
                <a:cs typeface="Calibri"/>
              </a:rPr>
              <a:t>DDL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>
                <a:ea typeface="Calibri"/>
                <a:cs typeface="Calibri"/>
              </a:rPr>
              <a:t>DML</a:t>
            </a:r>
          </a:p>
          <a:p>
            <a:endParaRPr lang="es-CO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82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58" y="1828"/>
            <a:ext cx="272564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603608"/>
            <a:ext cx="364696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A1222E-CC68-8942-2B8F-935C111C640E}"/>
              </a:ext>
            </a:extLst>
          </p:cNvPr>
          <p:cNvSpPr txBox="1"/>
          <p:nvPr/>
        </p:nvSpPr>
        <p:spPr>
          <a:xfrm>
            <a:off x="0" y="1076621"/>
            <a:ext cx="881439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latin typeface="Arial"/>
                <a:ea typeface="Roboto"/>
                <a:cs typeface="Arial"/>
              </a:rPr>
              <a:t>En la actualidad se vuelve más común la venta de animales ilegal y para disminuir esas situaciones, hemos decidido desarrollar una página web de mascotas para que las personas en la localidad de Kennedy tengan una forma segura de dar en adopción y adoptar. </a:t>
            </a:r>
            <a:endParaRPr lang="en-US"/>
          </a:p>
          <a:p>
            <a:r>
              <a:rPr lang="es-ES">
                <a:latin typeface="Arial"/>
                <a:ea typeface="Roboto"/>
                <a:cs typeface="Arial"/>
              </a:rPr>
              <a:t>El proyecto se centrará en proporcionar u</a:t>
            </a:r>
            <a:r>
              <a:rPr lang="es-ES">
                <a:ea typeface="+mn-lt"/>
                <a:cs typeface="+mn-lt"/>
              </a:rPr>
              <a:t>na experiencia de usuario donde haya un fácil manejo y una agradable experiencia</a:t>
            </a:r>
            <a:r>
              <a:rPr lang="es-ES">
                <a:latin typeface="Arial"/>
                <a:ea typeface="Roboto"/>
                <a:cs typeface="Arial"/>
              </a:rPr>
              <a:t> para poder adoptar y dar en adopción. </a:t>
            </a: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57" y="4616"/>
            <a:ext cx="373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652041"/>
            <a:ext cx="364696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A1222E-CC68-8942-2B8F-935C111C640E}"/>
              </a:ext>
            </a:extLst>
          </p:cNvPr>
          <p:cNvSpPr txBox="1"/>
          <p:nvPr/>
        </p:nvSpPr>
        <p:spPr>
          <a:xfrm>
            <a:off x="0" y="1080454"/>
            <a:ext cx="8814391" cy="4001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rgbClr val="0D0D0D"/>
                </a:solidFill>
                <a:ea typeface="+mn-lt"/>
                <a:cs typeface="+mn-lt"/>
              </a:rPr>
              <a:t>El objetivo de este proyecto es crear una plataforma web eficiente que facilite el proceso de a la hora de adoptar y dar en adopción mascotas, proporcionando a los usuarios un catálogo completo de animales disponibles para adopción. Además de ofrecer información detallada sobre cada mascota, los usuarios pueden realizar búsquedas personalizadas y aplicar filtros según sus preferencias. Una vez habiendo completado un sistema de registro y </a:t>
            </a:r>
            <a:r>
              <a:rPr lang="es-ES" err="1">
                <a:solidFill>
                  <a:srgbClr val="0D0D0D"/>
                </a:solidFill>
                <a:ea typeface="+mn-lt"/>
                <a:cs typeface="+mn-lt"/>
              </a:rPr>
              <a:t>login</a:t>
            </a:r>
            <a:r>
              <a:rPr lang="es-ES">
                <a:solidFill>
                  <a:srgbClr val="0D0D0D"/>
                </a:solidFill>
                <a:ea typeface="+mn-lt"/>
                <a:cs typeface="+mn-lt"/>
              </a:rPr>
              <a:t>, los usuarios podrán dar en adopción mascotas y los adoptantes podrán guardar sus mascotas favoritas, postularse para procesos de adopción y contribuir así a un proceso más fluido y satisfactorio para los dadores en adopción, adoptantes y para las mascotas necesitadas de un hogar amoroso. </a:t>
            </a:r>
            <a:endParaRPr lang="es-ES"/>
          </a:p>
          <a:p>
            <a:pPr>
              <a:spcBef>
                <a:spcPts val="1200"/>
              </a:spcBef>
              <a:spcAft>
                <a:spcPts val="1200"/>
              </a:spcAft>
            </a:pPr>
            <a:br>
              <a:rPr lang="en-US"/>
            </a:br>
            <a:endParaRPr lang="en-US"/>
          </a:p>
          <a:p>
            <a:br>
              <a:rPr lang="es-ES"/>
            </a:b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376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059" y="0"/>
            <a:ext cx="457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1898" y="646331"/>
            <a:ext cx="364696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A1222E-CC68-8942-2B8F-935C111C640E}"/>
              </a:ext>
            </a:extLst>
          </p:cNvPr>
          <p:cNvSpPr txBox="1"/>
          <p:nvPr/>
        </p:nvSpPr>
        <p:spPr>
          <a:xfrm>
            <a:off x="32349" y="692553"/>
            <a:ext cx="3565215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/>
              <a:t>  </a:t>
            </a:r>
            <a:r>
              <a:rPr lang="es-ES" sz="1600" b="1">
                <a:solidFill>
                  <a:srgbClr val="0D0D0D"/>
                </a:solidFill>
                <a:ea typeface="+mn-lt"/>
                <a:cs typeface="+mn-lt"/>
              </a:rPr>
              <a:t>Desarrollar una interfaz de usuario atractiva y fácil de usar</a:t>
            </a:r>
            <a:endParaRPr lang="es-ES" sz="1600" b="1">
              <a:ea typeface="Calibri"/>
              <a:cs typeface="Calibri"/>
            </a:endParaRPr>
          </a:p>
          <a:p>
            <a:endParaRPr lang="es-ES" sz="1600" b="1">
              <a:solidFill>
                <a:srgbClr val="0D0D0D"/>
              </a:solidFill>
              <a:ea typeface="+mn-lt"/>
              <a:cs typeface="+mn-lt"/>
            </a:endParaRPr>
          </a:p>
          <a:p>
            <a:r>
              <a:rPr lang="es-CO" sz="1600">
                <a:solidFill>
                  <a:srgbClr val="0D0D0D"/>
                </a:solidFill>
                <a:ea typeface="+mn-lt"/>
                <a:cs typeface="+mn-lt"/>
              </a:rPr>
              <a:t>Diseñar una página de inicio que muestre claramente el catálogo de mascotas disponibles y cómo dar en adopción a una mascota para que se muestre en el catálogo a los adoptantes.</a:t>
            </a:r>
            <a:endParaRPr lang="es-CO" sz="160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5C434AE-D2F4-EB13-38ED-0ACBFD1E99CD}"/>
              </a:ext>
            </a:extLst>
          </p:cNvPr>
          <p:cNvSpPr txBox="1"/>
          <p:nvPr/>
        </p:nvSpPr>
        <p:spPr>
          <a:xfrm>
            <a:off x="4167962" y="692050"/>
            <a:ext cx="4061637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600" b="1">
                <a:solidFill>
                  <a:srgbClr val="0D0D0D"/>
                </a:solidFill>
                <a:ea typeface="+mn-lt"/>
                <a:cs typeface="+mn-lt"/>
              </a:rPr>
              <a:t>Implementar un sistema de registro y </a:t>
            </a:r>
            <a:r>
              <a:rPr lang="es-CO" sz="1600" b="1" err="1">
                <a:solidFill>
                  <a:srgbClr val="0D0D0D"/>
                </a:solidFill>
                <a:ea typeface="+mn-lt"/>
                <a:cs typeface="+mn-lt"/>
              </a:rPr>
              <a:t>login</a:t>
            </a:r>
            <a:r>
              <a:rPr lang="es-CO" sz="1600" b="1">
                <a:solidFill>
                  <a:srgbClr val="0D0D0D"/>
                </a:solidFill>
                <a:ea typeface="+mn-lt"/>
                <a:cs typeface="+mn-lt"/>
              </a:rPr>
              <a:t> de usuarios</a:t>
            </a:r>
            <a:endParaRPr lang="es-CO" sz="1600" b="1">
              <a:solidFill>
                <a:srgbClr val="0D0D0D"/>
              </a:solidFill>
              <a:ea typeface="Calibri"/>
              <a:cs typeface="Calibri"/>
            </a:endParaRPr>
          </a:p>
          <a:p>
            <a:endParaRPr lang="es-CO" sz="1600" b="1">
              <a:solidFill>
                <a:srgbClr val="0D0D0D"/>
              </a:solidFill>
              <a:ea typeface="+mn-lt"/>
              <a:cs typeface="+mn-lt"/>
            </a:endParaRPr>
          </a:p>
          <a:p>
            <a:r>
              <a:rPr lang="es-ES" sz="1600">
                <a:solidFill>
                  <a:srgbClr val="0D0D0D"/>
                </a:solidFill>
                <a:ea typeface="+mn-lt"/>
                <a:cs typeface="+mn-lt"/>
              </a:rPr>
              <a:t>Diseñar formularios de registro y </a:t>
            </a:r>
            <a:r>
              <a:rPr lang="es-ES" sz="1600" err="1">
                <a:solidFill>
                  <a:srgbClr val="0D0D0D"/>
                </a:solidFill>
                <a:ea typeface="+mn-lt"/>
                <a:cs typeface="+mn-lt"/>
              </a:rPr>
              <a:t>login</a:t>
            </a:r>
            <a:r>
              <a:rPr lang="es-ES" sz="1600">
                <a:solidFill>
                  <a:srgbClr val="0D0D0D"/>
                </a:solidFill>
                <a:ea typeface="+mn-lt"/>
                <a:cs typeface="+mn-lt"/>
              </a:rPr>
              <a:t> seguros que recojan información relevante, como nombre, edad y dirección de correo electrónico.</a:t>
            </a:r>
            <a:endParaRPr lang="es-ES" sz="1600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E75881-CBD9-B9CC-C155-12D8BF2243BA}"/>
              </a:ext>
            </a:extLst>
          </p:cNvPr>
          <p:cNvSpPr txBox="1"/>
          <p:nvPr/>
        </p:nvSpPr>
        <p:spPr>
          <a:xfrm>
            <a:off x="450" y="2913898"/>
            <a:ext cx="3899489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600"/>
              <a:t> </a:t>
            </a:r>
            <a:r>
              <a:rPr lang="es-CO" sz="1600" b="1">
                <a:solidFill>
                  <a:srgbClr val="0D0D0D"/>
                </a:solidFill>
                <a:ea typeface="+mn-lt"/>
                <a:cs typeface="+mn-lt"/>
              </a:rPr>
              <a:t>Desarrollar funcionalidades de búsqueda y filtrado</a:t>
            </a:r>
            <a:endParaRPr lang="es-CO" sz="1600" b="1">
              <a:ea typeface="Calibri"/>
              <a:cs typeface="Calibri"/>
            </a:endParaRPr>
          </a:p>
          <a:p>
            <a:endParaRPr lang="es-CO" sz="1600"/>
          </a:p>
          <a:p>
            <a:r>
              <a:rPr lang="es-ES" sz="1600" b="0" i="0">
                <a:solidFill>
                  <a:srgbClr val="000000"/>
                </a:solidFill>
                <a:effectLst/>
              </a:rPr>
              <a:t>Hay que garantizar al cliente que sea un buen flujo de manejo para el pedido desde los dispositivos hasta la cocina en la cual </a:t>
            </a:r>
            <a:r>
              <a:rPr lang="es-ES" sz="1600">
                <a:solidFill>
                  <a:srgbClr val="000000"/>
                </a:solidFill>
              </a:rPr>
              <a:t>el</a:t>
            </a:r>
            <a:r>
              <a:rPr lang="es-ES" sz="1600" b="0" i="0">
                <a:solidFill>
                  <a:srgbClr val="000000"/>
                </a:solidFill>
                <a:effectLst/>
              </a:rPr>
              <a:t> </a:t>
            </a:r>
            <a:r>
              <a:rPr lang="es-ES" sz="1600">
                <a:solidFill>
                  <a:srgbClr val="000000"/>
                </a:solidFill>
              </a:rPr>
              <a:t>sistema de información web </a:t>
            </a:r>
            <a:r>
              <a:rPr lang="es-ES" sz="1600" b="0" i="0">
                <a:solidFill>
                  <a:srgbClr val="000000"/>
                </a:solidFill>
                <a:effectLst/>
              </a:rPr>
              <a:t>tenga un buen manejo y buena organización del sistema.</a:t>
            </a:r>
            <a:endParaRPr lang="es-CO" sz="1600">
              <a:ea typeface="Calibri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C31AC4-5B17-C103-6A68-64C187073BA0}"/>
              </a:ext>
            </a:extLst>
          </p:cNvPr>
          <p:cNvSpPr txBox="1"/>
          <p:nvPr/>
        </p:nvSpPr>
        <p:spPr>
          <a:xfrm>
            <a:off x="4167962" y="2975148"/>
            <a:ext cx="434781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600" b="1">
                <a:solidFill>
                  <a:srgbClr val="0D0D0D"/>
                </a:solidFill>
                <a:ea typeface="+mn-lt"/>
                <a:cs typeface="+mn-lt"/>
              </a:rPr>
              <a:t>Permitir a los usuarios  guardar mascotas favoritas</a:t>
            </a:r>
            <a:endParaRPr lang="es-CO" sz="1600" b="1">
              <a:ea typeface="Calibri"/>
              <a:cs typeface="Calibri"/>
            </a:endParaRPr>
          </a:p>
          <a:p>
            <a:endParaRPr lang="es-CO" sz="1600">
              <a:ea typeface="Calibri"/>
              <a:cs typeface="Calibri"/>
            </a:endParaRPr>
          </a:p>
          <a:p>
            <a:r>
              <a:rPr lang="es-ES" sz="1600">
                <a:solidFill>
                  <a:srgbClr val="0D0D0D"/>
                </a:solidFill>
                <a:ea typeface="+mn-lt"/>
                <a:cs typeface="+mn-lt"/>
              </a:rPr>
              <a:t>Desarrollar una función de "favoritos" que permita a los usuarios guardar las mascotas que más les interesen para su referencia en un futuro.</a:t>
            </a:r>
            <a:endParaRPr lang="es-E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468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016" y="-343"/>
            <a:ext cx="57734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3600">
                <a:solidFill>
                  <a:srgbClr val="000000"/>
                </a:solidFill>
                <a:ea typeface="Calibri"/>
                <a:cs typeface="Calibri"/>
              </a:rPr>
              <a:t>Diagrama de Casos de Uso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1898" y="646331"/>
            <a:ext cx="364696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3AD079B-50BD-5475-F6AA-A2458554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81" y="770716"/>
            <a:ext cx="5464475" cy="42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8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016" y="-343"/>
            <a:ext cx="57734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3600">
                <a:solidFill>
                  <a:srgbClr val="000000"/>
                </a:solidFill>
                <a:cs typeface="Calibri"/>
              </a:rPr>
              <a:t>Modelo relacional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1898" y="646331"/>
            <a:ext cx="364696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34A6C-0E1C-BBCD-7010-7FCB3FC2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7" y="682020"/>
            <a:ext cx="7661974" cy="445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8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016" y="-343"/>
            <a:ext cx="57734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3600">
                <a:solidFill>
                  <a:srgbClr val="000000"/>
                </a:solidFill>
                <a:cs typeface="Calibri"/>
              </a:rPr>
              <a:t>Modelo relacional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1898" y="646331"/>
            <a:ext cx="364696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FFCFA-DA0E-DDFA-D7A2-928AD825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87" y="689675"/>
            <a:ext cx="6990974" cy="4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00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15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revision>2</cp:revision>
  <dcterms:created xsi:type="dcterms:W3CDTF">2019-11-27T03:16:21Z</dcterms:created>
  <dcterms:modified xsi:type="dcterms:W3CDTF">2024-03-31T22:14:07Z</dcterms:modified>
</cp:coreProperties>
</file>