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2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82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2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Przetwarzanie plików tekstowych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Daniel drabik</a:t>
            </a:r>
          </a:p>
        </p:txBody>
      </p:sp>
    </p:spTree>
    <p:extLst>
      <p:ext uri="{BB962C8B-B14F-4D97-AF65-F5344CB8AC3E}">
        <p14:creationId xmlns:p14="http://schemas.microsoft.com/office/powerpoint/2010/main" val="395973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28C1C-E246-4328-84A7-2285B655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plik tekstowy?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ADA25-AE23-4ED0-A574-A39E2D04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Jest to plik zawierający dane w postaci alfanumerycznej.</a:t>
            </a:r>
          </a:p>
          <a:p>
            <a:r>
              <a:rPr lang="pl-PL" sz="2400" dirty="0"/>
              <a:t>Pliki tekstowe często są wykorzystywane przez programy do przechowywania lub pobierania informacji. </a:t>
            </a:r>
          </a:p>
        </p:txBody>
      </p:sp>
    </p:spTree>
    <p:extLst>
      <p:ext uri="{BB962C8B-B14F-4D97-AF65-F5344CB8AC3E}">
        <p14:creationId xmlns:p14="http://schemas.microsoft.com/office/powerpoint/2010/main" val="29844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518990-3802-4F04-B951-7F5AD429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strumienie?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76CC0-CD32-43DD-BE2D-5C61462C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Strumienie są specjalną formą wymiany i transportu danych, obsługiwaną przez klasy przestrzeni System.IO.</a:t>
            </a:r>
          </a:p>
          <a:p>
            <a:r>
              <a:rPr lang="pl-PL" sz="2400" dirty="0"/>
              <a:t>Dzięki strumieniom można w prosty sposób operować na danych znajdujących się w pamięci komputera, w plikach itp. Przykładowo, strumień może być plikiem, pamięcią operacyjną lub współdzielonym zasobem sieciowym.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447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DFACB9-2CC1-4DB2-9D88-70D2B0C0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plików tekstowych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D0A144-3E2A-42E3-947B-B6FAE4C3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Podstawowe operacje na plikach tekstowych, jakie wykonujemy, programując, to: zapisywanie, odczytywanie oraz — ewentualnie — przemieszczanie się w pliku tekstowym.</a:t>
            </a:r>
            <a:endParaRPr lang="pl-PL" sz="2400"/>
          </a:p>
          <a:p>
            <a:pPr>
              <a:buFont typeface="Wingdings 3"/>
            </a:pPr>
            <a:r>
              <a:rPr lang="pl-PL" sz="2400" dirty="0">
                <a:latin typeface="Century Gothic"/>
              </a:rPr>
              <a:t>C# posiada wygodniejsze rozwiązania do obsługi plików tekstowych. Są to klasy:</a:t>
            </a:r>
            <a:endParaRPr lang="pl-PL" sz="2400">
              <a:latin typeface="Century Gothic"/>
            </a:endParaRPr>
          </a:p>
          <a:p>
            <a:pPr lvl="1">
              <a:buFont typeface="Wingdings 3"/>
            </a:pPr>
            <a:r>
              <a:rPr lang="pl-PL" sz="2400" dirty="0" err="1">
                <a:latin typeface="Century Gothic"/>
              </a:rPr>
              <a:t>StreamReader</a:t>
            </a:r>
            <a:endParaRPr lang="en-US" sz="2400" dirty="0">
              <a:latin typeface="Century Gothic"/>
            </a:endParaRPr>
          </a:p>
          <a:p>
            <a:pPr lvl="1">
              <a:buFont typeface="Wingdings 3"/>
            </a:pPr>
            <a:r>
              <a:rPr lang="pl-PL" sz="2400" err="1">
                <a:latin typeface="Century Gothic"/>
              </a:rPr>
              <a:t>StreamWriter</a:t>
            </a:r>
            <a:endParaRPr lang="en-US" sz="2400">
              <a:latin typeface="Century Gothic"/>
            </a:endParaRPr>
          </a:p>
          <a:p>
            <a:pPr>
              <a:buFont typeface="Wingdings 3"/>
            </a:pPr>
            <a:endParaRPr lang="pl-PL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06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C306C-AB2D-4FDA-9713-1A789BDD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StreamReader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508B2C2-5688-468F-97C9-E85D06E4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85875"/>
            <a:ext cx="7716308" cy="56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0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16B8E9-B2CC-48B1-A9E2-B597299E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StreamWriter</a:t>
            </a:r>
            <a:endParaRPr lang="pl-PL" dirty="0" err="1">
              <a:solidFill>
                <a:srgbClr val="EBEBEB"/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73B270A-CF8E-47BC-AC29-2A5B54AA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23411"/>
            <a:ext cx="9015718" cy="54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060DF-0D73-41F5-B8F3-F2D05DDC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Integracja Systemów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08F6A0-9B88-4538-AE2F-B69C2C54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/>
              <a:t>Pliki tekstowe – uniwersalny i prosty sposób na przekazywanie informacji pomiędzy różnymi systemami</a:t>
            </a:r>
          </a:p>
        </p:txBody>
      </p:sp>
    </p:spTree>
    <p:extLst>
      <p:ext uri="{BB962C8B-B14F-4D97-AF65-F5344CB8AC3E}">
        <p14:creationId xmlns:p14="http://schemas.microsoft.com/office/powerpoint/2010/main" val="56766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874A45-C09E-4F24-8170-BB245727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7E5AC0-529A-44E6-B5C8-8C6598A4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l-PL" sz="2800" dirty="0"/>
              <a:t>Wikipedia</a:t>
            </a:r>
          </a:p>
          <a:p>
            <a:r>
              <a:rPr lang="pl-PL" sz="2800" dirty="0"/>
              <a:t>https://4programmers.net/</a:t>
            </a:r>
          </a:p>
          <a:p>
            <a:r>
              <a:rPr lang="pl-PL" sz="2800" dirty="0"/>
              <a:t>https://msdn.microsoft.com/pl-pl/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800" dirty="0"/>
              <a:t>Materiały do pobrania</a:t>
            </a:r>
          </a:p>
          <a:p>
            <a:r>
              <a:rPr lang="pl-PL" sz="2800" dirty="0"/>
              <a:t>https://github.com/DanielDrabik/Text</a:t>
            </a:r>
          </a:p>
        </p:txBody>
      </p:sp>
    </p:spTree>
    <p:extLst>
      <p:ext uri="{BB962C8B-B14F-4D97-AF65-F5344CB8AC3E}">
        <p14:creationId xmlns:p14="http://schemas.microsoft.com/office/powerpoint/2010/main" val="157849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Jon</vt:lpstr>
      <vt:lpstr>Przetwarzanie plików tekstowych</vt:lpstr>
      <vt:lpstr>Czym jest plik tekstowy?</vt:lpstr>
      <vt:lpstr>Czym są strumienie?</vt:lpstr>
      <vt:lpstr>Obsługa plików tekstowych </vt:lpstr>
      <vt:lpstr>Klasa StreamReader</vt:lpstr>
      <vt:lpstr>Klasa StreamWriter</vt:lpstr>
      <vt:lpstr>Integracja Systemów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revision>6</cp:revision>
  <dcterms:created xsi:type="dcterms:W3CDTF">2013-08-01T09:45:12Z</dcterms:created>
  <dcterms:modified xsi:type="dcterms:W3CDTF">2017-10-22T13:09:44Z</dcterms:modified>
</cp:coreProperties>
</file>