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aqEUnAuDhKiEuG0oy+sM8SmY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1e319240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1e31924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1e319240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1e31924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1e319240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1e31924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d1e319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d1e3192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d1e31924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5d1e3192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d1e319240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5d1e31924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d1e319240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d1e31924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1e319240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d1e31924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1e319240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1e31924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1e319240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1e31924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1e319240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1e31924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1e319240_1_57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5d1e319240_1_57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5d1e319240_1_57"/>
          <p:cNvSpPr txBox="1"/>
          <p:nvPr/>
        </p:nvSpPr>
        <p:spPr>
          <a:xfrm>
            <a:off x="4721150" y="35326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guarantees that one block of code fires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g5d1e319240_1_57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1e319240_1_65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5d1e319240_1_65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5d1e319240_1_65"/>
          <p:cNvSpPr txBox="1"/>
          <p:nvPr/>
        </p:nvSpPr>
        <p:spPr>
          <a:xfrm>
            <a:off x="4721150" y="35326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it, if all booleans are false, then nothing happens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" name="Google Shape;100;g5d1e319240_1_65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1e319240_1_72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5d1e319240_1_72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5d1e319240_1_72"/>
          <p:cNvSpPr txBox="1"/>
          <p:nvPr/>
        </p:nvSpPr>
        <p:spPr>
          <a:xfrm>
            <a:off x="4721150" y="35326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REALLY hard to debug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g5d1e319240_1_72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2366952" y="144450"/>
            <a:ext cx="283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00" y="95900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labeled, recycling Rectangle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dimensions of the Rectangle should be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place the Rectangle on one of the “roads”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Color the Rect as follows: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first road -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second road - </a:t>
            </a:r>
            <a:r>
              <a:rPr lang="en-US" sz="3000">
                <a:solidFill>
                  <a:srgbClr val="FFFFFF"/>
                </a:solidFill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white</a:t>
            </a:r>
            <a:endParaRPr sz="3000">
              <a:solidFill>
                <a:srgbClr val="FFFFFF"/>
              </a:solidFill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third road -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all other roads - 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Rectangle should stay between the lines (stay on the “road”)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d1e319240_0_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" name="Google Shape;25;g5d1e31924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00" y="1131225"/>
            <a:ext cx="6541474" cy="48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d1e319240_1_1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what you know...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" name="Google Shape;31;g5d1e319240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300"/>
            <a:ext cx="8481628" cy="53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d1e319240_1_6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what you know...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" name="Google Shape;37;g5d1e319240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1300"/>
            <a:ext cx="4972050" cy="52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g5d1e319240_1_6"/>
          <p:cNvCxnSpPr/>
          <p:nvPr/>
        </p:nvCxnSpPr>
        <p:spPr>
          <a:xfrm rot="10800000">
            <a:off x="1401900" y="3437175"/>
            <a:ext cx="4220400" cy="117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" name="Google Shape;39;g5d1e319240_1_6"/>
          <p:cNvSpPr txBox="1"/>
          <p:nvPr/>
        </p:nvSpPr>
        <p:spPr>
          <a:xfrm>
            <a:off x="5786450" y="3854875"/>
            <a:ext cx="3555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“nesting” if statements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d1e319240_1_14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g5d1e319240_1_14"/>
          <p:cNvSpPr txBox="1"/>
          <p:nvPr/>
        </p:nvSpPr>
        <p:spPr>
          <a:xfrm>
            <a:off x="3150425" y="37209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g5d1e319240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74" y="1821775"/>
            <a:ext cx="8288426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1e319240_1_2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g5d1e319240_1_20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g5d1e319240_1_20"/>
          <p:cNvSpPr txBox="1"/>
          <p:nvPr/>
        </p:nvSpPr>
        <p:spPr>
          <a:xfrm>
            <a:off x="4766375" y="29364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of these will fire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" name="Google Shape;54;g5d1e319240_1_20"/>
          <p:cNvCxnSpPr/>
          <p:nvPr/>
        </p:nvCxnSpPr>
        <p:spPr>
          <a:xfrm rot="10800000">
            <a:off x="2562725" y="2261450"/>
            <a:ext cx="1838700" cy="81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g5d1e319240_1_20"/>
          <p:cNvCxnSpPr/>
          <p:nvPr/>
        </p:nvCxnSpPr>
        <p:spPr>
          <a:xfrm flipH="1">
            <a:off x="2502425" y="3391875"/>
            <a:ext cx="1899000" cy="6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g5d1e319240_1_20"/>
          <p:cNvCxnSpPr/>
          <p:nvPr/>
        </p:nvCxnSpPr>
        <p:spPr>
          <a:xfrm flipH="1">
            <a:off x="2577500" y="3723475"/>
            <a:ext cx="1899300" cy="114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g5d1e319240_1_20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1e319240_1_3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g5d1e319240_1_30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g5d1e319240_1_30"/>
          <p:cNvSpPr txBox="1"/>
          <p:nvPr/>
        </p:nvSpPr>
        <p:spPr>
          <a:xfrm>
            <a:off x="4721150" y="27706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one boolean is true, the others are skipped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" name="Google Shape;65;g5d1e319240_1_30"/>
          <p:cNvCxnSpPr/>
          <p:nvPr/>
        </p:nvCxnSpPr>
        <p:spPr>
          <a:xfrm rot="10800000">
            <a:off x="2562725" y="2261450"/>
            <a:ext cx="1838700" cy="81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g5d1e319240_1_30"/>
          <p:cNvCxnSpPr/>
          <p:nvPr/>
        </p:nvCxnSpPr>
        <p:spPr>
          <a:xfrm flipH="1">
            <a:off x="2502425" y="3391875"/>
            <a:ext cx="1899000" cy="6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g5d1e319240_1_30"/>
          <p:cNvCxnSpPr/>
          <p:nvPr/>
        </p:nvCxnSpPr>
        <p:spPr>
          <a:xfrm flipH="1">
            <a:off x="2577500" y="3723475"/>
            <a:ext cx="1899300" cy="114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g5d1e319240_1_30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1e319240_1_4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5d1e319240_1_40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g5d1e319240_1_40"/>
          <p:cNvSpPr txBox="1"/>
          <p:nvPr/>
        </p:nvSpPr>
        <p:spPr>
          <a:xfrm>
            <a:off x="4721150" y="35326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important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optional!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" name="Google Shape;76;g5d1e319240_1_40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1e319240_1_5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5d1e319240_1_50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5d1e319240_1_50"/>
          <p:cNvSpPr txBox="1"/>
          <p:nvPr/>
        </p:nvSpPr>
        <p:spPr>
          <a:xfrm>
            <a:off x="4721150" y="35326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take the option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" name="Google Shape;84;g5d1e319240_1_50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