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sUjgkoozTvtk8g+alUGMyfFyQ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6225" y="1183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Rect with the largest y coordinate should recycle forever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