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2" roundtripDataSignature="AMtx7mjckq5cAQw3zY/Evuj+GLuYQOlC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d24650dd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7" name="Google Shape;87;g5d24650ddd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d304f99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3" name="Google Shape;93;g5d304f993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d304f993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g5d304f993b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d304f993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g5d304f993b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6" name="Google Shape;11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/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8" name="Google Shape;18;p1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body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0" name="Google Shape;30;p1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31" name="Google Shape;31;p1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/>
        </p:txBody>
      </p:sp>
      <p:sp>
        <p:nvSpPr>
          <p:cNvPr id="37" name="Google Shape;37;p1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38" name="Google Shape;38;p1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49" name="Google Shape;49;p1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50" name="Google Shape;50;p1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51" name="Google Shape;51;p1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52" name="Google Shape;52;p1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58" name="Google Shape;58;p20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59" name="Google Shape;59;p2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2273300" y="457200"/>
            <a:ext cx="4713287" cy="466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Loop customized for Arrays!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Neat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d24650ddd_0_1"/>
          <p:cNvSpPr txBox="1"/>
          <p:nvPr/>
        </p:nvSpPr>
        <p:spPr>
          <a:xfrm>
            <a:off x="1282700" y="0"/>
            <a:ext cx="6603300" cy="14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sz="6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 Idea</a:t>
            </a:r>
            <a:r>
              <a:rPr lang="en-US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The Enhanced </a:t>
            </a:r>
            <a:r>
              <a:rPr i="1" lang="en-US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lang="en-US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loop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g5d24650ddd_0_1"/>
          <p:cNvSpPr txBox="1"/>
          <p:nvPr/>
        </p:nvSpPr>
        <p:spPr>
          <a:xfrm>
            <a:off x="210900" y="2295725"/>
            <a:ext cx="9228300" cy="8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Char char="-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So far, we have used </a:t>
            </a:r>
            <a:r>
              <a:rPr i="1" lang="en-US" sz="3600">
                <a:latin typeface="Times New Roman"/>
                <a:ea typeface="Times New Roman"/>
                <a:cs typeface="Times New Roman"/>
                <a:sym typeface="Times New Roman"/>
              </a:rPr>
              <a:t>while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 loops to do repeated operations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-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There are other types of loops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-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The enhanced </a:t>
            </a:r>
            <a:r>
              <a:rPr i="1" lang="en-US" sz="3600"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 loop was designed by Java developers to make it </a:t>
            </a:r>
            <a:r>
              <a:rPr lang="en-US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EASY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 to traverse arrays.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-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traversals are visiting each element of the array.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d304f993b_0_0"/>
          <p:cNvSpPr txBox="1"/>
          <p:nvPr/>
        </p:nvSpPr>
        <p:spPr>
          <a:xfrm>
            <a:off x="1282700" y="0"/>
            <a:ext cx="6603300" cy="14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sz="6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 Idea</a:t>
            </a:r>
            <a:r>
              <a:rPr lang="en-US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The Enhanced </a:t>
            </a:r>
            <a:r>
              <a:rPr i="1" lang="en-US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lang="en-US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loop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5d304f993b_0_0"/>
          <p:cNvSpPr txBox="1"/>
          <p:nvPr/>
        </p:nvSpPr>
        <p:spPr>
          <a:xfrm>
            <a:off x="-855900" y="2524325"/>
            <a:ext cx="7849800" cy="8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Make an array of random ints: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g5d304f993b_0_0"/>
          <p:cNvSpPr txBox="1"/>
          <p:nvPr/>
        </p:nvSpPr>
        <p:spPr>
          <a:xfrm>
            <a:off x="750150" y="3381150"/>
            <a:ext cx="7351500" cy="8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int[] num = new int[10];</a:t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int c =0;</a:t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while(c &lt; num.length)</a:t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{</a:t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num[c] = Canvas.rand(100);</a:t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c = c + 1;</a:t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}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d304f993b_0_6"/>
          <p:cNvSpPr txBox="1"/>
          <p:nvPr/>
        </p:nvSpPr>
        <p:spPr>
          <a:xfrm>
            <a:off x="1282700" y="0"/>
            <a:ext cx="6603300" cy="14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sz="6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 Idea</a:t>
            </a:r>
            <a:r>
              <a:rPr lang="en-US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The Enhanced </a:t>
            </a:r>
            <a:r>
              <a:rPr i="1" lang="en-US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lang="en-US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loop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5d304f993b_0_6"/>
          <p:cNvSpPr txBox="1"/>
          <p:nvPr/>
        </p:nvSpPr>
        <p:spPr>
          <a:xfrm>
            <a:off x="-855900" y="2524325"/>
            <a:ext cx="7849800" cy="8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output array values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g5d304f993b_0_6"/>
          <p:cNvSpPr txBox="1"/>
          <p:nvPr/>
        </p:nvSpPr>
        <p:spPr>
          <a:xfrm>
            <a:off x="1981625" y="3866125"/>
            <a:ext cx="7351500" cy="8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g5d304f993b_0_6"/>
          <p:cNvSpPr txBox="1"/>
          <p:nvPr/>
        </p:nvSpPr>
        <p:spPr>
          <a:xfrm>
            <a:off x="796525" y="3382025"/>
            <a:ext cx="7849800" cy="3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=0;</a:t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while(c &lt; num.length)</a:t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{</a:t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System.out.print(num[c] + " ");</a:t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c = c + 1;</a:t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}</a:t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d304f993b_0_14"/>
          <p:cNvSpPr txBox="1"/>
          <p:nvPr/>
        </p:nvSpPr>
        <p:spPr>
          <a:xfrm>
            <a:off x="1282700" y="0"/>
            <a:ext cx="6603300" cy="14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sz="6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 Idea</a:t>
            </a:r>
            <a:r>
              <a:rPr lang="en-US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The Enhanced </a:t>
            </a:r>
            <a:r>
              <a:rPr i="1" lang="en-US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lang="en-US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loop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5d304f993b_0_14"/>
          <p:cNvSpPr txBox="1"/>
          <p:nvPr/>
        </p:nvSpPr>
        <p:spPr>
          <a:xfrm>
            <a:off x="1981625" y="3866125"/>
            <a:ext cx="7351500" cy="8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g5d304f993b_0_14"/>
          <p:cNvSpPr txBox="1"/>
          <p:nvPr/>
        </p:nvSpPr>
        <p:spPr>
          <a:xfrm>
            <a:off x="647100" y="2468925"/>
            <a:ext cx="7849800" cy="3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for(int fred: num)</a:t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{</a:t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System.out.println(fred);</a:t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}</a:t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g5d304f993b_0_14"/>
          <p:cNvSpPr txBox="1"/>
          <p:nvPr/>
        </p:nvSpPr>
        <p:spPr>
          <a:xfrm>
            <a:off x="470475" y="5444925"/>
            <a:ext cx="77532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Times New Roman"/>
                <a:ea typeface="Times New Roman"/>
                <a:cs typeface="Times New Roman"/>
                <a:sym typeface="Times New Roman"/>
              </a:rPr>
              <a:t>No c variable required!</a:t>
            </a: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1"/>
          <p:cNvSpPr txBox="1"/>
          <p:nvPr/>
        </p:nvSpPr>
        <p:spPr>
          <a:xfrm>
            <a:off x="3656005" y="157150"/>
            <a:ext cx="18441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1"/>
          <p:cNvSpPr txBox="1"/>
          <p:nvPr/>
        </p:nvSpPr>
        <p:spPr>
          <a:xfrm>
            <a:off x="276225" y="1183700"/>
            <a:ext cx="8591700" cy="47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-"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100 Rectangles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-"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dimension: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-"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width = 50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-"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height = 100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place each at a random x, y location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fill each Rectangle with a random color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an enhanced for loop to print out the y coordinate for each Rectangle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2003-02-15T06:21:52Z</dcterms:created>
  <dc:creator>Gregory Winston Neat</dc:creator>
</cp:coreProperties>
</file>