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D9I04GshQTcVVMx2T7b3uQfew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/>
        </p:nvSpPr>
        <p:spPr>
          <a:xfrm>
            <a:off x="3656005" y="157150"/>
            <a:ext cx="184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276150" y="1038150"/>
            <a:ext cx="85917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100 Rectangles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place each at a random x, y location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fill each Rectangle with a random color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Label each box with the number it was created.  For example, the first box would be labeled “0”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