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0" roundtripDataSignature="AMtx7mjqk9m8XotQMc+fo8GEwPUxAuMo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e26de477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e26de47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e26de477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e26de47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37" name="Google Shape;3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1" name="Google Shape;51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8" name="Google Shape;58;p20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273300" y="457200"/>
            <a:ext cx="4713287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Review: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Algebra!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/>
        </p:nvSpPr>
        <p:spPr>
          <a:xfrm>
            <a:off x="3656005" y="157150"/>
            <a:ext cx="1844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276225" y="1183700"/>
            <a:ext cx="85998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single Rectangle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dimension: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 = 50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= 100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decide the location (doesn’t matter)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label and center it on the Rectangle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e26de4775_0_0"/>
          <p:cNvSpPr txBox="1"/>
          <p:nvPr/>
        </p:nvSpPr>
        <p:spPr>
          <a:xfrm>
            <a:off x="3488850" y="222350"/>
            <a:ext cx="1351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Hints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g5e26de4775_0_0"/>
          <p:cNvSpPr txBox="1"/>
          <p:nvPr/>
        </p:nvSpPr>
        <p:spPr>
          <a:xfrm>
            <a:off x="136050" y="908150"/>
            <a:ext cx="87057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place the label relative to the x,y location of the Rectangle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make a “fake” label first so you can get the width and height of the label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“fake” label should be the same String as the actual label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just don’t draw the fake label (then you will never see it and it doesn’t matter where it is)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e26de4775_0_5"/>
          <p:cNvSpPr txBox="1"/>
          <p:nvPr/>
        </p:nvSpPr>
        <p:spPr>
          <a:xfrm>
            <a:off x="2331600" y="188150"/>
            <a:ext cx="4480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Hints - continued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g5e26de4775_0_5"/>
          <p:cNvSpPr/>
          <p:nvPr/>
        </p:nvSpPr>
        <p:spPr>
          <a:xfrm>
            <a:off x="2053800" y="3805450"/>
            <a:ext cx="5181900" cy="23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5e26de4775_0_5"/>
          <p:cNvSpPr txBox="1"/>
          <p:nvPr/>
        </p:nvSpPr>
        <p:spPr>
          <a:xfrm>
            <a:off x="153950" y="664250"/>
            <a:ext cx="7456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Rectangle r = new Rectangle(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x,y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,w,h);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r.draw();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Text fake = new Text(0,0,”Happy”);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 wt = fake.getWidth();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 ht = fake.getHeight();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Text real = new Text(__,___,”Happy”);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real.draw();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g5e26de4775_0_5"/>
          <p:cNvSpPr txBox="1"/>
          <p:nvPr/>
        </p:nvSpPr>
        <p:spPr>
          <a:xfrm>
            <a:off x="1676025" y="3220550"/>
            <a:ext cx="786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x,y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g5e26de4775_0_5"/>
          <p:cNvSpPr/>
          <p:nvPr/>
        </p:nvSpPr>
        <p:spPr>
          <a:xfrm>
            <a:off x="3427850" y="4834800"/>
            <a:ext cx="2343000" cy="366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FF00"/>
              </a:highlight>
            </a:endParaRPr>
          </a:p>
        </p:txBody>
      </p:sp>
      <p:sp>
        <p:nvSpPr>
          <p:cNvPr id="106" name="Google Shape;106;g5e26de4775_0_5"/>
          <p:cNvSpPr txBox="1"/>
          <p:nvPr/>
        </p:nvSpPr>
        <p:spPr>
          <a:xfrm>
            <a:off x="4354800" y="6076425"/>
            <a:ext cx="581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7" name="Google Shape;107;g5e26de4775_0_5"/>
          <p:cNvCxnSpPr/>
          <p:nvPr/>
        </p:nvCxnSpPr>
        <p:spPr>
          <a:xfrm>
            <a:off x="2069375" y="6560050"/>
            <a:ext cx="519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8" name="Google Shape;108;g5e26de4775_0_5"/>
          <p:cNvCxnSpPr/>
          <p:nvPr/>
        </p:nvCxnSpPr>
        <p:spPr>
          <a:xfrm flipH="1">
            <a:off x="7610500" y="3796700"/>
            <a:ext cx="17100" cy="24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g5e26de4775_0_5"/>
          <p:cNvSpPr txBox="1"/>
          <p:nvPr/>
        </p:nvSpPr>
        <p:spPr>
          <a:xfrm>
            <a:off x="7631400" y="4704825"/>
            <a:ext cx="581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g5e26de4775_0_5"/>
          <p:cNvSpPr txBox="1"/>
          <p:nvPr/>
        </p:nvSpPr>
        <p:spPr>
          <a:xfrm>
            <a:off x="4354800" y="5009625"/>
            <a:ext cx="581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wt</a:t>
            </a:r>
            <a:endParaRPr sz="30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5e26de4775_0_5"/>
          <p:cNvSpPr txBox="1"/>
          <p:nvPr/>
        </p:nvSpPr>
        <p:spPr>
          <a:xfrm>
            <a:off x="5802600" y="4704825"/>
            <a:ext cx="581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30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2" name="Google Shape;112;g5e26de4775_0_5"/>
          <p:cNvCxnSpPr/>
          <p:nvPr/>
        </p:nvCxnSpPr>
        <p:spPr>
          <a:xfrm flipH="1">
            <a:off x="3443250" y="2223000"/>
            <a:ext cx="2257500" cy="25482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g5e26de4775_0_5"/>
          <p:cNvSpPr txBox="1"/>
          <p:nvPr/>
        </p:nvSpPr>
        <p:spPr>
          <a:xfrm>
            <a:off x="5878800" y="1580625"/>
            <a:ext cx="30297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out x,y of</a:t>
            </a:r>
            <a:endParaRPr sz="300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point in terms</a:t>
            </a:r>
            <a:endParaRPr sz="300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other parameters</a:t>
            </a:r>
            <a:endParaRPr sz="300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g5e26de4775_0_5"/>
          <p:cNvSpPr/>
          <p:nvPr/>
        </p:nvSpPr>
        <p:spPr>
          <a:xfrm>
            <a:off x="2876550" y="2667000"/>
            <a:ext cx="257400" cy="1914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e26de4775_0_5"/>
          <p:cNvSpPr/>
          <p:nvPr/>
        </p:nvSpPr>
        <p:spPr>
          <a:xfrm>
            <a:off x="3333750" y="2667000"/>
            <a:ext cx="257400" cy="1914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g5e26de4775_0_5"/>
          <p:cNvCxnSpPr/>
          <p:nvPr/>
        </p:nvCxnSpPr>
        <p:spPr>
          <a:xfrm rot="10800000">
            <a:off x="3237350" y="3052750"/>
            <a:ext cx="266700" cy="11241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