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gZclPD3rF1C13NjCGfNu1G8nG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3287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Algebra!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/>
        </p:nvSpPr>
        <p:spPr>
          <a:xfrm>
            <a:off x="3656005" y="157150"/>
            <a:ext cx="184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276225" y="1183700"/>
            <a:ext cx="85998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choose the 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dimensions (but the outer dimensions should be around the size of the Rectangles we have been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making)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decide the location (doesn’t matter)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must have: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 3 parts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 2 wheels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body should be a color other than black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