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uPHaLAKHihvzyijfDHBdxfbCY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28900e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g5e28900ec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5e2b0bbf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g5e2b0bbfb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e2e7447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" name="Google Shape;37;g5e2e7447c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e2d391dc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g5e2d391dc4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</a:t>
            </a:r>
            <a:r>
              <a:rPr b="0" i="0" lang="en-US" sz="6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More Car Class...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28900ec7_0_15"/>
          <p:cNvSpPr txBox="1"/>
          <p:nvPr/>
        </p:nvSpPr>
        <p:spPr>
          <a:xfrm>
            <a:off x="1152525" y="260350"/>
            <a:ext cx="6537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5e28900ec7_0_15"/>
          <p:cNvSpPr txBox="1"/>
          <p:nvPr/>
        </p:nvSpPr>
        <p:spPr>
          <a:xfrm>
            <a:off x="820900" y="1795725"/>
            <a:ext cx="7849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definition has three parts: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R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(also called global variables or instance variables)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R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R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" name="Google Shape;26;g5e28900ec7_0_15"/>
          <p:cNvCxnSpPr/>
          <p:nvPr/>
        </p:nvCxnSpPr>
        <p:spPr>
          <a:xfrm>
            <a:off x="444650" y="5571725"/>
            <a:ext cx="957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5e2b0bbfb0_0_8"/>
          <p:cNvSpPr txBox="1"/>
          <p:nvPr/>
        </p:nvSpPr>
        <p:spPr>
          <a:xfrm>
            <a:off x="1278825" y="0"/>
            <a:ext cx="773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method to Car class that </a:t>
            </a: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fancy </a:t>
            </a:r>
            <a:r>
              <a:rPr i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- </a:t>
            </a: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</a:t>
            </a:r>
            <a:r>
              <a:rPr i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g5e2b0bbfb0_0_8"/>
          <p:cNvSpPr txBox="1"/>
          <p:nvPr/>
        </p:nvSpPr>
        <p:spPr>
          <a:xfrm>
            <a:off x="87025" y="4390900"/>
            <a:ext cx="101196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starter.java file: 	</a:t>
            </a: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 fred = new Car(13,59);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while(true)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fred.drive();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g5e2b0bbfb0_0_8"/>
          <p:cNvSpPr txBox="1"/>
          <p:nvPr/>
        </p:nvSpPr>
        <p:spPr>
          <a:xfrm>
            <a:off x="985725" y="1628800"/>
            <a:ext cx="72609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</a:t>
            </a:r>
            <a:r>
              <a:rPr i="1"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to encapsulate the commands to move the Car.  The method will evolve. 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g5e2b0bbfb0_0_8"/>
          <p:cNvSpPr txBox="1"/>
          <p:nvPr/>
        </p:nvSpPr>
        <p:spPr>
          <a:xfrm>
            <a:off x="87025" y="3457150"/>
            <a:ext cx="6839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Car class file:		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drive()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e2e7447c5_0_0"/>
          <p:cNvSpPr txBox="1"/>
          <p:nvPr/>
        </p:nvSpPr>
        <p:spPr>
          <a:xfrm>
            <a:off x="1278826" y="0"/>
            <a:ext cx="6434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method to Car class that </a:t>
            </a: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fancy </a:t>
            </a:r>
            <a:r>
              <a:rPr i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- </a:t>
            </a: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</a:t>
            </a:r>
            <a:r>
              <a:rPr i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5e2e7447c5_0_0"/>
          <p:cNvSpPr txBox="1"/>
          <p:nvPr/>
        </p:nvSpPr>
        <p:spPr>
          <a:xfrm>
            <a:off x="452325" y="2619400"/>
            <a:ext cx="72609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generation of the </a:t>
            </a:r>
            <a:r>
              <a:rPr i="1"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drive()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will contain the functionality to recycle.  Note the while loop to run the Car forever will still be in the client (starter.java) file.  The </a:t>
            </a:r>
            <a:r>
              <a:rPr i="1"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drive()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is just the single step of the recycle function.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e2d391dc4_0_47"/>
          <p:cNvSpPr txBox="1"/>
          <p:nvPr/>
        </p:nvSpPr>
        <p:spPr>
          <a:xfrm>
            <a:off x="3557275" y="307825"/>
            <a:ext cx="2189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7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g5e2d391dc4_0_47"/>
          <p:cNvSpPr txBox="1"/>
          <p:nvPr/>
        </p:nvSpPr>
        <p:spPr>
          <a:xfrm>
            <a:off x="1009025" y="14510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drive</a:t>
            </a:r>
            <a:r>
              <a:rPr b="0" i="1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to your Car class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header is: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</a:t>
            </a:r>
            <a:r>
              <a:rPr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drive</a:t>
            </a:r>
            <a:r>
              <a:rPr b="0" i="1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1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i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Car object should recycle if the method </a:t>
            </a:r>
            <a:r>
              <a:rPr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drive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is called repeatedly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test it!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