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ghC5Fuh+uI/sZzXdjaptbsoMen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2d391dc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g5e2d391dc4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keyPress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2d391dc4_0_47"/>
          <p:cNvSpPr txBox="1"/>
          <p:nvPr/>
        </p:nvSpPr>
        <p:spPr>
          <a:xfrm>
            <a:off x="3557275" y="307825"/>
            <a:ext cx="2189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7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2d391dc4_0_47"/>
          <p:cNvSpPr txBox="1"/>
          <p:nvPr/>
        </p:nvSpPr>
        <p:spPr>
          <a:xfrm>
            <a:off x="1009025" y="1451025"/>
            <a:ext cx="7730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Add the necessary code to the starter.java file so that the step size of the Car object can be increased or decreased.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if the user presses: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○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 - the car stops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○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g - the car starts (if it was stopped)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○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u - step size increases by 1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○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 - step size decreases by 1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