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" roundtripDataSignature="AMtx7mjEuDSt6NPQTl45WOK7TjcxIQ93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5e2dc1e5e7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5e2dc1e5e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5e2dc1e5e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5e2dc1e5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5e2dc1e5e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5e2dc1e5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"/>
          <p:cNvSpPr txBox="1"/>
          <p:nvPr/>
        </p:nvSpPr>
        <p:spPr>
          <a:xfrm>
            <a:off x="1441450" y="476250"/>
            <a:ext cx="65358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</a:t>
            </a: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ctangle/Ellipse contains method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Neat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5e2dc1e5e7_0_34"/>
          <p:cNvSpPr txBox="1"/>
          <p:nvPr/>
        </p:nvSpPr>
        <p:spPr>
          <a:xfrm>
            <a:off x="898500" y="283525"/>
            <a:ext cx="73470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 sz="6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Rectangle/Ellipse contains method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g5e2dc1e5e7_0_34"/>
          <p:cNvSpPr txBox="1"/>
          <p:nvPr/>
        </p:nvSpPr>
        <p:spPr>
          <a:xfrm>
            <a:off x="547275" y="2489725"/>
            <a:ext cx="8260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contains method definition in the  Rectangle class: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public boolean contains(Rectangle are)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5e2dc1e5e7_0_0"/>
          <p:cNvSpPr txBox="1"/>
          <p:nvPr/>
        </p:nvSpPr>
        <p:spPr>
          <a:xfrm>
            <a:off x="1296725" y="240950"/>
            <a:ext cx="6899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Rectangle contains method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g5e2dc1e5e7_0_0"/>
          <p:cNvSpPr txBox="1"/>
          <p:nvPr/>
        </p:nvSpPr>
        <p:spPr>
          <a:xfrm>
            <a:off x="940625" y="1385275"/>
            <a:ext cx="2650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How it works: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g5e2dc1e5e7_0_0"/>
          <p:cNvSpPr txBox="1"/>
          <p:nvPr/>
        </p:nvSpPr>
        <p:spPr>
          <a:xfrm>
            <a:off x="1093025" y="2147275"/>
            <a:ext cx="702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g5e2dc1e5e7_0_0"/>
          <p:cNvSpPr/>
          <p:nvPr/>
        </p:nvSpPr>
        <p:spPr>
          <a:xfrm>
            <a:off x="2650850" y="2091025"/>
            <a:ext cx="940500" cy="88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5e2dc1e5e7_0_0"/>
          <p:cNvSpPr/>
          <p:nvPr/>
        </p:nvSpPr>
        <p:spPr>
          <a:xfrm>
            <a:off x="3412850" y="2472025"/>
            <a:ext cx="940500" cy="88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" name="Google Shape;35;g5e2dc1e5e7_0_0"/>
          <p:cNvCxnSpPr/>
          <p:nvPr/>
        </p:nvCxnSpPr>
        <p:spPr>
          <a:xfrm>
            <a:off x="4805725" y="2565325"/>
            <a:ext cx="1077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" name="Google Shape;36;g5e2dc1e5e7_0_0"/>
          <p:cNvSpPr txBox="1"/>
          <p:nvPr/>
        </p:nvSpPr>
        <p:spPr>
          <a:xfrm>
            <a:off x="6350825" y="2147275"/>
            <a:ext cx="2650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method returns true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g5e2dc1e5e7_0_0"/>
          <p:cNvSpPr txBox="1"/>
          <p:nvPr/>
        </p:nvSpPr>
        <p:spPr>
          <a:xfrm>
            <a:off x="1093025" y="4204675"/>
            <a:ext cx="9405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g5e2dc1e5e7_0_0"/>
          <p:cNvSpPr/>
          <p:nvPr/>
        </p:nvSpPr>
        <p:spPr>
          <a:xfrm>
            <a:off x="2269850" y="4148425"/>
            <a:ext cx="940500" cy="88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5e2dc1e5e7_0_0"/>
          <p:cNvSpPr/>
          <p:nvPr/>
        </p:nvSpPr>
        <p:spPr>
          <a:xfrm>
            <a:off x="3412850" y="4377025"/>
            <a:ext cx="940500" cy="88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g5e2dc1e5e7_0_0"/>
          <p:cNvCxnSpPr/>
          <p:nvPr/>
        </p:nvCxnSpPr>
        <p:spPr>
          <a:xfrm>
            <a:off x="4805725" y="4546525"/>
            <a:ext cx="1077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" name="Google Shape;41;g5e2dc1e5e7_0_0"/>
          <p:cNvSpPr txBox="1"/>
          <p:nvPr/>
        </p:nvSpPr>
        <p:spPr>
          <a:xfrm>
            <a:off x="6350825" y="3976075"/>
            <a:ext cx="26508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method returns false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e2dc1e5e7_0_18"/>
          <p:cNvSpPr txBox="1"/>
          <p:nvPr/>
        </p:nvSpPr>
        <p:spPr>
          <a:xfrm>
            <a:off x="1296725" y="240950"/>
            <a:ext cx="6899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imes New Roman"/>
                <a:ea typeface="Times New Roman"/>
                <a:cs typeface="Times New Roman"/>
                <a:sym typeface="Times New Roman"/>
              </a:rPr>
              <a:t>Rectangle contains method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g5e2dc1e5e7_0_18"/>
          <p:cNvSpPr txBox="1"/>
          <p:nvPr/>
        </p:nvSpPr>
        <p:spPr>
          <a:xfrm>
            <a:off x="689100" y="1088100"/>
            <a:ext cx="82383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 a = new Rectangle(10,10,10,10);</a:t>
            </a:r>
            <a:endParaRPr sz="30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a.fill();</a:t>
            </a:r>
            <a:endParaRPr sz="3000"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g5e2dc1e5e7_0_18"/>
          <p:cNvSpPr/>
          <p:nvPr/>
        </p:nvSpPr>
        <p:spPr>
          <a:xfrm>
            <a:off x="6384650" y="5520025"/>
            <a:ext cx="940500" cy="88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5e2dc1e5e7_0_18"/>
          <p:cNvSpPr/>
          <p:nvPr/>
        </p:nvSpPr>
        <p:spPr>
          <a:xfrm>
            <a:off x="7146650" y="5901025"/>
            <a:ext cx="940500" cy="88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5e2dc1e5e7_0_18"/>
          <p:cNvSpPr/>
          <p:nvPr/>
        </p:nvSpPr>
        <p:spPr>
          <a:xfrm>
            <a:off x="2422250" y="5596225"/>
            <a:ext cx="940500" cy="88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5e2dc1e5e7_0_18"/>
          <p:cNvSpPr/>
          <p:nvPr/>
        </p:nvSpPr>
        <p:spPr>
          <a:xfrm>
            <a:off x="3565250" y="5824825"/>
            <a:ext cx="940500" cy="880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5e2dc1e5e7_0_18"/>
          <p:cNvSpPr txBox="1"/>
          <p:nvPr/>
        </p:nvSpPr>
        <p:spPr>
          <a:xfrm>
            <a:off x="689100" y="1966475"/>
            <a:ext cx="81357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 b = new Rectangle(100,100,100,100);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b.fill();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if(</a:t>
            </a:r>
            <a:r>
              <a:rPr lang="en-US" sz="3000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contains(</a:t>
            </a:r>
            <a:r>
              <a:rPr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))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	System.out.println(“blocks collided!”);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/>
        </p:nvSpPr>
        <p:spPr>
          <a:xfrm>
            <a:off x="1257300" y="185737"/>
            <a:ext cx="60705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9"/>
          <p:cNvSpPr txBox="1"/>
          <p:nvPr/>
        </p:nvSpPr>
        <p:spPr>
          <a:xfrm>
            <a:off x="428625" y="2085975"/>
            <a:ext cx="7726362" cy="399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ellipse object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the motion of the ellipse with the w-a-s-d keys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a Rectangle object that recycles forever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-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ellipse collides with the Rectangle, the Rectangle should stop moving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2003-02-15T06:21:52Z</dcterms:created>
  <dc:creator>Gregory Winston Neat</dc:creator>
</cp:coreProperties>
</file>