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w5ZyljT67QRpZg9SR39HRGu6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9e33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39e334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Frogger!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9e334e4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9e334e4_0_0"/>
          <p:cNvSpPr txBox="1"/>
          <p:nvPr/>
        </p:nvSpPr>
        <p:spPr>
          <a:xfrm>
            <a:off x="803800" y="15846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is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for Cars to drive in their lanes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Edit your drive method so that it recycle’s the Car object to the same lane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lane start locations should be calculated in terms of the height of the Car and height of the happyFace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Randomly select the lane for each Car when constructing each Car in the Car array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Test it and make sure Cars stay in their lanes for all lanes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