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85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keyPress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Direction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this point your work has been focused on displaying the words to by typed by the user.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Now we are going to work on getting the user’s input (their attempt at typing the answer)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going to use the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keyPress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do this.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Recall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keyPress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is a method that will run each time the user presses a single key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key pressed is stored in the variable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public void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keyPress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(String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program should display each keystroke from the user horizontally on the canvas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You can decide the spacing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code will evolve into the input from the user for the typing game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118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9</cp:revision>
  <dcterms:created xsi:type="dcterms:W3CDTF">2003-02-15T06:21:52Z</dcterms:created>
  <dcterms:modified xsi:type="dcterms:W3CDTF">2019-08-07T11:43:10Z</dcterms:modified>
</cp:coreProperties>
</file>