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qeW+kr9A/4btFSCaDzIBUU1S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d23a0d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d23a0d2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d23a0d2a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5d23a0d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d23a0d2a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d23a0d2a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23a0d2a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23a0d2a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23a0d2ad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23a0d2a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3a0d2ad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3a0d2a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23a0d2ad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23a0d2a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23a0d2ad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23a0d2a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614500" y="1480650"/>
            <a:ext cx="8067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a method in your starter class that makes the “roads”.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header for the method should be: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makeRoads()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it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note: the ouput of your program will look the same as when you didn’t have a method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d23a0d2ad_0_0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d23a0d2ad_0_0"/>
          <p:cNvSpPr txBox="1"/>
          <p:nvPr/>
        </p:nvSpPr>
        <p:spPr>
          <a:xfrm>
            <a:off x="528850" y="2678375"/>
            <a:ext cx="8615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 far we have been using existing methods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each class has their own methods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what is a method from the EasyReader class?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method from the Rectangle class?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method from the Text class?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Now we are going to make our own method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d23a0d2ad_1_0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d23a0d2ad_1_0"/>
          <p:cNvSpPr txBox="1"/>
          <p:nvPr/>
        </p:nvSpPr>
        <p:spPr>
          <a:xfrm>
            <a:off x="497650" y="2291575"/>
            <a:ext cx="8350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Let’s say we want to output the lyrics to “Let it Go”.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d23a0d2ad_1_0"/>
          <p:cNvSpPr txBox="1"/>
          <p:nvPr/>
        </p:nvSpPr>
        <p:spPr>
          <a:xfrm>
            <a:off x="723750" y="3572750"/>
            <a:ext cx="8546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System.out.println(“The snow glows white ”);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System.out.println(“on the mountain tonight “);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System.out.println(“Not a footprint to be seen “);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…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d23a0d2ad_1_7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g5d23a0d2ad_1_7"/>
          <p:cNvSpPr txBox="1"/>
          <p:nvPr/>
        </p:nvSpPr>
        <p:spPr>
          <a:xfrm>
            <a:off x="40450" y="1910575"/>
            <a:ext cx="8350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What if we wanted to do it again?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g5d23a0d2ad_1_7"/>
          <p:cNvSpPr txBox="1"/>
          <p:nvPr/>
        </p:nvSpPr>
        <p:spPr>
          <a:xfrm>
            <a:off x="597900" y="2619600"/>
            <a:ext cx="8546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cntrl C, cntrl V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cntrl C, cntrl V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cntrl C, cntrl V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...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0" name="Google Shape;40;g5d23a0d2ad_1_7"/>
          <p:cNvSpPr txBox="1"/>
          <p:nvPr/>
        </p:nvSpPr>
        <p:spPr>
          <a:xfrm>
            <a:off x="437375" y="48212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time you find yourself copying and pasting when writing code, there has to be a better way...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23a0d2ad_1_16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d23a0d2ad_1_16"/>
          <p:cNvSpPr txBox="1"/>
          <p:nvPr/>
        </p:nvSpPr>
        <p:spPr>
          <a:xfrm>
            <a:off x="40450" y="1910575"/>
            <a:ext cx="8350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Define the method writeSong()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g5d23a0d2ad_1_16"/>
          <p:cNvSpPr txBox="1"/>
          <p:nvPr/>
        </p:nvSpPr>
        <p:spPr>
          <a:xfrm>
            <a:off x="437375" y="3192375"/>
            <a:ext cx="8546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</a:rPr>
              <a:t>public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0000FF"/>
                </a:solidFill>
              </a:rPr>
              <a:t>static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00FF00"/>
                </a:solidFill>
              </a:rPr>
              <a:t>void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FF00FF"/>
                </a:solidFill>
              </a:rPr>
              <a:t>writeSong</a:t>
            </a:r>
            <a:r>
              <a:rPr lang="en-US" sz="3000">
                <a:solidFill>
                  <a:srgbClr val="FF9900"/>
                </a:solidFill>
              </a:rPr>
              <a:t>( )</a:t>
            </a:r>
            <a:endParaRPr sz="3000">
              <a:solidFill>
                <a:srgbClr val="FF9900"/>
              </a:solidFill>
            </a:endParaRPr>
          </a:p>
        </p:txBody>
      </p:sp>
      <p:cxnSp>
        <p:nvCxnSpPr>
          <p:cNvPr id="48" name="Google Shape;48;g5d23a0d2ad_1_16"/>
          <p:cNvCxnSpPr/>
          <p:nvPr/>
        </p:nvCxnSpPr>
        <p:spPr>
          <a:xfrm flipH="1" rot="10800000">
            <a:off x="693600" y="3856525"/>
            <a:ext cx="286500" cy="111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g5d23a0d2ad_1_16"/>
          <p:cNvSpPr txBox="1"/>
          <p:nvPr/>
        </p:nvSpPr>
        <p:spPr>
          <a:xfrm>
            <a:off x="181125" y="5243225"/>
            <a:ext cx="310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outside of the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created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" name="Google Shape;50;g5d23a0d2ad_1_16"/>
          <p:cNvCxnSpPr/>
          <p:nvPr/>
        </p:nvCxnSpPr>
        <p:spPr>
          <a:xfrm rot="10800000">
            <a:off x="2140450" y="3889325"/>
            <a:ext cx="723600" cy="1009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" name="Google Shape;51;g5d23a0d2ad_1_16"/>
          <p:cNvSpPr txBox="1"/>
          <p:nvPr/>
        </p:nvSpPr>
        <p:spPr>
          <a:xfrm>
            <a:off x="2390925" y="4862225"/>
            <a:ext cx="310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in the same class as main()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" name="Google Shape;52;g5d23a0d2ad_1_16"/>
          <p:cNvCxnSpPr/>
          <p:nvPr/>
        </p:nvCxnSpPr>
        <p:spPr>
          <a:xfrm rot="10800000">
            <a:off x="3210600" y="3783825"/>
            <a:ext cx="2034900" cy="1009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" name="Google Shape;53;g5d23a0d2ad_1_16"/>
          <p:cNvSpPr txBox="1"/>
          <p:nvPr/>
        </p:nvSpPr>
        <p:spPr>
          <a:xfrm>
            <a:off x="4905525" y="4633625"/>
            <a:ext cx="310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return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" name="Google Shape;54;g5d23a0d2ad_1_16"/>
          <p:cNvCxnSpPr>
            <a:endCxn id="47" idx="0"/>
          </p:cNvCxnSpPr>
          <p:nvPr/>
        </p:nvCxnSpPr>
        <p:spPr>
          <a:xfrm flipH="1">
            <a:off x="4710425" y="2773875"/>
            <a:ext cx="1786200" cy="418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g5d23a0d2ad_1_16"/>
          <p:cNvSpPr txBox="1"/>
          <p:nvPr/>
        </p:nvSpPr>
        <p:spPr>
          <a:xfrm>
            <a:off x="6581925" y="2195225"/>
            <a:ext cx="310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name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g5d23a0d2ad_1_16"/>
          <p:cNvCxnSpPr/>
          <p:nvPr/>
        </p:nvCxnSpPr>
        <p:spPr>
          <a:xfrm rot="10800000">
            <a:off x="5275650" y="3693350"/>
            <a:ext cx="1371600" cy="69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g5d23a0d2ad_1_16"/>
          <p:cNvSpPr txBox="1"/>
          <p:nvPr/>
        </p:nvSpPr>
        <p:spPr>
          <a:xfrm>
            <a:off x="6734325" y="3871625"/>
            <a:ext cx="2034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input parameters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23a0d2ad_1_34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g5d23a0d2ad_1_34"/>
          <p:cNvSpPr txBox="1"/>
          <p:nvPr/>
        </p:nvSpPr>
        <p:spPr>
          <a:xfrm>
            <a:off x="40450" y="1910575"/>
            <a:ext cx="8350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the method writeSong()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5d23a0d2ad_1_34"/>
          <p:cNvSpPr txBox="1"/>
          <p:nvPr/>
        </p:nvSpPr>
        <p:spPr>
          <a:xfrm>
            <a:off x="497675" y="3205500"/>
            <a:ext cx="8862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public static void writeSong( 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{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	</a:t>
            </a:r>
            <a:r>
              <a:rPr lang="en-US" sz="3000">
                <a:solidFill>
                  <a:schemeClr val="dk1"/>
                </a:solidFill>
              </a:rPr>
              <a:t>System.out.println(“The snow glows white ”);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System.out.println(“on the mountain tonight “);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System.out.println(“Not a footprint to be seen “);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23a0d2ad_1_50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5d23a0d2ad_1_50"/>
          <p:cNvSpPr txBox="1"/>
          <p:nvPr/>
        </p:nvSpPr>
        <p:spPr>
          <a:xfrm>
            <a:off x="40450" y="1910575"/>
            <a:ext cx="8350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the method writeSong()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5d23a0d2ad_1_50"/>
          <p:cNvSpPr txBox="1"/>
          <p:nvPr/>
        </p:nvSpPr>
        <p:spPr>
          <a:xfrm>
            <a:off x="497675" y="3205500"/>
            <a:ext cx="8862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public static void main(String args[])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writeSong();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// this will go to the method you wrote and run all of the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// commands in the method one time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23a0d2ad_1_57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5d23a0d2ad_1_57"/>
          <p:cNvSpPr txBox="1"/>
          <p:nvPr/>
        </p:nvSpPr>
        <p:spPr>
          <a:xfrm>
            <a:off x="497675" y="2138700"/>
            <a:ext cx="8862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What if you want to see the song multiple times?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public static void main(String args[])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writeSong();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writeSong();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writeSong();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// this will write the lyrics our 3 times!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23a0d2ad_1_64"/>
          <p:cNvSpPr txBox="1"/>
          <p:nvPr/>
        </p:nvSpPr>
        <p:spPr>
          <a:xfrm>
            <a:off x="0" y="150125"/>
            <a:ext cx="8973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Methods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void, no input parameters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5d23a0d2ad_1_64"/>
          <p:cNvSpPr txBox="1"/>
          <p:nvPr/>
        </p:nvSpPr>
        <p:spPr>
          <a:xfrm>
            <a:off x="497675" y="2138700"/>
            <a:ext cx="8862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Why is this good?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You could SELL your writeSong() method to someone that wanted the “Let it Go” lyrics printed.  The code is packaged!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