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hKLNEvbTSX39TY2N7E7vdPMsVX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2509d525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2509d5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2509d525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2509d5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2509d525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2509d5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29c020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d29c0208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2509d5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d2509d52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2509d5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d2509d525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Arrays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2509d525_0_44"/>
          <p:cNvSpPr txBox="1"/>
          <p:nvPr/>
        </p:nvSpPr>
        <p:spPr>
          <a:xfrm>
            <a:off x="1123575" y="144200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Let’s fill 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with zero’s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5d2509d525_0_44"/>
          <p:cNvSpPr txBox="1"/>
          <p:nvPr/>
        </p:nvSpPr>
        <p:spPr>
          <a:xfrm>
            <a:off x="1252025" y="3453900"/>
            <a:ext cx="63009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0" lang="en-US" sz="4800" u="none" cap="none" strike="noStrike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b="0" i="0" lang="en-US" sz="4800" u="none" cap="none" strike="noStrik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g5d2509d525_0_44"/>
          <p:cNvCxnSpPr/>
          <p:nvPr/>
        </p:nvCxnSpPr>
        <p:spPr>
          <a:xfrm flipH="1">
            <a:off x="2029000" y="2351275"/>
            <a:ext cx="16800" cy="1073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g5d2509d525_0_44"/>
          <p:cNvSpPr txBox="1"/>
          <p:nvPr/>
        </p:nvSpPr>
        <p:spPr>
          <a:xfrm>
            <a:off x="1490950" y="1038175"/>
            <a:ext cx="172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name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" name="Google Shape;155;g5d2509d525_0_44"/>
          <p:cNvCxnSpPr/>
          <p:nvPr/>
        </p:nvCxnSpPr>
        <p:spPr>
          <a:xfrm flipH="1" rot="10800000">
            <a:off x="3202775" y="4256750"/>
            <a:ext cx="67200" cy="1257600"/>
          </a:xfrm>
          <a:prstGeom prst="straightConnector1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g5d2509d525_0_44"/>
          <p:cNvSpPr txBox="1"/>
          <p:nvPr/>
        </p:nvSpPr>
        <p:spPr>
          <a:xfrm>
            <a:off x="2624825" y="5364800"/>
            <a:ext cx="172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6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" name="Google Shape;157;g5d2509d525_0_44"/>
          <p:cNvCxnSpPr>
            <a:endCxn id="152" idx="0"/>
          </p:cNvCxnSpPr>
          <p:nvPr/>
        </p:nvCxnSpPr>
        <p:spPr>
          <a:xfrm flipH="1">
            <a:off x="4402475" y="2113200"/>
            <a:ext cx="477000" cy="13407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5d2509d525_0_44"/>
          <p:cNvSpPr txBox="1"/>
          <p:nvPr/>
        </p:nvSpPr>
        <p:spPr>
          <a:xfrm>
            <a:off x="4262325" y="858950"/>
            <a:ext cx="4611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value for </a:t>
            </a:r>
            <a:endParaRPr sz="3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0</a:t>
            </a:r>
            <a:endParaRPr sz="3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5d2509d525_0_44"/>
          <p:cNvSpPr txBox="1"/>
          <p:nvPr/>
        </p:nvSpPr>
        <p:spPr>
          <a:xfrm>
            <a:off x="5068800" y="4556050"/>
            <a:ext cx="40752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places a 0 into the first element of the array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arnold</a:t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803275" y="130175"/>
            <a:ext cx="733425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Variable: Setting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Values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1252037" y="2387100"/>
            <a:ext cx="63009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arnold[0]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arnold[1] =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arnold[2] =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arnold[3] = 0;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...//all the way to 99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2509d525_0_55"/>
          <p:cNvSpPr txBox="1"/>
          <p:nvPr/>
        </p:nvSpPr>
        <p:spPr>
          <a:xfrm>
            <a:off x="754700" y="970300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what have we gained?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...NOTHING,...yet!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wait, there’s more...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2509d525_0_59"/>
          <p:cNvSpPr txBox="1"/>
          <p:nvPr/>
        </p:nvSpPr>
        <p:spPr>
          <a:xfrm>
            <a:off x="754700" y="970300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Array’s Besty...a loop!</a:t>
            </a:r>
            <a:endParaRPr sz="6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/>
        </p:nvSpPr>
        <p:spPr>
          <a:xfrm>
            <a:off x="1209675" y="76200"/>
            <a:ext cx="662305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Variable: Setting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Values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1690687" y="1685925"/>
            <a:ext cx="5432425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arnold;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 = new int[100];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while(count &lt; arnold.length)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arnold[count]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count = count 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29c02089_0_1"/>
          <p:cNvSpPr txBox="1"/>
          <p:nvPr/>
        </p:nvSpPr>
        <p:spPr>
          <a:xfrm>
            <a:off x="1209675" y="76200"/>
            <a:ext cx="733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Variable: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each element</a:t>
            </a:r>
            <a:endParaRPr/>
          </a:p>
        </p:txBody>
      </p:sp>
      <p:sp>
        <p:nvSpPr>
          <p:cNvPr id="187" name="Google Shape;187;g5d29c02089_0_1"/>
          <p:cNvSpPr txBox="1"/>
          <p:nvPr/>
        </p:nvSpPr>
        <p:spPr>
          <a:xfrm>
            <a:off x="229975" y="2460625"/>
            <a:ext cx="84108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How would we output the tenth element of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arnold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5d29c02089_0_1"/>
          <p:cNvSpPr txBox="1"/>
          <p:nvPr/>
        </p:nvSpPr>
        <p:spPr>
          <a:xfrm>
            <a:off x="707475" y="4594000"/>
            <a:ext cx="81597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System.out.println(arnold[9]);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/>
        </p:nvSpPr>
        <p:spPr>
          <a:xfrm>
            <a:off x="2741612" y="157162"/>
            <a:ext cx="332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552450" y="1536700"/>
            <a:ext cx="859155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08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100 Rectangles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place each at a random (x,y)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2509d525_1_0"/>
          <p:cNvSpPr txBox="1"/>
          <p:nvPr/>
        </p:nvSpPr>
        <p:spPr>
          <a:xfrm>
            <a:off x="2741612" y="157162"/>
            <a:ext cx="3327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Hints</a:t>
            </a:r>
            <a:endParaRPr/>
          </a:p>
        </p:txBody>
      </p:sp>
      <p:sp>
        <p:nvSpPr>
          <p:cNvPr id="200" name="Google Shape;200;g5d2509d525_1_0"/>
          <p:cNvSpPr txBox="1"/>
          <p:nvPr/>
        </p:nvSpPr>
        <p:spPr>
          <a:xfrm>
            <a:off x="552450" y="1536700"/>
            <a:ext cx="8591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making an array of ints, make an array of Rectangles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while loop to fill the array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array called </a:t>
            </a: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tenth Rectangle would be:  r[9]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88800" y="508375"/>
            <a:ext cx="96042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variables in a program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it gets too hard to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the operation?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averaging 3 scores (3 variables?)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averaging 10 scores (10 variables?)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averaging 100 scores (100 variables?)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276225" y="1423987"/>
            <a:ext cx="8537575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b="0" i="0" lang="en-US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 variable,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lang="en-US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a whole group values of the same type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903150" y="366650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Topic: Ta Da</a:t>
            </a:r>
            <a:endParaRPr sz="6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1974850" y="284162"/>
            <a:ext cx="5794375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Definition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279400" y="1684337"/>
            <a:ext cx="887095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list of values of the same type stored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each value in the list is an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array is just one variable (array variable)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array variable initially has no elements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assign number of elements 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ith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“new”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each element initially has no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815975" y="284162"/>
            <a:ext cx="8328025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 Creation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2005012" y="2362200"/>
            <a:ext cx="31146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</p:txBody>
      </p:sp>
      <p:cxnSp>
        <p:nvCxnSpPr>
          <p:cNvPr id="108" name="Google Shape;108;p5"/>
          <p:cNvCxnSpPr/>
          <p:nvPr/>
        </p:nvCxnSpPr>
        <p:spPr>
          <a:xfrm rot="10800000">
            <a:off x="4298950" y="3186112"/>
            <a:ext cx="820737" cy="1422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" name="Google Shape;109;p5"/>
          <p:cNvSpPr txBox="1"/>
          <p:nvPr/>
        </p:nvSpPr>
        <p:spPr>
          <a:xfrm>
            <a:off x="5119687" y="4137025"/>
            <a:ext cx="36179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</a:t>
            </a:r>
            <a:endParaRPr b="0" i="0" sz="48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p5"/>
          <p:cNvCxnSpPr/>
          <p:nvPr/>
        </p:nvCxnSpPr>
        <p:spPr>
          <a:xfrm flipH="1" rot="10800000">
            <a:off x="1624012" y="3186212"/>
            <a:ext cx="620700" cy="1422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" name="Google Shape;111;p5"/>
          <p:cNvSpPr txBox="1"/>
          <p:nvPr/>
        </p:nvSpPr>
        <p:spPr>
          <a:xfrm>
            <a:off x="-17462" y="4681537"/>
            <a:ext cx="458628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stored in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5"/>
          <p:cNvCxnSpPr/>
          <p:nvPr/>
        </p:nvCxnSpPr>
        <p:spPr>
          <a:xfrm flipH="1">
            <a:off x="3085500" y="1674525"/>
            <a:ext cx="1039500" cy="788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5"/>
          <p:cNvSpPr txBox="1"/>
          <p:nvPr/>
        </p:nvSpPr>
        <p:spPr>
          <a:xfrm>
            <a:off x="4146550" y="1062081"/>
            <a:ext cx="4586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array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168275" y="130175"/>
            <a:ext cx="877252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Variable: Set the Size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0" y="1035050"/>
            <a:ext cx="1100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variablename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0" lang="en-US" sz="4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#elements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993775" y="3814762"/>
            <a:ext cx="56927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0" lang="en-US" sz="4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168275" y="4994275"/>
            <a:ext cx="95070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This command constructs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array.</a:t>
            </a:r>
            <a:endParaRPr/>
          </a:p>
        </p:txBody>
      </p:sp>
      <p:cxnSp>
        <p:nvCxnSpPr>
          <p:cNvPr id="122" name="Google Shape;122;p6"/>
          <p:cNvCxnSpPr/>
          <p:nvPr/>
        </p:nvCxnSpPr>
        <p:spPr>
          <a:xfrm flipH="1">
            <a:off x="2029000" y="2884675"/>
            <a:ext cx="16800" cy="1073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6"/>
          <p:cNvSpPr txBox="1"/>
          <p:nvPr/>
        </p:nvSpPr>
        <p:spPr>
          <a:xfrm>
            <a:off x="1827313" y="2104050"/>
            <a:ext cx="3873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word</a:t>
            </a:r>
            <a:endParaRPr sz="3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(constructs)</a:t>
            </a:r>
            <a:endParaRPr sz="3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6"/>
          <p:cNvCxnSpPr>
            <a:endCxn id="120" idx="0"/>
          </p:cNvCxnSpPr>
          <p:nvPr/>
        </p:nvCxnSpPr>
        <p:spPr>
          <a:xfrm flipH="1">
            <a:off x="3840163" y="3354262"/>
            <a:ext cx="16500" cy="46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6"/>
          <p:cNvCxnSpPr/>
          <p:nvPr/>
        </p:nvCxnSpPr>
        <p:spPr>
          <a:xfrm flipH="1">
            <a:off x="4862675" y="1945675"/>
            <a:ext cx="838500" cy="19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6"/>
          <p:cNvCxnSpPr/>
          <p:nvPr/>
        </p:nvCxnSpPr>
        <p:spPr>
          <a:xfrm flipH="1">
            <a:off x="5868800" y="1794775"/>
            <a:ext cx="1425300" cy="2095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2509d525_0_32"/>
          <p:cNvSpPr txBox="1"/>
          <p:nvPr/>
        </p:nvSpPr>
        <p:spPr>
          <a:xfrm>
            <a:off x="168275" y="130175"/>
            <a:ext cx="8772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Variable: Set the Size</a:t>
            </a:r>
            <a:endParaRPr/>
          </a:p>
        </p:txBody>
      </p:sp>
      <p:sp>
        <p:nvSpPr>
          <p:cNvPr id="132" name="Google Shape;132;g5d2509d525_0_32"/>
          <p:cNvSpPr txBox="1"/>
          <p:nvPr/>
        </p:nvSpPr>
        <p:spPr>
          <a:xfrm>
            <a:off x="993775" y="1147762"/>
            <a:ext cx="5692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0" lang="en-US" sz="4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/>
          </a:p>
        </p:txBody>
      </p:sp>
      <p:sp>
        <p:nvSpPr>
          <p:cNvPr id="133" name="Google Shape;133;g5d2509d525_0_32"/>
          <p:cNvSpPr txBox="1"/>
          <p:nvPr/>
        </p:nvSpPr>
        <p:spPr>
          <a:xfrm>
            <a:off x="168275" y="3013075"/>
            <a:ext cx="95070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words: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</a:t>
            </a:r>
            <a:r>
              <a:rPr i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arnold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holds 100 integers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168275" y="130175"/>
            <a:ext cx="889952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Variable: Get the Size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600075" y="2336800"/>
            <a:ext cx="8026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System.out.print(arnold.length);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508000" y="4076700"/>
            <a:ext cx="85599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have to set the size before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get the size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01675" y="130175"/>
            <a:ext cx="7735887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Variable: Learn 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zero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269875" y="2336800"/>
            <a:ext cx="88804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array elements start at zero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access each element with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-”Ok, on the count of three. Ready?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Zero, one, two!”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