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8xiVNbDKWMMMT1FYmJKJZVN2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24650d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5d24650d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29e262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5d29e2621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29e262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5d29e2621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29e262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5d29e2621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29e262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5d29e2621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29e262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5d29e2621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4650ddd_0_1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d24650ddd_0_1"/>
          <p:cNvSpPr txBox="1"/>
          <p:nvPr/>
        </p:nvSpPr>
        <p:spPr>
          <a:xfrm>
            <a:off x="0" y="1666900"/>
            <a:ext cx="8631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Examples of array algorithms</a:t>
            </a:r>
            <a:endParaRPr b="0" i="0" sz="3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5d24650ddd_0_1"/>
          <p:cNvSpPr txBox="1"/>
          <p:nvPr/>
        </p:nvSpPr>
        <p:spPr>
          <a:xfrm>
            <a:off x="210900" y="3438725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 the minimum value in a an int array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 the max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 the all the elements in the array together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AutoNum type="arabicParenR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find the average value of an array of ints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29e2621e_0_1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Algorithms: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minimum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5d29e2621e_0_1"/>
          <p:cNvSpPr txBox="1"/>
          <p:nvPr/>
        </p:nvSpPr>
        <p:spPr>
          <a:xfrm>
            <a:off x="249750" y="2409050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5d29e2621e_0_1"/>
          <p:cNvSpPr txBox="1"/>
          <p:nvPr/>
        </p:nvSpPr>
        <p:spPr>
          <a:xfrm>
            <a:off x="4157550" y="3516425"/>
            <a:ext cx="7351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what is the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29e2621e_0_8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minimum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5d29e2621e_0_8"/>
          <p:cNvSpPr txBox="1"/>
          <p:nvPr/>
        </p:nvSpPr>
        <p:spPr>
          <a:xfrm>
            <a:off x="230325" y="1185100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5d29e2621e_0_8"/>
          <p:cNvSpPr txBox="1"/>
          <p:nvPr/>
        </p:nvSpPr>
        <p:spPr>
          <a:xfrm>
            <a:off x="3358250" y="1698475"/>
            <a:ext cx="44490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How about now?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29e2621e_0_14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minimum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5d29e2621e_0_14"/>
          <p:cNvSpPr txBox="1"/>
          <p:nvPr/>
        </p:nvSpPr>
        <p:spPr>
          <a:xfrm>
            <a:off x="230325" y="1185100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5d29e2621e_0_14"/>
          <p:cNvSpPr txBox="1"/>
          <p:nvPr/>
        </p:nvSpPr>
        <p:spPr>
          <a:xfrm>
            <a:off x="3358250" y="1698475"/>
            <a:ext cx="44490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How about now?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29e2621e_1_0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minimum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5d29e2621e_1_0"/>
          <p:cNvSpPr txBox="1"/>
          <p:nvPr/>
        </p:nvSpPr>
        <p:spPr>
          <a:xfrm>
            <a:off x="381000" y="2081575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int[] num = new int[10];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int min = 1000;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int c =0;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while(c &lt; num.length)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num[c] = Canvas.rand(100);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System.out.print(num[c] + " ");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c = c + 1;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5d29e2621e_1_0"/>
          <p:cNvSpPr txBox="1"/>
          <p:nvPr/>
        </p:nvSpPr>
        <p:spPr>
          <a:xfrm>
            <a:off x="386450" y="1165075"/>
            <a:ext cx="44490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Now the code...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29e2621e_1_7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minimum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5d29e2621e_1_7"/>
          <p:cNvSpPr txBox="1"/>
          <p:nvPr/>
        </p:nvSpPr>
        <p:spPr>
          <a:xfrm>
            <a:off x="1524000" y="1700575"/>
            <a:ext cx="92283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 = 0;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while(c &lt; num.length)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if(num[c] &lt; min)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{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min = num[c];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c = c + 1;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System.out.println(min);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5d29e2621e_1_7"/>
          <p:cNvSpPr txBox="1"/>
          <p:nvPr/>
        </p:nvSpPr>
        <p:spPr>
          <a:xfrm>
            <a:off x="5450" y="1088875"/>
            <a:ext cx="4811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Now the code continued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276225" y="1183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x, y location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the index number of the Rectangle with the largest y coordinate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