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" roundtripDataSignature="AMtx7mgwiSGTf0L50c1PQt3P7L2JcbR+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37" name="Google Shape;3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0" name="Google Shape;50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1" name="Google Shape;51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2" name="Google Shape;52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8" name="Google Shape;58;p20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273300" y="457200"/>
            <a:ext cx="4713287" cy="466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/>
        </p:nvSpPr>
        <p:spPr>
          <a:xfrm>
            <a:off x="3656005" y="157150"/>
            <a:ext cx="1844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276225" y="1183700"/>
            <a:ext cx="8591700" cy="47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100 Rectangles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dimension: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 = 50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-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 = 100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place each at a random x, y location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fill each Rectangle with a random color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user clicks, the Rect with the largest y coordinate should translate 5 units to the left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