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5vwWBBqZ9VwWTLrAoRuHpskbK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28900e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e28900ec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e28900ec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g5e28900ec7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e28900ec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g5e28900ec7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</a:t>
            </a:r>
            <a:r>
              <a:rPr b="0" i="0" lang="en-US" sz="6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ore Car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28900ec7_0_15"/>
          <p:cNvSpPr txBox="1"/>
          <p:nvPr/>
        </p:nvSpPr>
        <p:spPr>
          <a:xfrm>
            <a:off x="1152525" y="260350"/>
            <a:ext cx="6537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5e28900ec7_0_15"/>
          <p:cNvSpPr txBox="1"/>
          <p:nvPr/>
        </p:nvSpPr>
        <p:spPr>
          <a:xfrm>
            <a:off x="820900" y="1795725"/>
            <a:ext cx="7849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definition has three parts: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(also called global variables or instance variables)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" name="Google Shape;26;g5e28900ec7_0_15"/>
          <p:cNvCxnSpPr/>
          <p:nvPr/>
        </p:nvCxnSpPr>
        <p:spPr>
          <a:xfrm>
            <a:off x="444650" y="5495525"/>
            <a:ext cx="95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e28900ec7_0_108"/>
          <p:cNvSpPr txBox="1"/>
          <p:nvPr/>
        </p:nvSpPr>
        <p:spPr>
          <a:xfrm>
            <a:off x="2151046" y="25400"/>
            <a:ext cx="5408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Both Files...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5e28900ec7_0_108"/>
          <p:cNvSpPr txBox="1"/>
          <p:nvPr/>
        </p:nvSpPr>
        <p:spPr>
          <a:xfrm>
            <a:off x="162850" y="1546263"/>
            <a:ext cx="9585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fred = new Car(</a:t>
            </a:r>
            <a:r>
              <a:rPr b="0" i="0" lang="en-US" sz="24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fred.draw();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" name="Google Shape;33;g5e28900ec7_0_108"/>
          <p:cNvCxnSpPr/>
          <p:nvPr/>
        </p:nvCxnSpPr>
        <p:spPr>
          <a:xfrm>
            <a:off x="130175" y="2679700"/>
            <a:ext cx="8861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g5e28900ec7_0_108"/>
          <p:cNvSpPr txBox="1"/>
          <p:nvPr/>
        </p:nvSpPr>
        <p:spPr>
          <a:xfrm>
            <a:off x="0" y="3351212"/>
            <a:ext cx="896790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fields and constructor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draw()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5e28900ec7_0_108"/>
          <p:cNvSpPr txBox="1"/>
          <p:nvPr/>
        </p:nvSpPr>
        <p:spPr>
          <a:xfrm>
            <a:off x="-80950" y="612650"/>
            <a:ext cx="3399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-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starter.java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g5e28900ec7_0_108"/>
          <p:cNvSpPr txBox="1"/>
          <p:nvPr/>
        </p:nvSpPr>
        <p:spPr>
          <a:xfrm>
            <a:off x="-80950" y="2670050"/>
            <a:ext cx="3227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- Car.java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g5e28900ec7_0_108"/>
          <p:cNvSpPr txBox="1"/>
          <p:nvPr/>
        </p:nvSpPr>
        <p:spPr>
          <a:xfrm>
            <a:off x="5609525" y="4078175"/>
            <a:ext cx="3758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method draw()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" name="Google Shape;38;g5e28900ec7_0_108"/>
          <p:cNvCxnSpPr/>
          <p:nvPr/>
        </p:nvCxnSpPr>
        <p:spPr>
          <a:xfrm flipH="1">
            <a:off x="3334925" y="4422275"/>
            <a:ext cx="2274600" cy="51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e28900ec7_0_129"/>
          <p:cNvSpPr txBox="1"/>
          <p:nvPr/>
        </p:nvSpPr>
        <p:spPr>
          <a:xfrm>
            <a:off x="1278826" y="0"/>
            <a:ext cx="643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 draw() method...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5e28900ec7_0_129"/>
          <p:cNvSpPr txBox="1"/>
          <p:nvPr/>
        </p:nvSpPr>
        <p:spPr>
          <a:xfrm>
            <a:off x="88050" y="1726462"/>
            <a:ext cx="896790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each part of the Car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draw()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upperBody.draw();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lowerBody.draw();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wheel1.draw();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wheel2.draw();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/>
        </p:nvSpPr>
        <p:spPr>
          <a:xfrm>
            <a:off x="1257300" y="185737"/>
            <a:ext cx="60705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/>
          <p:nvPr/>
        </p:nvSpPr>
        <p:spPr>
          <a:xfrm>
            <a:off x="428625" y="2085975"/>
            <a:ext cx="83448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translate method to your Car class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it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