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hri1uhn7WU9OM0AxlxexatxhAC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28900ec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" name="Google Shape;22;g5e28900ec7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5e2b0bbfb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" name="Google Shape;29;g5e2b0bbfb0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5e2e7447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" name="Google Shape;37;g5e2e7447c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5e2d391dc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" name="Google Shape;43;g5e2d391dc4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1441450" y="476250"/>
            <a:ext cx="6535800" cy="57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Something </a:t>
            </a:r>
            <a:r>
              <a:rPr b="0" i="0" lang="en-US" sz="6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More Car Class...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e28900ec7_0_15"/>
          <p:cNvSpPr txBox="1"/>
          <p:nvPr/>
        </p:nvSpPr>
        <p:spPr>
          <a:xfrm>
            <a:off x="1152525" y="260350"/>
            <a:ext cx="65370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g5e28900ec7_0_15"/>
          <p:cNvSpPr txBox="1"/>
          <p:nvPr/>
        </p:nvSpPr>
        <p:spPr>
          <a:xfrm>
            <a:off x="820900" y="1795725"/>
            <a:ext cx="78498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 definition has three parts: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AutoNum type="arabicParenR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fields (also called global variables or instance variables)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AutoNum type="arabicParenR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constructors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AutoNum type="arabicParenR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" name="Google Shape;26;g5e28900ec7_0_15"/>
          <p:cNvCxnSpPr/>
          <p:nvPr/>
        </p:nvCxnSpPr>
        <p:spPr>
          <a:xfrm>
            <a:off x="444650" y="5571725"/>
            <a:ext cx="957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5e2b0bbfb0_0_8"/>
          <p:cNvSpPr txBox="1"/>
          <p:nvPr/>
        </p:nvSpPr>
        <p:spPr>
          <a:xfrm>
            <a:off x="1278825" y="0"/>
            <a:ext cx="773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a method to Car class that is a fancy </a:t>
            </a:r>
            <a:r>
              <a:rPr b="0" i="1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translate - </a:t>
            </a: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called </a:t>
            </a:r>
            <a:r>
              <a:rPr b="0" i="1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g5e2b0bbfb0_0_8"/>
          <p:cNvSpPr txBox="1"/>
          <p:nvPr/>
        </p:nvSpPr>
        <p:spPr>
          <a:xfrm>
            <a:off x="87025" y="4390900"/>
            <a:ext cx="10119600" cy="17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starter.java file: 	</a:t>
            </a:r>
            <a:r>
              <a:rPr b="0" i="0" lang="en-US" sz="3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 fred = new Car(13,59);</a:t>
            </a:r>
            <a:endParaRPr b="0" i="0" sz="3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while(true)</a:t>
            </a:r>
            <a:endParaRPr b="0" i="0" sz="3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0" i="0" sz="3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fred.drive();</a:t>
            </a:r>
            <a:endParaRPr b="0" i="0" sz="3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3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Google Shape;33;g5e2b0bbfb0_0_8"/>
          <p:cNvSpPr txBox="1"/>
          <p:nvPr/>
        </p:nvSpPr>
        <p:spPr>
          <a:xfrm>
            <a:off x="985725" y="1628800"/>
            <a:ext cx="72609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purpose of </a:t>
            </a:r>
            <a:r>
              <a:rPr b="0" i="1" lang="en-US" sz="3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</a:t>
            </a:r>
            <a:r>
              <a:rPr b="0" i="0" lang="en-US" sz="3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to encapsulate the commands to move the Car.  The method will evolve. </a:t>
            </a:r>
            <a:endParaRPr b="0" i="0" sz="3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" name="Google Shape;34;g5e2b0bbfb0_0_8"/>
          <p:cNvSpPr txBox="1"/>
          <p:nvPr/>
        </p:nvSpPr>
        <p:spPr>
          <a:xfrm>
            <a:off x="87025" y="3457150"/>
            <a:ext cx="68394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 class file:		</a:t>
            </a:r>
            <a:r>
              <a:rPr b="0" i="0" lang="en-US" sz="3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void drive()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5e2e7447c5_0_0"/>
          <p:cNvSpPr txBox="1"/>
          <p:nvPr/>
        </p:nvSpPr>
        <p:spPr>
          <a:xfrm>
            <a:off x="1278826" y="0"/>
            <a:ext cx="6434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a method to Car class that is a fancy </a:t>
            </a:r>
            <a:r>
              <a:rPr b="0" i="1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translate - </a:t>
            </a: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called </a:t>
            </a:r>
            <a:r>
              <a:rPr b="0" i="1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5e2e7447c5_0_0"/>
          <p:cNvSpPr txBox="1"/>
          <p:nvPr/>
        </p:nvSpPr>
        <p:spPr>
          <a:xfrm>
            <a:off x="452325" y="2619400"/>
            <a:ext cx="72609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</a:t>
            </a:r>
            <a:r>
              <a:rPr b="0" i="0" lang="en-US" sz="3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generation of the </a:t>
            </a:r>
            <a:r>
              <a:rPr b="0" i="1" lang="en-US" sz="3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drive()</a:t>
            </a:r>
            <a:r>
              <a:rPr b="0" i="0" lang="en-US" sz="3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will contain the functionality to </a:t>
            </a: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traverse the whole screen</a:t>
            </a:r>
            <a:r>
              <a:rPr b="0" i="0" lang="en-US" sz="3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Note the while loop to run the Car forever will still be in the client (starter.java) file.  The </a:t>
            </a:r>
            <a:r>
              <a:rPr b="0" i="1" lang="en-US" sz="3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drive()</a:t>
            </a:r>
            <a:r>
              <a:rPr b="0" i="0" lang="en-US" sz="3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is just the single step of the recycle function.</a:t>
            </a:r>
            <a:endParaRPr b="0" i="0" sz="3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5e2d391dc4_0_47"/>
          <p:cNvSpPr txBox="1"/>
          <p:nvPr/>
        </p:nvSpPr>
        <p:spPr>
          <a:xfrm>
            <a:off x="3557275" y="307825"/>
            <a:ext cx="21891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-US" sz="7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endParaRPr b="0" i="0" sz="7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" name="Google Shape;46;g5e2d391dc4_0_47"/>
          <p:cNvSpPr txBox="1"/>
          <p:nvPr/>
        </p:nvSpPr>
        <p:spPr>
          <a:xfrm>
            <a:off x="1009025" y="145102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edit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drive()</a:t>
            </a: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your Car class</a:t>
            </a:r>
            <a:endParaRPr b="0" i="1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Car object should recycle and travel on all roads if the method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called repeatedly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add your roads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it!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