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AUm/RO1tepyiAGEPBEpfxdEJ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25b4c8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5e25b4c86e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5b4c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5b4c8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e25b4c8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g5e25b4c8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25b4c8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g5e25b4c86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25b4c8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5e25b4c86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2efbda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5e2efbdab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5b4c8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5e25b4c86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Make a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5b4c86e_0_48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5e25b4c86e_0_48"/>
          <p:cNvSpPr txBox="1"/>
          <p:nvPr/>
        </p:nvSpPr>
        <p:spPr>
          <a:xfrm>
            <a:off x="428625" y="2085975"/>
            <a:ext cx="77265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forget to initialize the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in the first two constructors.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two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did not know about the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cuz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didn’t exist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48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48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48"/>
          <p:cNvCxnSpPr/>
          <p:nvPr/>
        </p:nvCxnSpPr>
        <p:spPr>
          <a:xfrm>
            <a:off x="444650" y="44287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5b4c86e_0_0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5b4c86e_0_0"/>
          <p:cNvSpPr txBox="1"/>
          <p:nvPr/>
        </p:nvSpPr>
        <p:spPr>
          <a:xfrm>
            <a:off x="527250" y="1595075"/>
            <a:ext cx="8089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just added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another constructor to allow: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17.0, 23.0, “pizza”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25b4c86e_0_0"/>
          <p:cNvSpPr/>
          <p:nvPr/>
        </p:nvSpPr>
        <p:spPr>
          <a:xfrm>
            <a:off x="3616550" y="4027000"/>
            <a:ext cx="1146000" cy="68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5e25b4c86e_0_0"/>
          <p:cNvSpPr/>
          <p:nvPr/>
        </p:nvSpPr>
        <p:spPr>
          <a:xfrm>
            <a:off x="3360025" y="4703300"/>
            <a:ext cx="1607700" cy="376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5e25b4c86e_0_0"/>
          <p:cNvSpPr/>
          <p:nvPr/>
        </p:nvSpPr>
        <p:spPr>
          <a:xfrm>
            <a:off x="3428425" y="48944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5e25b4c86e_0_0"/>
          <p:cNvSpPr/>
          <p:nvPr/>
        </p:nvSpPr>
        <p:spPr>
          <a:xfrm>
            <a:off x="4342825" y="48944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e25b4c86e_0_12"/>
          <p:cNvSpPr txBox="1"/>
          <p:nvPr/>
        </p:nvSpPr>
        <p:spPr>
          <a:xfrm>
            <a:off x="-7700" y="2703850"/>
            <a:ext cx="1117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Car(17.0, 23.0, “pizza”, C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olor.BLUE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this we are going to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existing constructors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(any time you copy and paste code, there is a better way)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g5e25b4c86e_0_12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e25b4c86e_0_12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5e25b4c86e_0_12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5e25b4c86e_0_12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5e25b4c86e_0_12"/>
          <p:cNvSpPr txBox="1"/>
          <p:nvPr/>
        </p:nvSpPr>
        <p:spPr>
          <a:xfrm>
            <a:off x="68425" y="1726763"/>
            <a:ext cx="3796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want to do this: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5b4c86e_0_21"/>
          <p:cNvSpPr txBox="1"/>
          <p:nvPr/>
        </p:nvSpPr>
        <p:spPr>
          <a:xfrm>
            <a:off x="373300" y="2170450"/>
            <a:ext cx="877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Car(17.0, 23.0, “pizza”, Color.BLUE);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the keyword </a:t>
            </a:r>
            <a:r>
              <a:rPr b="0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endParaRPr b="0" i="1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call another constructor in the same file.  So if we wanted to call the existing constructor…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5e25b4c86e_0_21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5e25b4c86e_0_21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5e25b4c86e_0_21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5e25b4c86e_0_21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25b4c86e_0_29"/>
          <p:cNvSpPr txBox="1"/>
          <p:nvPr/>
        </p:nvSpPr>
        <p:spPr>
          <a:xfrm>
            <a:off x="571675" y="1485975"/>
            <a:ext cx="9074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call: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this(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of the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Car(double xx, double yy, String mess)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call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this(x,y,st)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of the new constructor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Car(double a, double b, String c, Color d)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5e25b4c86e_0_29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5e25b4c86e_0_29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5e25b4c86e_0_29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5e25b4c86e_0_29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efbdabc_0_1"/>
          <p:cNvSpPr txBox="1"/>
          <p:nvPr/>
        </p:nvSpPr>
        <p:spPr>
          <a:xfrm>
            <a:off x="571675" y="1485975"/>
            <a:ext cx="9074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this(...)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the first line of the constructor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only call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this(...)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once in a given constructor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5e2efbdabc_0_1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5e2efbdabc_0_1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5e2efbdabc_0_1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5e2efbdabc_0_1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25b4c86e_0_37"/>
          <p:cNvSpPr txBox="1"/>
          <p:nvPr/>
        </p:nvSpPr>
        <p:spPr>
          <a:xfrm>
            <a:off x="373300" y="2170450"/>
            <a:ext cx="10640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Car(17.0, 23.0, “pizza”, C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olor.BLUE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5e25b4c86e_0_37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5e25b4c86e_0_37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5e25b4c86e_0_37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e25b4c86e_0_37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5e25b4c86e_0_37"/>
          <p:cNvSpPr txBox="1"/>
          <p:nvPr/>
        </p:nvSpPr>
        <p:spPr>
          <a:xfrm>
            <a:off x="564375" y="1703000"/>
            <a:ext cx="254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starter.java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5e25b4c86e_0_37"/>
          <p:cNvSpPr txBox="1"/>
          <p:nvPr/>
        </p:nvSpPr>
        <p:spPr>
          <a:xfrm>
            <a:off x="564375" y="3303200"/>
            <a:ext cx="2154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Car.java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5e25b4c86e_0_37"/>
          <p:cNvSpPr txBox="1"/>
          <p:nvPr/>
        </p:nvSpPr>
        <p:spPr>
          <a:xfrm>
            <a:off x="400950" y="3789475"/>
            <a:ext cx="8646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Car(double xx, double yy, String mess, C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olor c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this(xx,yy,mess);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all the code to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colors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28625" y="2085975"/>
            <a:ext cx="7726362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 to your Car class that allows the user to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Color of the Car object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 by making a few Cars with different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