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jg2yRXNl1vZ0yVj34+IO+OPL60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/>
        </p:nvSpPr>
        <p:spPr>
          <a:xfrm>
            <a:off x="1257300" y="185737"/>
            <a:ext cx="60705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9"/>
          <p:cNvSpPr txBox="1"/>
          <p:nvPr/>
        </p:nvSpPr>
        <p:spPr>
          <a:xfrm>
            <a:off x="291800" y="1230875"/>
            <a:ext cx="77265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simple game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an ellipse object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the motion of the ellipse with the w-a-s-d keys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bunch of Car objects that randomly recycle forever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ellipse collides with a Car, the Car should stop moving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is to stop all of the Cars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message out to the Canvas when all of the Cars are stopped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