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i8g1c8Kr9A5OXOP9bYIlVUUpuK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3a48e0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e39e33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" name="Google Shape;28;g5e39e334e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Frogger!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803800" y="1584625"/>
            <a:ext cx="8243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Goal is to finish Frogger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All the following suggestions involve tuning the game so that it is more entertaining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Place the happyFace on the grass at the top or bottom of the screen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Select the number of Cars in your array so that each lane is crowded but still possible to cross the road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e39e334e4_0_0"/>
          <p:cNvSpPr txBox="1"/>
          <p:nvPr/>
        </p:nvSpPr>
        <p:spPr>
          <a:xfrm>
            <a:off x="1441450" y="190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(continued)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e39e334e4_0_0"/>
          <p:cNvSpPr txBox="1"/>
          <p:nvPr/>
        </p:nvSpPr>
        <p:spPr>
          <a:xfrm>
            <a:off x="803800" y="975025"/>
            <a:ext cx="8243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5)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Your game should end because of one of the following conditions: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happyFace made it across all lanes of traffic (won)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happyFace crashed into a Car (lost)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6) Display a message after the game wins saying “congrats!” if you won and “crash!” if you lost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7) Nothing should move when the game is over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8) If the Cars are too close together, add random into your recycle method in the x axis when the Car recycles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9)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it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many times for wins and losses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