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6Of/ksbwj4AeTQHOOH+C60Cjt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24650d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5d24650dd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2509d5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5d2509d52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24650ddd_0_1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5d24650ddd_0_1"/>
          <p:cNvSpPr txBox="1"/>
          <p:nvPr/>
        </p:nvSpPr>
        <p:spPr>
          <a:xfrm>
            <a:off x="358450" y="1764050"/>
            <a:ext cx="8631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want to do something to each element of the array, we need to use a loop!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317100" y="1574325"/>
            <a:ext cx="96042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-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an array that holds 1000 ints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-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the array with random ints from 0 to 600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-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how many times the 589 occurs in the array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197875" y="288450"/>
            <a:ext cx="2433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/>
        </p:nvSpPr>
        <p:spPr>
          <a:xfrm>
            <a:off x="2741612" y="157162"/>
            <a:ext cx="332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552450" y="1536700"/>
            <a:ext cx="859155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100 Rectangles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place each at a random (x,y)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fill each Rectangle with a random color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2509d525_1_0"/>
          <p:cNvSpPr txBox="1"/>
          <p:nvPr/>
        </p:nvSpPr>
        <p:spPr>
          <a:xfrm>
            <a:off x="2741612" y="157162"/>
            <a:ext cx="3327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Hints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5d2509d525_1_0"/>
          <p:cNvSpPr txBox="1"/>
          <p:nvPr/>
        </p:nvSpPr>
        <p:spPr>
          <a:xfrm>
            <a:off x="552450" y="1536700"/>
            <a:ext cx="85917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making an array of ints, make an array of Rectangles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while loop to fill the array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array called </a:t>
            </a:r>
            <a:r>
              <a:rPr b="0" i="1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tenth Rectangle would be:  r[9]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