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" roundtripDataSignature="AMtx7mgzKZHNemVfeT/qoTecbZhNmelI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24650d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5d24650dd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273300" y="457200"/>
            <a:ext cx="4713287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Review: Arrays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24650ddd_0_1"/>
          <p:cNvSpPr txBox="1"/>
          <p:nvPr/>
        </p:nvSpPr>
        <p:spPr>
          <a:xfrm>
            <a:off x="1282700" y="0"/>
            <a:ext cx="66033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Review: Arrays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5d24650ddd_0_1"/>
          <p:cNvSpPr txBox="1"/>
          <p:nvPr/>
        </p:nvSpPr>
        <p:spPr>
          <a:xfrm>
            <a:off x="358450" y="1764050"/>
            <a:ext cx="8631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want to do something to each element of the array, we need to use a loop!</a:t>
            </a:r>
            <a:endParaRPr b="0" i="0" sz="3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/>
        </p:nvSpPr>
        <p:spPr>
          <a:xfrm>
            <a:off x="3656005" y="157150"/>
            <a:ext cx="1844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 txBox="1"/>
          <p:nvPr/>
        </p:nvSpPr>
        <p:spPr>
          <a:xfrm>
            <a:off x="276225" y="1183700"/>
            <a:ext cx="85917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100 Rectangles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dimension: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= 50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= 100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place each at a random x, y location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fill each Rectangle with a random color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each time the mouse is clicked, each Rectangle should move a step to the left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