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j7AXBXnf/i5zqBPuzxX4vU2v6R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e28900ec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" name="Google Shape;22;g5e28900ec7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5e2b0bbfb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" name="Google Shape;29;g5e2b0bbfb0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5e2d391dc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" name="Google Shape;37;g5e2d391dc4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5e2d09c85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" name="Google Shape;43;g5e2d09c855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/>
        </p:nvSpPr>
        <p:spPr>
          <a:xfrm>
            <a:off x="1441450" y="476250"/>
            <a:ext cx="6535800" cy="57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Something </a:t>
            </a:r>
            <a:r>
              <a:rPr b="0" i="0" lang="en-US" sz="6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More Car Class...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e28900ec7_0_15"/>
          <p:cNvSpPr txBox="1"/>
          <p:nvPr/>
        </p:nvSpPr>
        <p:spPr>
          <a:xfrm>
            <a:off x="1152525" y="260350"/>
            <a:ext cx="65370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g5e28900ec7_0_15"/>
          <p:cNvSpPr txBox="1"/>
          <p:nvPr/>
        </p:nvSpPr>
        <p:spPr>
          <a:xfrm>
            <a:off x="820900" y="1795725"/>
            <a:ext cx="78498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class definition has three parts: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AutoNum type="arabicParenR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fields (also called global variables or instance variables)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AutoNum type="arabicParenR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constructors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AutoNum type="arabicParenR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" name="Google Shape;26;g5e28900ec7_0_15"/>
          <p:cNvCxnSpPr/>
          <p:nvPr/>
        </p:nvCxnSpPr>
        <p:spPr>
          <a:xfrm>
            <a:off x="444650" y="5571725"/>
            <a:ext cx="957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5e2b0bbfb0_0_8"/>
          <p:cNvSpPr txBox="1"/>
          <p:nvPr/>
        </p:nvSpPr>
        <p:spPr>
          <a:xfrm>
            <a:off x="1278826" y="0"/>
            <a:ext cx="6434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a method to Car class that allows user to set the value of the step variable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g5e2b0bbfb0_0_8"/>
          <p:cNvSpPr txBox="1"/>
          <p:nvPr/>
        </p:nvSpPr>
        <p:spPr>
          <a:xfrm>
            <a:off x="1487900" y="3095500"/>
            <a:ext cx="7347000" cy="17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Car fred = new Car(13,59);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fred.setStep(</a:t>
            </a: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" name="Google Shape;33;g5e2b0bbfb0_0_8"/>
          <p:cNvCxnSpPr/>
          <p:nvPr/>
        </p:nvCxnSpPr>
        <p:spPr>
          <a:xfrm flipH="1" rot="10800000">
            <a:off x="2641350" y="4121500"/>
            <a:ext cx="359100" cy="1128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" name="Google Shape;34;g5e2b0bbfb0_0_8"/>
          <p:cNvSpPr txBox="1"/>
          <p:nvPr/>
        </p:nvSpPr>
        <p:spPr>
          <a:xfrm>
            <a:off x="1016550" y="5250400"/>
            <a:ext cx="72609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method changes the instance variable step to the value of 5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5e2d391dc4_0_47"/>
          <p:cNvSpPr txBox="1"/>
          <p:nvPr/>
        </p:nvSpPr>
        <p:spPr>
          <a:xfrm>
            <a:off x="3557275" y="307825"/>
            <a:ext cx="21891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-US" sz="7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endParaRPr b="0" i="0" sz="7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" name="Google Shape;40;g5e2d391dc4_0_47"/>
          <p:cNvSpPr txBox="1"/>
          <p:nvPr/>
        </p:nvSpPr>
        <p:spPr>
          <a:xfrm>
            <a:off x="1009025" y="1451025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a </a:t>
            </a:r>
            <a:r>
              <a:rPr i="1" lang="en-US" sz="36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1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</a:t>
            </a:r>
            <a:r>
              <a:rPr i="1" lang="en-US" sz="3600">
                <a:latin typeface="Times New Roman"/>
                <a:ea typeface="Times New Roman"/>
                <a:cs typeface="Times New Roman"/>
                <a:sym typeface="Times New Roman"/>
              </a:rPr>
              <a:t>Step()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method to your Car class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the header is: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600">
                <a:latin typeface="Times New Roman"/>
                <a:ea typeface="Times New Roman"/>
                <a:cs typeface="Times New Roman"/>
                <a:sym typeface="Times New Roman"/>
              </a:rPr>
              <a:t>public void setStep(int st)</a:t>
            </a:r>
            <a:endParaRPr i="1"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it by constructing a Car object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○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if the user presses the “s” key, the Car should stop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○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if the user presses the “g” key, the Car should go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5e2d09c855_0_12"/>
          <p:cNvSpPr txBox="1"/>
          <p:nvPr/>
        </p:nvSpPr>
        <p:spPr>
          <a:xfrm>
            <a:off x="1278826" y="0"/>
            <a:ext cx="6434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Hints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5e2d09c855_0_12"/>
          <p:cNvSpPr txBox="1"/>
          <p:nvPr/>
        </p:nvSpPr>
        <p:spPr>
          <a:xfrm>
            <a:off x="898500" y="1248450"/>
            <a:ext cx="7347000" cy="17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arenR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declare an integer instance variable in your Car class called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step</a:t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arenR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set the value of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step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in your constructor to 1 (this is a default value).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arenR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define a return method called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getStep()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to your Car class that returns the value of the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step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variable: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public int getStep( )</a:t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arenR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rewrite your client (starter.java) translate command so that it calls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getStep( )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fred.translate(fred.getStep( ),0);</a:t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