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7DeroEyUUf6/vK73fmmUNbTk+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8900e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28900ec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e25b4c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5e25b4c86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e25b4c8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g5e25b4c86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Make a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8900ec7_0_48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- Da, now we are going to make a Class!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5e28900ec7_0_48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definition has three parts: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(also called global variables or instance variables)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Google Shape;26;g5e28900ec7_0_48"/>
          <p:cNvCxnSpPr/>
          <p:nvPr/>
        </p:nvCxnSpPr>
        <p:spPr>
          <a:xfrm>
            <a:off x="444650" y="4962125"/>
            <a:ext cx="9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e25b4c86e_0_0"/>
          <p:cNvSpPr txBox="1"/>
          <p:nvPr/>
        </p:nvSpPr>
        <p:spPr>
          <a:xfrm>
            <a:off x="2151062" y="25400"/>
            <a:ext cx="401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Constructors…...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5e25b4c86e_0_0"/>
          <p:cNvSpPr txBox="1"/>
          <p:nvPr/>
        </p:nvSpPr>
        <p:spPr>
          <a:xfrm>
            <a:off x="527250" y="1595075"/>
            <a:ext cx="8089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Add a getHeight and getWidth method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g5e25b4c86e_0_0"/>
          <p:cNvSpPr/>
          <p:nvPr/>
        </p:nvSpPr>
        <p:spPr>
          <a:xfrm>
            <a:off x="3616550" y="3341200"/>
            <a:ext cx="1146000" cy="68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5e25b4c86e_0_0"/>
          <p:cNvSpPr/>
          <p:nvPr/>
        </p:nvSpPr>
        <p:spPr>
          <a:xfrm>
            <a:off x="3360025" y="4017500"/>
            <a:ext cx="1607700" cy="376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5e25b4c86e_0_0"/>
          <p:cNvSpPr/>
          <p:nvPr/>
        </p:nvSpPr>
        <p:spPr>
          <a:xfrm>
            <a:off x="3428425" y="42086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5e25b4c86e_0_0"/>
          <p:cNvSpPr/>
          <p:nvPr/>
        </p:nvSpPr>
        <p:spPr>
          <a:xfrm>
            <a:off x="4342825" y="42086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5e25b4c86e_0_0"/>
          <p:cNvSpPr/>
          <p:nvPr/>
        </p:nvSpPr>
        <p:spPr>
          <a:xfrm>
            <a:off x="3311075" y="3351650"/>
            <a:ext cx="1656600" cy="145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5e25b4c86e_0_0"/>
          <p:cNvCxnSpPr/>
          <p:nvPr/>
        </p:nvCxnSpPr>
        <p:spPr>
          <a:xfrm>
            <a:off x="3914825" y="2766900"/>
            <a:ext cx="0" cy="594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" name="Google Shape;39;g5e25b4c86e_0_0"/>
          <p:cNvCxnSpPr/>
          <p:nvPr/>
        </p:nvCxnSpPr>
        <p:spPr>
          <a:xfrm flipH="1" rot="10800000">
            <a:off x="4009150" y="4828250"/>
            <a:ext cx="9300" cy="415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" name="Google Shape;40;g5e25b4c86e_0_0"/>
          <p:cNvSpPr txBox="1"/>
          <p:nvPr/>
        </p:nvSpPr>
        <p:spPr>
          <a:xfrm>
            <a:off x="2921375" y="5234025"/>
            <a:ext cx="2094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bounding box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" name="Google Shape;41;g5e25b4c86e_0_0"/>
          <p:cNvCxnSpPr/>
          <p:nvPr/>
        </p:nvCxnSpPr>
        <p:spPr>
          <a:xfrm>
            <a:off x="2822750" y="3967425"/>
            <a:ext cx="443400" cy="9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" name="Google Shape;42;g5e25b4c86e_0_0"/>
          <p:cNvCxnSpPr/>
          <p:nvPr/>
        </p:nvCxnSpPr>
        <p:spPr>
          <a:xfrm flipH="1">
            <a:off x="4997300" y="4043625"/>
            <a:ext cx="415200" cy="9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" name="Google Shape;43;g5e25b4c86e_0_0"/>
          <p:cNvSpPr txBox="1"/>
          <p:nvPr/>
        </p:nvSpPr>
        <p:spPr>
          <a:xfrm>
            <a:off x="5435975" y="3710025"/>
            <a:ext cx="31224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of bounding box</a:t>
            </a:r>
            <a:endParaRPr sz="24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e25b4c86e_0_12"/>
          <p:cNvSpPr/>
          <p:nvPr/>
        </p:nvSpPr>
        <p:spPr>
          <a:xfrm>
            <a:off x="3616550" y="140800"/>
            <a:ext cx="1146000" cy="684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5e25b4c86e_0_12"/>
          <p:cNvSpPr/>
          <p:nvPr/>
        </p:nvSpPr>
        <p:spPr>
          <a:xfrm>
            <a:off x="3360025" y="817100"/>
            <a:ext cx="1607700" cy="376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5e25b4c86e_0_12"/>
          <p:cNvSpPr/>
          <p:nvPr/>
        </p:nvSpPr>
        <p:spPr>
          <a:xfrm>
            <a:off x="34284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5e25b4c86e_0_12"/>
          <p:cNvSpPr/>
          <p:nvPr/>
        </p:nvSpPr>
        <p:spPr>
          <a:xfrm>
            <a:off x="4342825" y="10082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5e25b4c86e_0_12"/>
          <p:cNvSpPr txBox="1"/>
          <p:nvPr/>
        </p:nvSpPr>
        <p:spPr>
          <a:xfrm>
            <a:off x="1235750" y="1959200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Define getHeight() method: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public int getHeight()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return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g5e25b4c86e_0_12"/>
          <p:cNvSpPr txBox="1"/>
          <p:nvPr/>
        </p:nvSpPr>
        <p:spPr>
          <a:xfrm>
            <a:off x="782975" y="6103325"/>
            <a:ext cx="6141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use Car bounding box instance variable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/>
        </p:nvSpPr>
        <p:spPr>
          <a:xfrm>
            <a:off x="1257300" y="185737"/>
            <a:ext cx="6070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 txBox="1"/>
          <p:nvPr/>
        </p:nvSpPr>
        <p:spPr>
          <a:xfrm>
            <a:off x="428625" y="2085975"/>
            <a:ext cx="7726362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getHeight and getWidth method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your Car class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it by making a few Cars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outputing their width and height (boring)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