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jr6w0Y5vZs0GNc1tLZ3cNnIm/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dc1e5e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g5e2dc1e5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e379b92e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5e379b92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lang="en-US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: More Car Class...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dc1e5e7_0_34"/>
          <p:cNvSpPr txBox="1"/>
          <p:nvPr/>
        </p:nvSpPr>
        <p:spPr>
          <a:xfrm>
            <a:off x="898500" y="2835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getBoundBox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2dc1e5e7_0_34"/>
          <p:cNvSpPr/>
          <p:nvPr/>
        </p:nvSpPr>
        <p:spPr>
          <a:xfrm>
            <a:off x="3616550" y="3341200"/>
            <a:ext cx="1146000" cy="68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5e2dc1e5e7_0_34"/>
          <p:cNvSpPr/>
          <p:nvPr/>
        </p:nvSpPr>
        <p:spPr>
          <a:xfrm>
            <a:off x="3360025" y="4017500"/>
            <a:ext cx="1607700" cy="376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5e2dc1e5e7_0_34"/>
          <p:cNvSpPr/>
          <p:nvPr/>
        </p:nvSpPr>
        <p:spPr>
          <a:xfrm>
            <a:off x="34284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5e2dc1e5e7_0_34"/>
          <p:cNvSpPr/>
          <p:nvPr/>
        </p:nvSpPr>
        <p:spPr>
          <a:xfrm>
            <a:off x="43428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5e2dc1e5e7_0_34"/>
          <p:cNvSpPr/>
          <p:nvPr/>
        </p:nvSpPr>
        <p:spPr>
          <a:xfrm>
            <a:off x="3311075" y="3351650"/>
            <a:ext cx="1656600" cy="145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g5e2dc1e5e7_0_34"/>
          <p:cNvCxnSpPr/>
          <p:nvPr/>
        </p:nvCxnSpPr>
        <p:spPr>
          <a:xfrm flipH="1">
            <a:off x="4976625" y="2558125"/>
            <a:ext cx="1334100" cy="8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" name="Google Shape;31;g5e2dc1e5e7_0_34"/>
          <p:cNvSpPr txBox="1"/>
          <p:nvPr/>
        </p:nvSpPr>
        <p:spPr>
          <a:xfrm>
            <a:off x="6431975" y="1726200"/>
            <a:ext cx="2394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want the whole Rectangle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379b92e6_0_11"/>
          <p:cNvSpPr txBox="1"/>
          <p:nvPr/>
        </p:nvSpPr>
        <p:spPr>
          <a:xfrm>
            <a:off x="898500" y="2835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getBoundBox</a:t>
            </a: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g5e379b92e6_0_11"/>
          <p:cNvSpPr/>
          <p:nvPr/>
        </p:nvSpPr>
        <p:spPr>
          <a:xfrm>
            <a:off x="3616550" y="3341200"/>
            <a:ext cx="1146000" cy="68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pizza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5e379b92e6_0_11"/>
          <p:cNvSpPr/>
          <p:nvPr/>
        </p:nvSpPr>
        <p:spPr>
          <a:xfrm>
            <a:off x="3360025" y="4017500"/>
            <a:ext cx="1607700" cy="376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5e379b92e6_0_11"/>
          <p:cNvSpPr/>
          <p:nvPr/>
        </p:nvSpPr>
        <p:spPr>
          <a:xfrm>
            <a:off x="34284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5e379b92e6_0_11"/>
          <p:cNvSpPr/>
          <p:nvPr/>
        </p:nvSpPr>
        <p:spPr>
          <a:xfrm>
            <a:off x="4342825" y="4208675"/>
            <a:ext cx="547200" cy="598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5e379b92e6_0_11"/>
          <p:cNvSpPr/>
          <p:nvPr/>
        </p:nvSpPr>
        <p:spPr>
          <a:xfrm>
            <a:off x="3311075" y="3351650"/>
            <a:ext cx="1656600" cy="145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5e379b92e6_0_11"/>
          <p:cNvCxnSpPr/>
          <p:nvPr/>
        </p:nvCxnSpPr>
        <p:spPr>
          <a:xfrm flipH="1">
            <a:off x="4976625" y="2558125"/>
            <a:ext cx="1334100" cy="82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" name="Google Shape;43;g5e379b92e6_0_11"/>
          <p:cNvSpPr txBox="1"/>
          <p:nvPr/>
        </p:nvSpPr>
        <p:spPr>
          <a:xfrm>
            <a:off x="6431975" y="1726200"/>
            <a:ext cx="2394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want the whole Rectangle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e379b92e6_0_11"/>
          <p:cNvSpPr txBox="1"/>
          <p:nvPr/>
        </p:nvSpPr>
        <p:spPr>
          <a:xfrm>
            <a:off x="735375" y="507935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 header: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Rectangle getBoundBox()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428625" y="2085975"/>
            <a:ext cx="87153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getBoundBox() method to your Car class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it by making a simple game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Make an ellipse object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control the motion of the ellipse with the w-a-s-d keys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Make a Car object that recycles forever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○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When the ellipse collides with the Car, the Car should stop moving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