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7" roundtripDataSignature="AMtx7mgR2ffemGMpueZywoaO7T5c8I08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e39019c01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5e39019c0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d1e3192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" name="Google Shape;22;g5d1e31924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5d1e319240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" name="Google Shape;28;g5d1e31924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5d1e319240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g5d1e31924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5d1e319240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g5d1e319240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5d1e319240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g5d1e31924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e39019c0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5e39019c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e39019c01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5e39019c0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e39019c01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5e39019c0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75" y="457200"/>
            <a:ext cx="9144000" cy="4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Compound Booleans</a:t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39019c01_0_40"/>
          <p:cNvSpPr txBox="1"/>
          <p:nvPr/>
        </p:nvSpPr>
        <p:spPr>
          <a:xfrm>
            <a:off x="609675" y="0"/>
            <a:ext cx="79668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Something new</a:t>
            </a: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Compound Booleans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g5e39019c01_0_40"/>
          <p:cNvSpPr txBox="1"/>
          <p:nvPr/>
        </p:nvSpPr>
        <p:spPr>
          <a:xfrm>
            <a:off x="921375" y="1248900"/>
            <a:ext cx="7343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g5e39019c01_0_40"/>
          <p:cNvSpPr txBox="1"/>
          <p:nvPr/>
        </p:nvSpPr>
        <p:spPr>
          <a:xfrm>
            <a:off x="820900" y="1847050"/>
            <a:ext cx="7755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if(ex &gt; 100 &amp;&amp; why &lt; 200)</a:t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g5e39019c01_0_40"/>
          <p:cNvSpPr txBox="1"/>
          <p:nvPr/>
        </p:nvSpPr>
        <p:spPr>
          <a:xfrm>
            <a:off x="906425" y="330072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-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can have as many booleans as you want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-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all booleans have to be true for the whole boolean to be true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-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Java stops evaluating the booleans as soon as it finds one false boolean (short circuiting)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 txBox="1"/>
          <p:nvPr/>
        </p:nvSpPr>
        <p:spPr>
          <a:xfrm>
            <a:off x="2366952" y="144450"/>
            <a:ext cx="2839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9"/>
          <p:cNvSpPr txBox="1"/>
          <p:nvPr/>
        </p:nvSpPr>
        <p:spPr>
          <a:xfrm>
            <a:off x="100" y="959000"/>
            <a:ext cx="91440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Add another drive method to your Car class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header is: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public void driveRandom()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This method: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moves the Car one step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recycles the Car when the Car goes off the screen to the right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if the Car goes off the top or bottom of the screen, the y recycle  location is the upper left corner of the screen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if the y location at the time of recycling is anywhere else (any road) then the y recycle location should be a random choice between: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same road it was just 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road above it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road below it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- Test it with 2 Car objects and SOP their y locations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d1e319240_0_0"/>
          <p:cNvSpPr txBox="1"/>
          <p:nvPr/>
        </p:nvSpPr>
        <p:spPr>
          <a:xfrm>
            <a:off x="609675" y="0"/>
            <a:ext cx="79668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Compound Booleans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" name="Google Shape;25;g5d1e31924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2300" y="1131225"/>
            <a:ext cx="6541474" cy="483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5d1e319240_1_1"/>
          <p:cNvSpPr txBox="1"/>
          <p:nvPr/>
        </p:nvSpPr>
        <p:spPr>
          <a:xfrm>
            <a:off x="609675" y="0"/>
            <a:ext cx="79668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what you know...</a:t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" name="Google Shape;31;g5d1e319240_1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401300"/>
            <a:ext cx="8481628" cy="53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5d1e319240_1_6"/>
          <p:cNvSpPr txBox="1"/>
          <p:nvPr/>
        </p:nvSpPr>
        <p:spPr>
          <a:xfrm>
            <a:off x="609675" y="0"/>
            <a:ext cx="79668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what you know...</a:t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" name="Google Shape;37;g5d1e319240_1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401300"/>
            <a:ext cx="4972050" cy="5286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" name="Google Shape;38;g5d1e319240_1_6"/>
          <p:cNvCxnSpPr/>
          <p:nvPr/>
        </p:nvCxnSpPr>
        <p:spPr>
          <a:xfrm rot="10800000">
            <a:off x="1401900" y="3437175"/>
            <a:ext cx="4220400" cy="1173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" name="Google Shape;39;g5d1e319240_1_6"/>
          <p:cNvSpPr txBox="1"/>
          <p:nvPr/>
        </p:nvSpPr>
        <p:spPr>
          <a:xfrm>
            <a:off x="5786450" y="3854875"/>
            <a:ext cx="35553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called </a:t>
            </a:r>
            <a:endParaRPr b="0" i="0" sz="3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“nesting” if statements</a:t>
            </a:r>
            <a:endParaRPr b="0" i="0" sz="3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5d1e319240_1_14"/>
          <p:cNvSpPr txBox="1"/>
          <p:nvPr/>
        </p:nvSpPr>
        <p:spPr>
          <a:xfrm>
            <a:off x="609675" y="0"/>
            <a:ext cx="79668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if statements</a:t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" name="Google Shape;45;g5d1e319240_1_14"/>
          <p:cNvSpPr txBox="1"/>
          <p:nvPr/>
        </p:nvSpPr>
        <p:spPr>
          <a:xfrm>
            <a:off x="3150425" y="3720900"/>
            <a:ext cx="7343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" name="Google Shape;46;g5d1e319240_1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574" y="1821775"/>
            <a:ext cx="8288426" cy="3584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1e319240_1_20"/>
          <p:cNvSpPr txBox="1"/>
          <p:nvPr/>
        </p:nvSpPr>
        <p:spPr>
          <a:xfrm>
            <a:off x="609675" y="0"/>
            <a:ext cx="79668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Something new</a:t>
            </a: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if statements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Google Shape;52;g5d1e319240_1_20"/>
          <p:cNvSpPr txBox="1"/>
          <p:nvPr/>
        </p:nvSpPr>
        <p:spPr>
          <a:xfrm>
            <a:off x="921375" y="1088125"/>
            <a:ext cx="7343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if(boolean)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if(boolean)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if(boolean)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g5d1e319240_1_20"/>
          <p:cNvSpPr txBox="1"/>
          <p:nvPr/>
        </p:nvSpPr>
        <p:spPr>
          <a:xfrm>
            <a:off x="4766375" y="2936475"/>
            <a:ext cx="33912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one of these will fire</a:t>
            </a:r>
            <a:endParaRPr b="0" i="0" sz="36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4" name="Google Shape;54;g5d1e319240_1_20"/>
          <p:cNvCxnSpPr/>
          <p:nvPr/>
        </p:nvCxnSpPr>
        <p:spPr>
          <a:xfrm rot="10800000">
            <a:off x="2562725" y="2261450"/>
            <a:ext cx="1838700" cy="813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" name="Google Shape;55;g5d1e319240_1_20"/>
          <p:cNvCxnSpPr/>
          <p:nvPr/>
        </p:nvCxnSpPr>
        <p:spPr>
          <a:xfrm flipH="1">
            <a:off x="2502425" y="3391875"/>
            <a:ext cx="1899000" cy="60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" name="Google Shape;56;g5d1e319240_1_20"/>
          <p:cNvCxnSpPr/>
          <p:nvPr/>
        </p:nvCxnSpPr>
        <p:spPr>
          <a:xfrm flipH="1">
            <a:off x="2577500" y="3723475"/>
            <a:ext cx="1899300" cy="1145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" name="Google Shape;57;g5d1e319240_1_20"/>
          <p:cNvCxnSpPr/>
          <p:nvPr/>
        </p:nvCxnSpPr>
        <p:spPr>
          <a:xfrm flipH="1">
            <a:off x="2517475" y="4386650"/>
            <a:ext cx="2140200" cy="1582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e39019c01_0_0"/>
          <p:cNvSpPr txBox="1"/>
          <p:nvPr/>
        </p:nvSpPr>
        <p:spPr>
          <a:xfrm>
            <a:off x="609675" y="0"/>
            <a:ext cx="79668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Something new</a:t>
            </a: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Compound Booleans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g5e39019c01_0_0"/>
          <p:cNvSpPr txBox="1"/>
          <p:nvPr/>
        </p:nvSpPr>
        <p:spPr>
          <a:xfrm>
            <a:off x="921375" y="1248900"/>
            <a:ext cx="7343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g5e39019c01_0_0"/>
          <p:cNvSpPr txBox="1"/>
          <p:nvPr/>
        </p:nvSpPr>
        <p:spPr>
          <a:xfrm>
            <a:off x="820900" y="1847050"/>
            <a:ext cx="7755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if(</a:t>
            </a:r>
            <a:r>
              <a:rPr lang="en-US" sz="30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guess.equals(“grant”)</a:t>
            </a: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||</a:t>
            </a:r>
            <a:r>
              <a:rPr lang="en-US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guess.equals(“Grant”)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	System.out.println(“correct”);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5" name="Google Shape;65;g5e39019c01_0_0"/>
          <p:cNvCxnSpPr>
            <a:endCxn id="64" idx="2"/>
          </p:cNvCxnSpPr>
          <p:nvPr/>
        </p:nvCxnSpPr>
        <p:spPr>
          <a:xfrm rot="10800000">
            <a:off x="4698700" y="2704150"/>
            <a:ext cx="380700" cy="1451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g5e39019c01_0_0"/>
          <p:cNvSpPr txBox="1"/>
          <p:nvPr/>
        </p:nvSpPr>
        <p:spPr>
          <a:xfrm>
            <a:off x="4925450" y="4155850"/>
            <a:ext cx="2770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||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means OR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7" name="Google Shape;67;g5e39019c01_0_0"/>
          <p:cNvCxnSpPr/>
          <p:nvPr/>
        </p:nvCxnSpPr>
        <p:spPr>
          <a:xfrm flipH="1" rot="10800000">
            <a:off x="1778625" y="2540925"/>
            <a:ext cx="615600" cy="15051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g5e39019c01_0_0"/>
          <p:cNvSpPr txBox="1"/>
          <p:nvPr/>
        </p:nvSpPr>
        <p:spPr>
          <a:xfrm>
            <a:off x="1204950" y="3846875"/>
            <a:ext cx="18471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boolean</a:t>
            </a:r>
            <a:endParaRPr sz="30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9" name="Google Shape;69;g5e39019c01_0_0"/>
          <p:cNvCxnSpPr/>
          <p:nvPr/>
        </p:nvCxnSpPr>
        <p:spPr>
          <a:xfrm rot="10800000">
            <a:off x="6687100" y="2523800"/>
            <a:ext cx="940500" cy="13512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g5e39019c01_0_0"/>
          <p:cNvSpPr txBox="1"/>
          <p:nvPr/>
        </p:nvSpPr>
        <p:spPr>
          <a:xfrm>
            <a:off x="7300950" y="3846875"/>
            <a:ext cx="18471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</a:t>
            </a:r>
            <a:r>
              <a:rPr lang="en-US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boolean</a:t>
            </a:r>
            <a:endParaRPr sz="3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e39019c01_0_18"/>
          <p:cNvSpPr txBox="1"/>
          <p:nvPr/>
        </p:nvSpPr>
        <p:spPr>
          <a:xfrm>
            <a:off x="609675" y="0"/>
            <a:ext cx="79668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Something new</a:t>
            </a: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Compound Booleans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g5e39019c01_0_18"/>
          <p:cNvSpPr txBox="1"/>
          <p:nvPr/>
        </p:nvSpPr>
        <p:spPr>
          <a:xfrm>
            <a:off x="921375" y="1248900"/>
            <a:ext cx="7343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g5e39019c01_0_18"/>
          <p:cNvSpPr txBox="1"/>
          <p:nvPr/>
        </p:nvSpPr>
        <p:spPr>
          <a:xfrm>
            <a:off x="820900" y="1847050"/>
            <a:ext cx="7755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if(</a:t>
            </a:r>
            <a:r>
              <a:rPr lang="en-US" sz="30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guess.equals(“grant”)</a:t>
            </a: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||</a:t>
            </a:r>
            <a:r>
              <a:rPr lang="en-US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guess.equals(“Grant”)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g5e39019c01_0_18"/>
          <p:cNvSpPr txBox="1"/>
          <p:nvPr/>
        </p:nvSpPr>
        <p:spPr>
          <a:xfrm>
            <a:off x="906425" y="330072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-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can have as many booleans as you want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-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only one has to be true for the whole boolean to be true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-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Java stops evaluating the booleans as soon as it finds a true boolean (short circuiting)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e39019c01_0_32"/>
          <p:cNvSpPr txBox="1"/>
          <p:nvPr/>
        </p:nvSpPr>
        <p:spPr>
          <a:xfrm>
            <a:off x="609675" y="0"/>
            <a:ext cx="79668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Something new</a:t>
            </a: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Compound Booleans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g5e39019c01_0_32"/>
          <p:cNvSpPr txBox="1"/>
          <p:nvPr/>
        </p:nvSpPr>
        <p:spPr>
          <a:xfrm>
            <a:off x="921375" y="1248900"/>
            <a:ext cx="7343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g5e39019c01_0_32"/>
          <p:cNvSpPr txBox="1"/>
          <p:nvPr/>
        </p:nvSpPr>
        <p:spPr>
          <a:xfrm>
            <a:off x="820900" y="1847050"/>
            <a:ext cx="7755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Also have an “and” boolean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.&amp;&amp;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g5e39019c01_0_32"/>
          <p:cNvSpPr txBox="1"/>
          <p:nvPr/>
        </p:nvSpPr>
        <p:spPr>
          <a:xfrm>
            <a:off x="495950" y="280477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int ex = 55;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int why = 17;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if(ex &gt; 100 &amp;&amp; why &lt; 200)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	System.out.println(“pizza”);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