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BdZpZjk8bqQCVGzWJKNB9vDbX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Review: test happyFace crash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 txBox="1"/>
          <p:nvPr/>
        </p:nvSpPr>
        <p:spPr>
          <a:xfrm>
            <a:off x="428700" y="1076925"/>
            <a:ext cx="87153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happyFace crash method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making a simple game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○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Construct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happyFace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○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the motion of the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happyFace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w-a-s-d keys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○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Car object that recycles randomly forever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○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happyFace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collides with the Car, the Car should stop moving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