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C9AB5-8612-4B57-8B4E-CB1A87919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DD4BB8-4937-4DE6-B66F-02C75A486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35C00D-7EB3-4D5E-B5CC-DA3343AE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5D96-C622-42F7-8EFE-59F0C20CCB65}" type="datetimeFigureOut">
              <a:rPr lang="es-CO" smtClean="0"/>
              <a:t>17/10/2023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2D7DC-C95C-4894-BD67-F66E2F64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82BDEF-A8D3-45EE-A9F9-F8A4A781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560B-E701-4E76-BC4E-7FA9F100A7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389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4E35F-58B2-4C13-AD17-236719E9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5808E8-29B6-442C-A62A-631CAA877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F2F960-DCEA-4184-94AB-93BDD822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5D96-C622-42F7-8EFE-59F0C20CCB65}" type="datetimeFigureOut">
              <a:rPr lang="es-CO" smtClean="0"/>
              <a:t>17/10/2023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08C09B-54EE-4CE3-89E2-244BD551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0937BB-89E2-4EC6-8A22-EF525BDE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560B-E701-4E76-BC4E-7FA9F100A7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441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ADE7F5-B7B5-4BC6-8320-F12278AD5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844536-A239-448D-9356-25848E49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77E8EA-DDB9-4697-9948-0D2CBD35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5D96-C622-42F7-8EFE-59F0C20CCB65}" type="datetimeFigureOut">
              <a:rPr lang="es-CO" smtClean="0"/>
              <a:t>17/10/2023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04274D-8288-44C7-A04F-AAFD5BC8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69FF27-DB81-4CBA-BB2E-3C1A894A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560B-E701-4E76-BC4E-7FA9F100A7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82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BB426-B108-49AD-91FD-957ACCFF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EF7673-BD0B-4FCD-8C19-44B29AB4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D31969-A6FA-4882-ADC4-DEA05ED1B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5D96-C622-42F7-8EFE-59F0C20CCB65}" type="datetimeFigureOut">
              <a:rPr lang="es-CO" smtClean="0"/>
              <a:t>17/10/2023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A8B417-A9C7-49DC-95D2-F1931A6C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E8FB58-4BE3-4ED4-8A53-F2B97C3A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560B-E701-4E76-BC4E-7FA9F100A7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302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033F9-17B3-4BC2-A7B9-E843D4ED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8B6EDE-6C90-4932-8D73-7535A34CC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290F46-4AAA-41B2-B23F-E18E386E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5D96-C622-42F7-8EFE-59F0C20CCB65}" type="datetimeFigureOut">
              <a:rPr lang="es-CO" smtClean="0"/>
              <a:t>17/10/2023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A0A60E-2184-4492-ACB9-065A7F82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DA9346-51CD-4AB2-BE29-B5182BAF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560B-E701-4E76-BC4E-7FA9F100A7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253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F6EB7-5048-4C85-B5D5-E8743C5D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1A66BF-87F9-4AE6-A850-549F47CEE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BC1CF0-887A-43AF-8F00-14D1F451A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7862AE-E0C5-46C9-A755-66E9C914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5D96-C622-42F7-8EFE-59F0C20CCB65}" type="datetimeFigureOut">
              <a:rPr lang="es-CO" smtClean="0"/>
              <a:t>17/10/2023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AC8A18-47BD-470C-B9B5-08EC0219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B08A64-A32B-4A02-BD3E-BA5F23E4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560B-E701-4E76-BC4E-7FA9F100A7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933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1391D-17FC-41D9-BDD1-74D7D213F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5D6ED4-340E-4376-9C89-23B635822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ECC082-6CC8-4FA7-B20F-36F718885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F8F801-4FCC-4767-9AD4-3E3D86FF6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3507C6-2F03-4570-88B9-D729296C0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E58963-F001-4C06-941A-CEF18E51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5D96-C622-42F7-8EFE-59F0C20CCB65}" type="datetimeFigureOut">
              <a:rPr lang="es-CO" smtClean="0"/>
              <a:t>17/10/2023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E285487-28FB-452F-9DC9-5CDB4E1F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9209952-B597-4D1A-B87E-9C97E487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560B-E701-4E76-BC4E-7FA9F100A7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224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29CEC-6FE2-45F9-9D5B-E79AEC3E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FFCB03-AA0C-423B-B041-36514725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5D96-C622-42F7-8EFE-59F0C20CCB65}" type="datetimeFigureOut">
              <a:rPr lang="es-CO" smtClean="0"/>
              <a:t>17/10/2023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0B81FD-D721-4A99-AEB0-5B7B5CCB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87D51C-2C56-4FFC-ABC8-26EA123D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560B-E701-4E76-BC4E-7FA9F100A7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40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B0EFAEE-B18D-4E3E-B703-D100BBBE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5D96-C622-42F7-8EFE-59F0C20CCB65}" type="datetimeFigureOut">
              <a:rPr lang="es-CO" smtClean="0"/>
              <a:t>17/10/2023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C97541-320D-4963-BC3B-C1DD529E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A53D5D-92B0-4676-8667-CB2FF954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560B-E701-4E76-BC4E-7FA9F100A7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360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66C83-7FAD-4F00-B01E-5EAF505E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C8278D-01A1-4E7E-9C18-C2D76DCB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718D64-297F-40F4-8DAC-347EC94F9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C9D44B-9D4E-4816-A2FB-F9575CD3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5D96-C622-42F7-8EFE-59F0C20CCB65}" type="datetimeFigureOut">
              <a:rPr lang="es-CO" smtClean="0"/>
              <a:t>17/10/2023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60D774-63B3-4564-9648-7C46EB41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25BEBF-A15B-44DE-9AAA-2634AA83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560B-E701-4E76-BC4E-7FA9F100A7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54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33058-A51F-4A1D-8BFF-2ABCFE71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B7BF07-851F-493B-A66D-E233BF710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984F2E-5C8C-473B-B515-56DB18273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3AFBC6-7C62-4F1E-B5BC-9E343B67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5D96-C622-42F7-8EFE-59F0C20CCB65}" type="datetimeFigureOut">
              <a:rPr lang="es-CO" smtClean="0"/>
              <a:t>17/10/2023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722F08-F2F9-48C1-8035-DD429CDB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6CCA73-769D-4C44-9D82-3957240D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E560B-E701-4E76-BC4E-7FA9F100A7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716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B323E0A-34C0-4E3C-8D0B-33E535CE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02A756-69B8-4699-81FC-601AB4989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4A4A31-AA5E-49E2-A5D2-2218DCA63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65D96-C622-42F7-8EFE-59F0C20CCB65}" type="datetimeFigureOut">
              <a:rPr lang="es-CO" smtClean="0"/>
              <a:t>17/10/2023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CC6BB8-69B1-425E-99D2-52D5C32F5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A083A1-3C2E-4536-A926-1572114BA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E560B-E701-4E76-BC4E-7FA9F100A7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854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1577B-6ADD-446B-A036-148414D048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Muestra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0F497C-5044-4896-88BC-AFFF0236C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1564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Muestra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Muestra</dc:title>
  <dc:creator>admin</dc:creator>
  <cp:lastModifiedBy>admin</cp:lastModifiedBy>
  <cp:revision>1</cp:revision>
  <dcterms:created xsi:type="dcterms:W3CDTF">2023-10-17T13:34:29Z</dcterms:created>
  <dcterms:modified xsi:type="dcterms:W3CDTF">2023-10-17T13:34:47Z</dcterms:modified>
</cp:coreProperties>
</file>