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916B5-A03F-3CC7-7662-6981C921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EAD72-60DF-FB34-BACF-FA855F75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0CE09-640B-4FD3-3022-56EF2AA1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8D926-E346-B396-78D3-5D1345B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00742-1B59-6A76-6C92-7F2011D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9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38E4-D341-75CA-4011-FB42A23A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07178B-9570-84BF-00C0-0CBC9460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D888A-1159-8CAA-D35A-5D677FAC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4A75A-991B-381F-4581-30525E70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160E4-8D89-FAA4-9D39-1CCB5CF6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8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7BAD1-1F52-547C-379F-34C7996F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66F927-A5D8-0680-49F2-C15C3B8D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0B4C-6760-4738-078B-AFD587B8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3AD0F-E5B7-9F6B-0CA0-BF40B93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5CCB0-9F92-EDA3-4265-5B824296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1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5D52A-E630-35FC-DAC4-7DF9C6FF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EEDD2-630C-4197-DBB9-F290BA22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81BAC-1825-176C-ADC6-5D15276F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E8F08-55FF-4839-14AE-5EEB2B3B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2AA79-1063-7BFE-E7BE-57AFC3D7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5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3391-9D43-EB45-7F5E-B73D9AA9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65E20-40D4-9272-9243-CEA78597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6DEFB-92C4-FA31-AC4E-127FA3B3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C31DA-F68B-DD95-D864-E905891B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4D419-CD99-9344-1F8D-547901EB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65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56D76-D980-3E9A-721C-F72D0737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39FD-BD84-88BF-6B55-71F2F8E4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30417-2223-BBE4-2B38-8709BA8E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2E629-6ABE-8F17-AB0D-5EA702B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53AF6-FB4F-3F3E-AA7D-1784C650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358BD-779D-A80E-14BA-A1257F5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4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B77F0-F0C1-4BD8-631C-30FB40C8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56DDA-A3AC-C52A-08CB-A0916617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84A47B-B617-3273-9B0D-B5A0B921F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AFE557-4C6D-68E5-14CE-3AAD06ECA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83A238-5A68-B91A-5570-99B1288D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B8F082-3A73-2159-6860-05D64A13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C66F76-68C8-B463-BECE-C37C1CE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25E4F1-C7FC-8423-0990-830D2B5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9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0674-D374-EAE4-3C25-5598080D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0F5802-AB84-D541-9DBE-EAA3807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B3B9-8540-7688-554D-AA1CF92B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A0E446-2176-5B50-17C9-8DB2A203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2BA90C-7427-ECA5-6C14-F6927E19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FA944E-48A9-458F-22F4-060C38F2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B7C360-91E3-453B-9245-8D9B095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7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FE9A7-BAA2-4E97-9E34-3B1F055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B1720-2296-09DC-C9D8-B306A99E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24BF6-CBA4-B641-1700-406DA78E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A8317-D8C5-F899-560A-D1FCBB12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78FB7-DB0F-E6B4-8143-60187D4D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3EF25-E49C-B097-85AE-85E8B2B1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8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8E193-5374-789C-45AE-A8003178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85B78A-9679-21F5-0229-F9AC5DD21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0C258E-5C56-D6F9-DE28-5A7847EA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D45196-8181-2D29-4147-91F6747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8A322-FEF9-C01E-716F-592F2ADE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4C004-681A-E380-0526-7B619932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9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1B6854-1DC4-EECB-4650-0FE0270E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D6AF6-5BCC-1A85-08CB-87BF0E7E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E0E0D-BC78-12AC-1811-4F1290E6E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CE52-661F-4978-8ECE-8A3C2F5E64A8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A62D9-31F4-FB7B-9831-1580CDAB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E032C-D7D6-5208-568C-EDB49813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D73CE-A3BE-468D-8ADD-5DA868CEB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40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2E6368-46A1-BDD4-2146-9E13D60164CF}"/>
              </a:ext>
            </a:extLst>
          </p:cNvPr>
          <p:cNvSpPr txBox="1"/>
          <p:nvPr/>
        </p:nvSpPr>
        <p:spPr>
          <a:xfrm>
            <a:off x="1487586" y="321206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0E0D2861-E88D-4A49-9006-9E6CE1006CEB}"/>
              </a:ext>
            </a:extLst>
          </p:cNvPr>
          <p:cNvSpPr/>
          <p:nvPr/>
        </p:nvSpPr>
        <p:spPr>
          <a:xfrm>
            <a:off x="3648640" y="795208"/>
            <a:ext cx="1030941" cy="5202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A7A0D-E13D-D052-BF4C-B5A66A3C6A11}"/>
              </a:ext>
            </a:extLst>
          </p:cNvPr>
          <p:cNvSpPr txBox="1"/>
          <p:nvPr/>
        </p:nvSpPr>
        <p:spPr>
          <a:xfrm>
            <a:off x="3720042" y="1334825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F1F99B-09D7-88DF-2A54-A5EF7E64CAAC}"/>
              </a:ext>
            </a:extLst>
          </p:cNvPr>
          <p:cNvSpPr txBox="1"/>
          <p:nvPr/>
        </p:nvSpPr>
        <p:spPr>
          <a:xfrm>
            <a:off x="6095442" y="225824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salary_to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FDD6E9-951A-EDAF-4C68-EFF1BAE2CB5A}"/>
              </a:ext>
            </a:extLst>
          </p:cNvPr>
          <p:cNvSpPr txBox="1"/>
          <p:nvPr/>
        </p:nvSpPr>
        <p:spPr>
          <a:xfrm>
            <a:off x="6162713" y="1695035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salary_from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726FEB-645C-0FC3-4B32-9657B174E56E}"/>
              </a:ext>
            </a:extLst>
          </p:cNvPr>
          <p:cNvSpPr txBox="1"/>
          <p:nvPr/>
        </p:nvSpPr>
        <p:spPr>
          <a:xfrm>
            <a:off x="6216606" y="110354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currency_salary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1637A7-609A-6EF3-B3EB-5BC0D680C6E9}"/>
              </a:ext>
            </a:extLst>
          </p:cNvPr>
          <p:cNvSpPr txBox="1"/>
          <p:nvPr/>
        </p:nvSpPr>
        <p:spPr>
          <a:xfrm>
            <a:off x="6022569" y="59607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9F5BD1-F03D-4B8A-F5F2-1C9D533F5C42}"/>
              </a:ext>
            </a:extLst>
          </p:cNvPr>
          <p:cNvSpPr txBox="1"/>
          <p:nvPr/>
        </p:nvSpPr>
        <p:spPr>
          <a:xfrm>
            <a:off x="3939151" y="330529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…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3249DB-4B24-E225-A1BA-0AE26FDB5341}"/>
              </a:ext>
            </a:extLst>
          </p:cNvPr>
          <p:cNvSpPr txBox="1"/>
          <p:nvPr/>
        </p:nvSpPr>
        <p:spPr>
          <a:xfrm>
            <a:off x="4032439" y="49691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ARRAY_LIST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3CCEC802-9FD6-AE5B-CA0C-7A96DCDA0469}"/>
              </a:ext>
            </a:extLst>
          </p:cNvPr>
          <p:cNvSpPr/>
          <p:nvPr/>
        </p:nvSpPr>
        <p:spPr>
          <a:xfrm>
            <a:off x="5808369" y="330461"/>
            <a:ext cx="730626" cy="2378060"/>
          </a:xfrm>
          <a:prstGeom prst="leftBrace">
            <a:avLst>
              <a:gd name="adj1" fmla="val 118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8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A64DDF8-666E-3C97-8CA7-E41AC9A54CEA}"/>
              </a:ext>
            </a:extLst>
          </p:cNvPr>
          <p:cNvSpPr txBox="1"/>
          <p:nvPr/>
        </p:nvSpPr>
        <p:spPr>
          <a:xfrm>
            <a:off x="692796" y="3185999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Jobs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366A8D-4DD6-F5F3-BEB2-C1D0701F0E5F}"/>
              </a:ext>
            </a:extLst>
          </p:cNvPr>
          <p:cNvSpPr txBox="1"/>
          <p:nvPr/>
        </p:nvSpPr>
        <p:spPr>
          <a:xfrm>
            <a:off x="3123358" y="179470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Elements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2F3040-7CB6-1296-7FEC-405AA0EA41F8}"/>
              </a:ext>
            </a:extLst>
          </p:cNvPr>
          <p:cNvSpPr txBox="1"/>
          <p:nvPr/>
        </p:nvSpPr>
        <p:spPr>
          <a:xfrm>
            <a:off x="5561761" y="208791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adress_text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E55EB4-0FA5-DEC1-8508-830A8040F2F9}"/>
              </a:ext>
            </a:extLst>
          </p:cNvPr>
          <p:cNvSpPr txBox="1"/>
          <p:nvPr/>
        </p:nvSpPr>
        <p:spPr>
          <a:xfrm>
            <a:off x="5561761" y="1598444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country_code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3A4E87-2D73-14F2-6FA2-81C66B74CC68}"/>
              </a:ext>
            </a:extLst>
          </p:cNvPr>
          <p:cNvSpPr txBox="1"/>
          <p:nvPr/>
        </p:nvSpPr>
        <p:spPr>
          <a:xfrm>
            <a:off x="5548591" y="111434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city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2F7C73-9B46-00D6-373B-EBE352129C47}"/>
              </a:ext>
            </a:extLst>
          </p:cNvPr>
          <p:cNvSpPr txBox="1"/>
          <p:nvPr/>
        </p:nvSpPr>
        <p:spPr>
          <a:xfrm>
            <a:off x="5548589" y="64278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street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9080EE-EDE1-5CC1-E41B-A5B8EBC10F67}"/>
              </a:ext>
            </a:extLst>
          </p:cNvPr>
          <p:cNvSpPr txBox="1"/>
          <p:nvPr/>
        </p:nvSpPr>
        <p:spPr>
          <a:xfrm>
            <a:off x="5553356" y="21875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76509E85-A0DE-F4E2-50B0-F1F7EBA3F727}"/>
              </a:ext>
            </a:extLst>
          </p:cNvPr>
          <p:cNvSpPr/>
          <p:nvPr/>
        </p:nvSpPr>
        <p:spPr>
          <a:xfrm>
            <a:off x="5117304" y="33095"/>
            <a:ext cx="1030941" cy="39210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370545-AE88-2F1D-329A-83A125261FB1}"/>
              </a:ext>
            </a:extLst>
          </p:cNvPr>
          <p:cNvSpPr txBox="1"/>
          <p:nvPr/>
        </p:nvSpPr>
        <p:spPr>
          <a:xfrm>
            <a:off x="3147311" y="430701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Size</a:t>
            </a:r>
            <a:r>
              <a:rPr lang="es-ES" dirty="0"/>
              <a:t>: …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3DC3FF-E9C2-49BB-969B-68DB20D36B00}"/>
              </a:ext>
            </a:extLst>
          </p:cNvPr>
          <p:cNvSpPr txBox="1"/>
          <p:nvPr/>
        </p:nvSpPr>
        <p:spPr>
          <a:xfrm>
            <a:off x="3217346" y="547514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Type</a:t>
            </a:r>
            <a:r>
              <a:rPr lang="es-ES" dirty="0"/>
              <a:t>: ARRAY_LIST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C6553B-1B2F-1018-7DE6-19FEF6F6F037}"/>
              </a:ext>
            </a:extLst>
          </p:cNvPr>
          <p:cNvSpPr txBox="1"/>
          <p:nvPr/>
        </p:nvSpPr>
        <p:spPr>
          <a:xfrm>
            <a:off x="5548590" y="258091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marker_icon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8758BB-8FBD-2EB8-D79B-370797973F9A}"/>
              </a:ext>
            </a:extLst>
          </p:cNvPr>
          <p:cNvSpPr txBox="1"/>
          <p:nvPr/>
        </p:nvSpPr>
        <p:spPr>
          <a:xfrm>
            <a:off x="5561761" y="3100385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workplace_type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49D793-219E-46D2-D624-8EA00339CD27}"/>
              </a:ext>
            </a:extLst>
          </p:cNvPr>
          <p:cNvSpPr txBox="1"/>
          <p:nvPr/>
        </p:nvSpPr>
        <p:spPr>
          <a:xfrm>
            <a:off x="5561761" y="362344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company_name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BBB7E7-99F5-DB5F-2C6C-77556422CFD3}"/>
              </a:ext>
            </a:extLst>
          </p:cNvPr>
          <p:cNvSpPr txBox="1"/>
          <p:nvPr/>
        </p:nvSpPr>
        <p:spPr>
          <a:xfrm>
            <a:off x="8000164" y="208790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remote_interivew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116221-A45D-D665-71A2-2972F6364D70}"/>
              </a:ext>
            </a:extLst>
          </p:cNvPr>
          <p:cNvSpPr txBox="1"/>
          <p:nvPr/>
        </p:nvSpPr>
        <p:spPr>
          <a:xfrm>
            <a:off x="8000164" y="159844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published_at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3811BD-1D73-D50E-B195-4EF63CBB91A4}"/>
              </a:ext>
            </a:extLst>
          </p:cNvPr>
          <p:cNvSpPr txBox="1"/>
          <p:nvPr/>
        </p:nvSpPr>
        <p:spPr>
          <a:xfrm>
            <a:off x="7986994" y="111433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experience_level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89DFF-AAB7-AB0E-57B8-427F1A4EF744}"/>
              </a:ext>
            </a:extLst>
          </p:cNvPr>
          <p:cNvSpPr txBox="1"/>
          <p:nvPr/>
        </p:nvSpPr>
        <p:spPr>
          <a:xfrm>
            <a:off x="7986992" y="642784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company_size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84460D-E4C0-A549-52D3-CAE69103EE7D}"/>
              </a:ext>
            </a:extLst>
          </p:cNvPr>
          <p:cNvSpPr txBox="1"/>
          <p:nvPr/>
        </p:nvSpPr>
        <p:spPr>
          <a:xfrm>
            <a:off x="7991759" y="21874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company_url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F45140-B315-94BE-673A-CA0DDE93E3A8}"/>
              </a:ext>
            </a:extLst>
          </p:cNvPr>
          <p:cNvSpPr txBox="1"/>
          <p:nvPr/>
        </p:nvSpPr>
        <p:spPr>
          <a:xfrm>
            <a:off x="7986993" y="2580909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open_to_hire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9EE7AC-B14B-6137-4890-F0C8CEDCC60B}"/>
              </a:ext>
            </a:extLst>
          </p:cNvPr>
          <p:cNvSpPr txBox="1"/>
          <p:nvPr/>
        </p:nvSpPr>
        <p:spPr>
          <a:xfrm>
            <a:off x="8000164" y="310934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C594963-4BB1-9AD8-E2B6-D037C5B46BBD}"/>
              </a:ext>
            </a:extLst>
          </p:cNvPr>
          <p:cNvSpPr txBox="1"/>
          <p:nvPr/>
        </p:nvSpPr>
        <p:spPr>
          <a:xfrm>
            <a:off x="8000164" y="361985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display_offer</a:t>
            </a:r>
            <a:endParaRPr lang="es-CO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37A1D3BC-8895-D118-0286-62CD452828D9}"/>
              </a:ext>
            </a:extLst>
          </p:cNvPr>
          <p:cNvSpPr/>
          <p:nvPr/>
        </p:nvSpPr>
        <p:spPr>
          <a:xfrm>
            <a:off x="2594715" y="769575"/>
            <a:ext cx="1030941" cy="5202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3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36E82FE-4223-F97C-BCEF-A7D7DF6E924A}"/>
              </a:ext>
            </a:extLst>
          </p:cNvPr>
          <p:cNvSpPr txBox="1"/>
          <p:nvPr/>
        </p:nvSpPr>
        <p:spPr>
          <a:xfrm>
            <a:off x="1487586" y="321206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Locations</a:t>
            </a:r>
            <a:endParaRPr lang="es-CO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81B7C277-A5A1-C46A-17C4-70AA01CE47AF}"/>
              </a:ext>
            </a:extLst>
          </p:cNvPr>
          <p:cNvSpPr/>
          <p:nvPr/>
        </p:nvSpPr>
        <p:spPr>
          <a:xfrm>
            <a:off x="3648640" y="795208"/>
            <a:ext cx="1030941" cy="5202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2A2021-BB3C-ABA7-88B6-120F95C63D6A}"/>
              </a:ext>
            </a:extLst>
          </p:cNvPr>
          <p:cNvSpPr txBox="1"/>
          <p:nvPr/>
        </p:nvSpPr>
        <p:spPr>
          <a:xfrm>
            <a:off x="3694163" y="133937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Elements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D1EB6-0473-FD6A-2254-F79E8B246394}"/>
              </a:ext>
            </a:extLst>
          </p:cNvPr>
          <p:cNvSpPr txBox="1"/>
          <p:nvPr/>
        </p:nvSpPr>
        <p:spPr>
          <a:xfrm>
            <a:off x="6096003" y="22036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CAE01A-E658-07B0-39FA-F35922D90813}"/>
              </a:ext>
            </a:extLst>
          </p:cNvPr>
          <p:cNvSpPr txBox="1"/>
          <p:nvPr/>
        </p:nvSpPr>
        <p:spPr>
          <a:xfrm>
            <a:off x="6095999" y="131389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street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0C21FB-6C69-6FFB-970F-772C755A5821}"/>
              </a:ext>
            </a:extLst>
          </p:cNvPr>
          <p:cNvSpPr txBox="1"/>
          <p:nvPr/>
        </p:nvSpPr>
        <p:spPr>
          <a:xfrm>
            <a:off x="6096000" y="32995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city</a:t>
            </a:r>
            <a:endParaRPr lang="es-CO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ADCD583-CB01-D76F-6063-436102592A94}"/>
              </a:ext>
            </a:extLst>
          </p:cNvPr>
          <p:cNvSpPr/>
          <p:nvPr/>
        </p:nvSpPr>
        <p:spPr>
          <a:xfrm>
            <a:off x="5754223" y="272731"/>
            <a:ext cx="1030941" cy="25056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1A3422-3129-440B-34A7-00BCCF99EBB3}"/>
              </a:ext>
            </a:extLst>
          </p:cNvPr>
          <p:cNvSpPr txBox="1"/>
          <p:nvPr/>
        </p:nvSpPr>
        <p:spPr>
          <a:xfrm>
            <a:off x="3939151" y="330529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Size</a:t>
            </a:r>
            <a:r>
              <a:rPr lang="es-ES" dirty="0"/>
              <a:t>: …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2023BF-9288-5AAA-5224-49E6A7DFF6A5}"/>
              </a:ext>
            </a:extLst>
          </p:cNvPr>
          <p:cNvSpPr txBox="1"/>
          <p:nvPr/>
        </p:nvSpPr>
        <p:spPr>
          <a:xfrm>
            <a:off x="4032439" y="49691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Type</a:t>
            </a:r>
            <a:r>
              <a:rPr lang="es-ES" dirty="0"/>
              <a:t>: ARRAY_LIST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5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2C7D4D-3D54-92A4-48F0-0D3CFFBF5A8B}"/>
              </a:ext>
            </a:extLst>
          </p:cNvPr>
          <p:cNvSpPr txBox="1"/>
          <p:nvPr/>
        </p:nvSpPr>
        <p:spPr>
          <a:xfrm>
            <a:off x="1487586" y="321206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Skills</a:t>
            </a:r>
            <a:endParaRPr lang="es-CO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B4C233A6-D1F0-A789-CC67-6E5461AABBEC}"/>
              </a:ext>
            </a:extLst>
          </p:cNvPr>
          <p:cNvSpPr/>
          <p:nvPr/>
        </p:nvSpPr>
        <p:spPr>
          <a:xfrm>
            <a:off x="3648640" y="795208"/>
            <a:ext cx="1030941" cy="5202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0D3614-4DAF-6449-493E-EA696E2465CA}"/>
              </a:ext>
            </a:extLst>
          </p:cNvPr>
          <p:cNvSpPr txBox="1"/>
          <p:nvPr/>
        </p:nvSpPr>
        <p:spPr>
          <a:xfrm>
            <a:off x="3694163" y="133937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Elements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3C7EC1-A2A9-7739-692D-542442847420}"/>
              </a:ext>
            </a:extLst>
          </p:cNvPr>
          <p:cNvSpPr txBox="1"/>
          <p:nvPr/>
        </p:nvSpPr>
        <p:spPr>
          <a:xfrm>
            <a:off x="6096003" y="22036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3314C2-830C-2065-CA7A-AFEF67AF829F}"/>
              </a:ext>
            </a:extLst>
          </p:cNvPr>
          <p:cNvSpPr txBox="1"/>
          <p:nvPr/>
        </p:nvSpPr>
        <p:spPr>
          <a:xfrm>
            <a:off x="6095999" y="131389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level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5EE8EE-4EB4-C16B-D7D5-E3CC7471CC55}"/>
              </a:ext>
            </a:extLst>
          </p:cNvPr>
          <p:cNvSpPr txBox="1"/>
          <p:nvPr/>
        </p:nvSpPr>
        <p:spPr>
          <a:xfrm>
            <a:off x="6096000" y="32995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name</a:t>
            </a:r>
            <a:endParaRPr lang="es-CO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696ED65-0903-C749-A71D-C96147B7F90B}"/>
              </a:ext>
            </a:extLst>
          </p:cNvPr>
          <p:cNvSpPr/>
          <p:nvPr/>
        </p:nvSpPr>
        <p:spPr>
          <a:xfrm>
            <a:off x="5754223" y="266673"/>
            <a:ext cx="1030941" cy="25056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A03F36-22D6-7874-809A-0505A094CF56}"/>
              </a:ext>
            </a:extLst>
          </p:cNvPr>
          <p:cNvSpPr txBox="1"/>
          <p:nvPr/>
        </p:nvSpPr>
        <p:spPr>
          <a:xfrm>
            <a:off x="3939151" y="3305291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Size</a:t>
            </a:r>
            <a:r>
              <a:rPr lang="es-ES" dirty="0"/>
              <a:t>: …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FEC0A1-DE2C-71D3-3609-2FF87083BB04}"/>
              </a:ext>
            </a:extLst>
          </p:cNvPr>
          <p:cNvSpPr txBox="1"/>
          <p:nvPr/>
        </p:nvSpPr>
        <p:spPr>
          <a:xfrm>
            <a:off x="4032439" y="49691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Type</a:t>
            </a:r>
            <a:r>
              <a:rPr lang="es-ES" dirty="0"/>
              <a:t>: ARRAY_LIST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154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Pardo Pardo</dc:creator>
  <cp:lastModifiedBy>Juan Camilo Pardo Pardo</cp:lastModifiedBy>
  <cp:revision>1</cp:revision>
  <dcterms:created xsi:type="dcterms:W3CDTF">2024-02-19T04:12:24Z</dcterms:created>
  <dcterms:modified xsi:type="dcterms:W3CDTF">2024-02-19T04:12:24Z</dcterms:modified>
</cp:coreProperties>
</file>