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283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Aula 2 – Eletrônica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Professor: Daniel Centeno Einloft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Extra: O Potenciômetro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dispositivo eletrônico que funciona como uma resistência que possui diversos valores.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são controlados por um cursor.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para: Medição, calibração, etc.</a:t>
            </a:r>
          </a:p>
        </p:txBody>
      </p:sp>
      <p:pic>
        <p:nvPicPr>
          <p:cNvPr id="159" name="Shape 159" descr="http://mlb-s2-p.mlstatic.com/402201-MLB20282822798_042015-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3315405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http://www.comofazerascoisas.com.br/posts/arquivos-posts/235/potenci%C3%B4metro_por_dentr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1769" y="3544005"/>
            <a:ext cx="2581274" cy="17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descr="http://www.comofazerascoisas.com.br/posts/arquivos-posts/235/simbolo_potenci%C3%B4metr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4001205"/>
            <a:ext cx="3472358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uma fonte de 5V e um resistor de 330 Ohms. Qual a corrente que irá passar pelo resistor conectado nesta fonte?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uma fonte de 5V. É desejado ligar uma LED vermelha, cuja corrente </a:t>
            </a:r>
            <a:r>
              <a:rPr lang="pt-BR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máxima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acende-la é 20mA. Os resistores disponíveis para a experiência são: 330, 1k e 10k. Qual dos resistores farão a LED brilhar mais? Qual a corrente utilizando cada resistor?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Dúvidas?!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8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spcBef>
                <a:spcPts val="17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Sinal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 sinal?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forma da qual é passada uma informação ou mensagem.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 sinal quando se trata de eletrônica?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Sinais analógicos e digitais.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dados, informações.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PROCESSADOS por algum tipo de sistema.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o que é um sistema??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entidade que PROCESSA o sinal e gera algum RESULTADO.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sistema auditivo, sistema nervoso, um circuito elétrico, computador (processador), etc.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Tipos de Sinais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Analógico: Possuem valores </a:t>
            </a:r>
            <a:r>
              <a:rPr lang="pt-BR" sz="2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contínuos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tempo.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de sinais analógicos: sinais sonoros, valores de tensão e corrente, pressão, temperatura,etc.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http://s2.glbimg.com/9ihFCio4st1C0B5KH2qgWAfRrIE=/695x0/s.glbimg.com/po/tt2/f/original/2014/11/18/sinal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3140967"/>
            <a:ext cx="4968551" cy="316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Tipos de Sinais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Digital: Sinal cujos valores são </a:t>
            </a:r>
            <a:r>
              <a:rPr lang="pt-BR" sz="2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discretos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tempo.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sinais digitais: sinais de um computador, dados binários, etc.</a:t>
            </a:r>
          </a:p>
        </p:txBody>
      </p:sp>
      <p:pic>
        <p:nvPicPr>
          <p:cNvPr id="193" name="Shape 193" descr="http://1.bp.blogspot.com/-lJAyN1Dsibo/T3ELJ7kSVDI/AAAAAAAAADg/zGFeNY8-LEg/s1600/analoguedigit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1" y="3501007"/>
            <a:ext cx="6899288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Extra:Pulse Width Modulator (PWM)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forma de “gerar” resultados analógicos através de um sinal digital. 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Oscilar a intencidade de uma lâmpada.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Shape 200" descr="https://www.arduino.cc/en/uploads/Tutorial/pwm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7" y="2713799"/>
            <a:ext cx="3809999" cy="41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Dúvidas?!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8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spcBef>
                <a:spcPts val="17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Sumário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Definições de corrente e tensão</a:t>
            </a:r>
          </a:p>
          <a:p>
            <a:pPr marL="3429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 de Ohm</a:t>
            </a:r>
          </a:p>
          <a:p>
            <a:pPr marL="3429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Sinais analógicos e digitais</a:t>
            </a:r>
          </a:p>
          <a:p>
            <a:pPr marL="3429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Introdução: Corrente Elétrica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uma corrente elétrica?</a:t>
            </a:r>
          </a:p>
          <a:p>
            <a:pPr marL="708660" marR="0" lvl="2" indent="-23875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Movimento ordenado de partículas (elétrons) portadoras de carga.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 essas partículas se movimentarem?</a:t>
            </a:r>
          </a:p>
          <a:p>
            <a:pPr marL="708660" marR="0" lvl="2" indent="-23875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de Potencial!!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Unidade: Ampère (A)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Representado pela letra I.</a:t>
            </a:r>
          </a:p>
        </p:txBody>
      </p:sp>
      <p:pic>
        <p:nvPicPr>
          <p:cNvPr id="100" name="Shape 100" descr="https://www.usinainfo.com.br/img/cms/multimetro/corrente-eletric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7" y="5013176"/>
            <a:ext cx="3000375" cy="160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Introdução: Tensão	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a diferença de potencial/tensão?!?!?</a:t>
            </a:r>
          </a:p>
          <a:p>
            <a:pPr marL="708660" marR="0" lvl="2" indent="-23875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de potencial elétrico/energia potencial elétrica entre dois pontos. É o Trabalho necessário para transportar uma carga de um ponto A a um ponto B.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Unidade: Volt (V)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Representado pela letra V.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7407" y="4509119"/>
            <a:ext cx="1438275" cy="11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Resistência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resistor faz?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 a energia elétrica em energia térmica.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ele é importante?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através dessa transformação, é um componente que </a:t>
            </a:r>
            <a:r>
              <a:rPr lang="pt-BR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quantidade de  corrente elétrica que passa num fio.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Unidade: Ohm (Ω)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 descr="http://www.vandertronic.com/wp-content/uploads/2015/09/resis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4077071"/>
            <a:ext cx="29527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s://upload.wikimedia.org/wikipedia/commons/thumb/e/ee/Resistor_symbol_America.svg/2000px-Resistor_symbol_America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3887" y="4050023"/>
            <a:ext cx="4936431" cy="185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Lei de Ohm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 Simon Ohm (1789-1854)  afirmou que “para um condutor mantido à temperatura constante, a razão entre a tensão entre dois pontos e a corrente elétrica é constante. Essa constante é denominada de resistência elétrica”.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Fórmula: I = V/R, ou V = RI.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 descr="https://upload.wikimedia.org/wikipedia/commons/thumb/a/a0/Ohms_law_voltage_source.svg/285px-Ohms_law_voltage_sourc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3" y="4149080"/>
            <a:ext cx="2714624" cy="19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Uma Breve Analogia.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Lembrando: I = V/R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5" y="2902417"/>
            <a:ext cx="4779641" cy="39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3201" y="6093296"/>
            <a:ext cx="315387" cy="4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180894" y="5769457"/>
            <a:ext cx="18795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Resistência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 flipH="1">
            <a:off x="4716016" y="4515338"/>
            <a:ext cx="1911856" cy="35671"/>
          </a:xfrm>
          <a:prstGeom prst="straightConnector1">
            <a:avLst/>
          </a:prstGeom>
          <a:noFill/>
          <a:ln w="12700" cap="flat" cmpd="sng">
            <a:solidFill>
              <a:srgbClr val="2D2A1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732239" y="4348508"/>
            <a:ext cx="16722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Corrente!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9832" y="3226508"/>
            <a:ext cx="545304" cy="332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411759" y="5586062"/>
            <a:ext cx="165618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338587" y="4717339"/>
            <a:ext cx="20162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Quanto maior a resistência, menor a corrente que passará no circuito.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96179" y="4570398"/>
            <a:ext cx="273630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Quanto maior  a tensão, maior a corrente que o circuito vai poder transportar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Divisor de Tensão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Digamos que temos uma tensão sendo aplicada em dois resistores em </a:t>
            </a:r>
            <a:r>
              <a:rPr lang="pt-BR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série</a:t>
            </a:r>
            <a:r>
              <a:rPr lang="pt-BR" dirty="0"/>
              <a:t>.</a:t>
            </a:r>
            <a:endParaRPr lang="pt-BR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tensão vai ser dividida entre os resistores em função das suas </a:t>
            </a:r>
            <a:r>
              <a:rPr lang="pt-BR" sz="2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resistências!</a:t>
            </a:r>
            <a:endParaRPr lang="pt-BR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utilizado para diminuir a tensão de operação de uma parte do circuito, em caso de algum dispositivo eletrônico trabalhe numa tensão mais baixa. </a:t>
            </a:r>
          </a:p>
        </p:txBody>
      </p:sp>
      <p:pic>
        <p:nvPicPr>
          <p:cNvPr id="144" name="Shape 144" descr="http://blog.vidadesilicio.com.br/wp-content/uploads/2015/05/divisor-de-tens%C3%A3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4365103"/>
            <a:ext cx="6574948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Extra: O Diodo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dispositivo eletrônico que impede a passagem de corrente num sentido.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diodo mais famoso: a LED (</a:t>
            </a: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Emitting Diode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ou Diodo Emissor de Luz.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para:  transformadores, criar proteção em caso de corrente de fuga, lâmpada, etc.</a:t>
            </a:r>
          </a:p>
        </p:txBody>
      </p:sp>
      <p:pic>
        <p:nvPicPr>
          <p:cNvPr id="151" name="Shape 151" descr="http://macao.communications.museum/images/exhibits/2_10_2_2_p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5" y="4725144"/>
            <a:ext cx="2743199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https://cdn.sparkfun.com/assets/1/6/5/a/4/51f1d3a2ce395fd72000000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806285"/>
            <a:ext cx="2232248" cy="306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(4:3)</PresentationFormat>
  <Paragraphs>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Aula 2 – Eletrônica</vt:lpstr>
      <vt:lpstr>Sumário</vt:lpstr>
      <vt:lpstr>Introdução: Corrente Elétrica</vt:lpstr>
      <vt:lpstr>Introdução: Tensão </vt:lpstr>
      <vt:lpstr>A Resistência</vt:lpstr>
      <vt:lpstr>A Lei de Ohm</vt:lpstr>
      <vt:lpstr>Uma Breve Analogia.</vt:lpstr>
      <vt:lpstr> Divisor de Tensão</vt:lpstr>
      <vt:lpstr>Extra: O Diodo</vt:lpstr>
      <vt:lpstr>Extra: O Potenciômetro</vt:lpstr>
      <vt:lpstr>Exemplos</vt:lpstr>
      <vt:lpstr>Dúvidas?!</vt:lpstr>
      <vt:lpstr>Sinal</vt:lpstr>
      <vt:lpstr>Tipos de Sinais</vt:lpstr>
      <vt:lpstr>Tipos de Sinais</vt:lpstr>
      <vt:lpstr>Extra:Pulse Width Modulator (PWM)</vt:lpstr>
      <vt:lpstr>Dúvidas?!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– Eletrônica</dc:title>
  <cp:lastModifiedBy>Daniel Einloft</cp:lastModifiedBy>
  <cp:revision>1</cp:revision>
  <dcterms:modified xsi:type="dcterms:W3CDTF">2017-03-28T01:31:52Z</dcterms:modified>
</cp:coreProperties>
</file>