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Relationship Id="rId4" Type="http://schemas.openxmlformats.org/officeDocument/2006/relationships/image" Target="../media/image01.jpg"/><Relationship Id="rId5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Aula 3 – Revisão de Programação e Introdução a Arduino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Professor: Daniel Centeno Einloft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Definições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macros para facilitar a programação.</a:t>
            </a:r>
          </a:p>
          <a:p>
            <a:pPr indent="-228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valores </a:t>
            </a: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indent="-228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</a:p>
          <a:p>
            <a:pPr indent="-228600" lvl="0" marL="342900" marR="0" rtl="0" algn="l">
              <a:spcBef>
                <a:spcPts val="6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pi 3.141592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em C++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2060848"/>
            <a:ext cx="8100392" cy="44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Controle de Fluxo: If, Else e Else if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235"/>
              <a:buFont typeface="Arial"/>
              <a:buChar char="•"/>
            </a:pPr>
            <a:r>
              <a:rPr b="0" i="0" lang="pt-BR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 Lógicas: 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Igual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 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Diferente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&gt;= 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Maior ou Igual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Menor ou Igual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OU Lógico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AND Lógico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ct val="100235"/>
              <a:buFont typeface="Arial"/>
              <a:buChar char="•"/>
            </a:pPr>
            <a:r>
              <a:rPr b="0" i="0" lang="pt-BR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Sintaxe: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if( variavel == 3)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//Se variavel for igual a 3,faz alguma coisa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else if((variavel ==2)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//Caso contrário, se for  igual a 2, faz outra coisa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pPr indent="0" lvl="8" marL="205740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1" lang="pt-BR" sz="15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//Caso contrário, faz outra.</a:t>
            </a:r>
          </a:p>
          <a:p>
            <a:pPr indent="-5080" lvl="1" marL="411480" marR="0" rtl="0" algn="l">
              <a:lnSpc>
                <a:spcPct val="80000"/>
              </a:lnSpc>
              <a:spcBef>
                <a:spcPts val="31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Controle de Fluxos: Laço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para repetir operações diversas vezes!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mesmas operações lógicas do if!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Três tipos: While, do While e For!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7" y="3284983"/>
            <a:ext cx="4457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Funções e Procedimentos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invés de repetir pedaço de algoritmo diversas vezes, pode-se declarar uma função que faça a parte desejada! Funções </a:t>
            </a:r>
            <a:r>
              <a:rPr b="0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SEMPRE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retornam algum valor.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o  desenvolvimento de código e torna o código mais legível e entendível.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procedimento é uma função que </a:t>
            </a:r>
            <a:r>
              <a:rPr b="0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NUNCA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retorna nada!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e procedimentos podem receber valores de entrada!</a:t>
            </a:r>
          </a:p>
          <a:p>
            <a:pPr indent="0" lvl="0" marL="114300" marR="0" rtl="0" algn="l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4486275"/>
            <a:ext cx="34861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3" y="4725144"/>
            <a:ext cx="30956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são muito importantes pare definir uma série de valores dentro de uma classificação.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Carteira de Identidade possui nome, data de nascimento, CPF, etc.</a:t>
            </a:r>
          </a:p>
          <a:p>
            <a:pPr indent="0" lvl="0" marL="114300" marR="0" rtl="0" algn="l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3" y="3356992"/>
            <a:ext cx="3371850" cy="330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8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ctr">
              <a:spcBef>
                <a:spcPts val="17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pt-BR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Exercício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as informações de 5 pessoas e armazena num struct. Utilizar os conceitos vistos anteriormente para realizar esta tarefa.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Orientação a Objetos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paradigma de programação! Estruturado e definido de uma forma padronizada! Sintaxe varia com a linguagem!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quatro pilares essenciais: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Classe: É a “idéia” de alguma coisa. Um modelo padrão de algum conjunto de dados.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Objeto:  É o conjunto de dados em si, feito a partir de uma classe.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Atributos: São os dados de um certo objeto.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Método: São as funções que esse objeto pode realizar.</a:t>
            </a:r>
          </a:p>
          <a:p>
            <a:pPr indent="-233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1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Classe: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Objeto: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Atributos:</a:t>
            </a:r>
          </a:p>
          <a:p>
            <a:pPr indent="-2286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Métodos:</a:t>
            </a:r>
          </a:p>
        </p:txBody>
      </p:sp>
      <p:pic>
        <p:nvPicPr>
          <p:cNvPr descr="http://chc.org.br/wp-content/uploads/2013/05/lampada-incandescente.jpg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967" y="3794207"/>
            <a:ext cx="3816424" cy="2739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cancaonova.com/analucia/files/2012/02/pensar1.jpg"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5" y="3626217"/>
            <a:ext cx="2592287" cy="2592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otibras.com/site/wp-content/uploads/2015/07/lampada-600x450.jpg"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07" y="1650936"/>
            <a:ext cx="2592287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Sumário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8709"/>
              <a:buFont typeface="Arial"/>
              <a:buChar char="•"/>
            </a:pPr>
            <a:r>
              <a:rPr b="0" i="0" lang="pt-BR" sz="30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 em C/C++. 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spcAft>
                <a:spcPts val="0"/>
              </a:spcAft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 básica de C.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(variáveis, Ifs, while/for, defines)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spcAft>
                <a:spcPts val="0"/>
              </a:spcAft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Funções.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spcAft>
                <a:spcPts val="0"/>
              </a:spcAft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Structs.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spcAft>
                <a:spcPts val="0"/>
              </a:spcAft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Bibliotecas.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spcAft>
                <a:spcPts val="0"/>
              </a:spcAft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Orientação a Objetos (C++): Sintaxe e modularização.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612"/>
              </a:spcBef>
              <a:spcAft>
                <a:spcPts val="0"/>
              </a:spcAft>
              <a:buClr>
                <a:schemeClr val="accent1"/>
              </a:buClr>
              <a:buSzPct val="98709"/>
              <a:buFont typeface="Arial"/>
              <a:buChar char="•"/>
            </a:pPr>
            <a:r>
              <a:rPr b="0" i="0" lang="pt-BR" sz="30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578"/>
              </a:spcBef>
              <a:buClr>
                <a:schemeClr val="accent2"/>
              </a:buClr>
              <a:buSzPct val="99655"/>
              <a:buFont typeface="Arial"/>
              <a:buChar char="•"/>
            </a:pPr>
            <a:r>
              <a:rPr b="0" i="0" lang="pt-BR" sz="2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básicas da programação em Arduino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2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Carro</a:t>
            </a:r>
          </a:p>
          <a:p>
            <a:pPr indent="-2286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Carro Ferrari</a:t>
            </a:r>
          </a:p>
          <a:p>
            <a:pPr indent="-2286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Portas, Rodas, Motor, Direção, Pedais, etc.</a:t>
            </a:r>
          </a:p>
          <a:p>
            <a:pPr indent="-228600" lvl="0" marL="342900" marR="0" rtl="0" algn="l">
              <a:spcBef>
                <a:spcPts val="72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Ligar carro, destrancar carro, trancar carro,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Características da Classe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Métodos/Atributos </a:t>
            </a: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privados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publicos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Construtor:</a:t>
            </a:r>
          </a:p>
          <a:p>
            <a:pPr indent="-233680" lvl="1" marL="64008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Inicializa a classe com valores!</a:t>
            </a:r>
          </a:p>
          <a:p>
            <a:pPr indent="-233680" lvl="1" marL="64008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existir vários, para vários tipos de inicialização!</a:t>
            </a:r>
          </a:p>
          <a:p>
            <a:pPr indent="-228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Destrutor: 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utilizado quando o objeto deixa de existir</a:t>
            </a:r>
          </a:p>
          <a:p>
            <a:pPr indent="-5080" lvl="1" marL="411480" marR="0" rtl="0" algn="l">
              <a:spcBef>
                <a:spcPts val="64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Sintaxe C++ de Orientação a Objetos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3" y="3016124"/>
            <a:ext cx="332793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4" y="1626217"/>
            <a:ext cx="4048125" cy="472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Modularização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Dividir o código em segmentos.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com o header (arquivo com a declaração da classe): </a:t>
            </a: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carro.h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com os métodos: </a:t>
            </a: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carro.cpp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Observação: É NECESSÁRIO INCLUIR O HEADER PARA O CPP FUNCIONAR. HEADER FUNCIONA COMO UMA BIBLIOTECA. ADICIONAR COM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“carro.h”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fácil de adaptar o código para outras aplicações.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 prática.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arquivos diferentes, é necessário saber onde estão todos os arquivos para o programa funcionar.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Modularização DEMAIS pode tornar o código mais confuso.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Introdução ao Arduino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IDE do Arduino utiliza uma interface que facilita a programação.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um conjunto bibliotecas, chamda Wiring, que facilita a aprendizagem. Linguagem C/C++.</a:t>
            </a: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programa tem duas funções principais: </a:t>
            </a:r>
            <a:r>
              <a:rPr b="0" i="1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Setup()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1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Loop()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6930"/>
            <a:ext cx="7776864" cy="48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Arduino IDE</a:t>
            </a:r>
          </a:p>
        </p:txBody>
      </p:sp>
      <p:pic>
        <p:nvPicPr>
          <p:cNvPr id="251" name="Shape 2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64408"/>
            <a:ext cx="7619999" cy="407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ctr"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ctr">
              <a:spcBef>
                <a:spcPts val="13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pt-B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Linguagem C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Criada por Dennis Ritchie em 1972.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“Linguagem Universal”.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em: Criação e desenvolvimento de Software Básico, programação paralela, programação em micro-controladores, micro-processadores e sistemas embarcados.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Alto desempenho, linguagem universal, programação de baixo nível.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Extensão: *.c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 básico Linux: gcc</a:t>
            </a:r>
          </a:p>
          <a:p>
            <a:pPr indent="-228600" lvl="0" marL="342900" marR="0" rtl="0" algn="l">
              <a:spcBef>
                <a:spcPts val="800"/>
              </a:spcBef>
              <a:buClr>
                <a:schemeClr val="accent1"/>
              </a:buClr>
              <a:buSzPct val="181818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mais “complicada”? </a:t>
            </a: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MITO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-&gt; tudo manual (alocação), ponteiros, mas tem </a:t>
            </a:r>
            <a:r>
              <a:rPr b="0" i="0" lang="pt-BR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TOTAL CONTROLE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o programa.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671" y="1340767"/>
            <a:ext cx="1828062" cy="86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de programa em C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45" y="2175098"/>
            <a:ext cx="7339731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Linguagem C++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extensão do C!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 orientação à objetos!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algumas operações! (exemplo: printf , GRAÇAS A DEUS!!!!!!!!!!!!!!!)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Extensão: *.cpp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Compulador básico Linux: g++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Referência: http://www.cplusplus.com/</a:t>
            </a:r>
          </a:p>
          <a:p>
            <a:pPr indent="0" lvl="0" marL="114300" marR="0" rtl="0" algn="l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planet-source-code.com/vb/2010Redesign/images/LangugeHomePages/CPlusPlus.jp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4509119"/>
            <a:ext cx="2448271" cy="189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Variáveis Básicas em C/C++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235"/>
              <a:buFont typeface="Arial"/>
              <a:buChar char="•"/>
            </a:pPr>
            <a:r>
              <a:rPr b="0" i="0" lang="pt-BR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uma variável?????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ct val="10029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ct val="100235"/>
              <a:buFont typeface="Arial"/>
              <a:buChar char="•"/>
            </a:pPr>
            <a:r>
              <a:rPr b="0" i="0" lang="pt-BR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variáveis: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Caracteres: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: 8 bits (1 byte)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char16_t : 16 bits (2 bytes)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char32_t : 32 bits (4 bytes).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(C++) : Uma classe! (UNO: 16 bits, DUE: 32 bits)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Inteiros: Tamanho varia com o processador!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short int: pelo menos 16 bits.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signet long int: pelo menos 32 bits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int: pelo menos 16 bits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Flutuante: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float: 4 bytes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double: </a:t>
            </a:r>
            <a:r>
              <a:rPr b="0" i="0" lang="pt-BR" sz="1395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DOBRO DO FLOAT</a:t>
            </a: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 bytes.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ct val="96875"/>
              <a:buFont typeface="Arial"/>
              <a:buChar char="•"/>
            </a:pPr>
            <a:r>
              <a:rPr b="0" i="0" lang="pt-B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Boleano (C++):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3"/>
              </a:buClr>
              <a:buSzPct val="99642"/>
              <a:buFont typeface="Arial"/>
              <a:buChar char="•"/>
            </a:pPr>
            <a:r>
              <a:rPr b="0" i="0" lang="pt-BR" sz="13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bool: 8 bits</a:t>
            </a:r>
          </a:p>
          <a:p>
            <a:pPr indent="-231139" lvl="2" marL="1005839" marR="0" rtl="0" algn="l">
              <a:lnSpc>
                <a:spcPct val="80000"/>
              </a:lnSpc>
              <a:spcBef>
                <a:spcPts val="449"/>
              </a:spcBef>
              <a:buClr>
                <a:schemeClr val="accent3"/>
              </a:buClr>
              <a:buSzPct val="102136"/>
              <a:buFont typeface="Arial"/>
              <a:buChar char="•"/>
            </a:pPr>
            <a:r>
              <a:rPr b="0" i="0" lang="pt-BR" sz="2247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 informações de tamanho, utilizar a função em C sizeof(variavel)!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Programa Principal (Main)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Principal: Onde o programa executa. É a função </a:t>
            </a:r>
            <a:r>
              <a:rPr b="0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um programa em C.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função com retorno do tipo int!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 possui parâmetros, que servem para mandar comandos por terminal (</a:t>
            </a:r>
            <a:r>
              <a:rPr b="0" i="0" lang="pt-BR" sz="2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b="0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em LINUX):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argc:  quantidade de argumentos passados na linha de comando.</a:t>
            </a:r>
          </a:p>
          <a:p>
            <a:pPr indent="-233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*argv[]: Vetor de strings que aponta para os argumentos enviados.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Bibliotecas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biblioteca define funções que podem ser utilizadas pelo programa.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Definições estão declaradas num arquivo header (“cabeçalho”), por exemplo: stdio.h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Declaradas entre “&lt;&gt;”.</a:t>
            </a:r>
          </a:p>
          <a:p>
            <a:pPr indent="0" lvl="0" marL="114300" marR="0" rtl="0" algn="l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pt-BR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Bibliotecas Importantes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&lt;string.h&gt; :define funções pra manipulação de strings.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&lt;stdlib.h&gt; : define funções básicas de manipulação de variável, como alocação, conversão, etc.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&lt;stdio.h&gt; : define funções básicas de entrada e saída, como printf, scanf, etc.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&lt;time.h&gt; : define funções para contagem de tempo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&lt;math.h&gt; : define funções matemáticas, como seno, cosseno, raiz quadrada, etc.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&lt;iostream&gt;: define funções de streaming de dados para entrada e saída. 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&lt;fstream&gt;: define funções de streaming para manipulção de arquivos.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&lt;sstream&gt;: define funções de streaming para string.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407"/>
              </a:spcBef>
              <a:buClr>
                <a:schemeClr val="accent1"/>
              </a:buClr>
              <a:buSzPct val="101750"/>
              <a:buFont typeface="Arial"/>
              <a:buChar char="•"/>
            </a:pPr>
            <a:r>
              <a:rPr b="0" i="0" lang="pt-BR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&lt;vector&gt;: define a classe de vetor cujo tamanho pode variar.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