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9113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s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Aula 4 – Arduino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Professor: </a:t>
            </a:r>
            <a:r>
              <a:rPr lang="pt-BR"/>
              <a:t>R</a:t>
            </a:r>
            <a:r>
              <a:rPr lang="pt-BR"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enan Guedes Maidana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/>
              <a:t>Slides cedidos por Daniel Centeno Einloft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Arduino IDE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Referência/Link para Download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https://www.arduino.cc/en/Guide/HomePage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2" y="2348880"/>
            <a:ext cx="8354111" cy="450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Estrutura de Código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é separado em duas funções: Setup() e Loop().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setup() : 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utilizada para fazer a configuração do arduino, quais pinos vão ser utilizados, como vão ser utilizados, definição de padrões de comunicação que serão utilizados no programa.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loop(): 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“programa principal” ou “laço principal”.  Onde é feita a computação de fato, escrita nos pinos, leitura da memória, cálculos, controle, etc.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 para a linguagem: 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https://www.arduino.cc/en/Reference/HomePage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Exemplo de Código em Arduino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606930"/>
            <a:ext cx="7776864" cy="484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8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ctr" rtl="0">
              <a:spcBef>
                <a:spcPts val="176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8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Interface Serial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básica </a:t>
            </a:r>
            <a:r>
              <a:rPr lang="pt-BR"/>
              <a:t>de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comunicação </a:t>
            </a:r>
            <a:r>
              <a:rPr lang="pt-BR"/>
              <a:t>entre computadores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importante, pois é desta forma que o Arduino se comunica com o computador e com outros dispositivos de comunicação, como o </a:t>
            </a:r>
            <a:r>
              <a:rPr lang="pt-BR" sz="2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3340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/>
          </a:p>
          <a:p>
            <a:pPr marL="53340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/>
          </a:p>
          <a:p>
            <a:pPr marL="53340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/>
          </a:p>
          <a:p>
            <a:pPr marL="53340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/>
          </a:p>
          <a:p>
            <a:pPr marL="53340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/>
          </a:p>
          <a:p>
            <a:pPr marL="53340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/>
          </a:p>
          <a:p>
            <a:pPr marL="53340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/>
          </a:p>
          <a:p>
            <a:pPr marL="0" marR="0" lvl="1" indent="-1270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rPr lang="pt-BR"/>
              <a:t>			           Arduino				Computador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3282562"/>
            <a:ext cx="37528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Interface Serial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 importantes </a:t>
            </a:r>
            <a:r>
              <a:rPr lang="pt-BR"/>
              <a:t>n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Arduino: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Serial.begin(int valor) 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Configuração inicial de comunicação!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Seial.println() 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Envia dados para a Serial. Valor em </a:t>
            </a:r>
            <a:r>
              <a:rPr lang="pt-BR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ASCII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1005839" marR="0" lvl="2" indent="-231139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Serial.println(int variavel) </a:t>
            </a:r>
            <a:b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Serial.println(int variavel, format)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Serial.read() 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Recebe valor da serial.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Serial.write() 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-&gt;Escreve valores binários pela serial.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Serial.available() 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Retorna a quantidade de bytes disponíveis para leitura.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Exemplo</a:t>
            </a: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Interface Serial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</a:t>
            </a:r>
            <a:r>
              <a:rPr lang="pt-BR"/>
              <a:t>uma mensagem do Arduino ao computador por Serial.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2152662"/>
            <a:ext cx="47625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/>
              <a:t>Exercícios</a:t>
            </a: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Interface Serial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</a:t>
            </a:r>
            <a:r>
              <a:rPr lang="pt-BR"/>
              <a:t>uma mensagem do Arduino ao computador por Serial.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BR"/>
              <a:t>Receber uma mensagem do computador no Arduino por Serial.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BR"/>
              <a:t>Ligar ou desligar uma LED através de um comando recebido por Serial.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ctr" rtl="0">
              <a:spcBef>
                <a:spcPts val="132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Sumário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ao Arduino.</a:t>
            </a:r>
          </a:p>
          <a:p>
            <a:pPr marL="342900" marR="0" lvl="0" indent="-228600" algn="l" rtl="0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de Hardware.</a:t>
            </a:r>
          </a:p>
          <a:p>
            <a:pPr marL="342900" marR="0" lvl="0" indent="-228600" algn="l" rtl="0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Sintaxe.</a:t>
            </a:r>
          </a:p>
          <a:p>
            <a:pPr marL="342900" marR="0" lvl="0" indent="-228600" algn="l" rtl="0">
              <a:spcBef>
                <a:spcPts val="6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 de Programação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 Arduino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micro-controlador!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OpenSource!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posso fazer com o Arduino?!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Prototipar Hardware.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Controlar motores.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sinais de sensores.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Serial e I2C.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Controlar Displays de LCD.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Etc...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Referência: </a:t>
            </a:r>
            <a:r>
              <a:rPr lang="pt-BR"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https://www.arduino.cc/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Simulador do Arduino: </a:t>
            </a:r>
            <a:r>
              <a:rPr lang="pt-BR"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https://circuits.io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Vantagens e Desvantagens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Vantagens: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Barato.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OpenSource.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aprendizado.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Muitos exemplos disponíveis na internet!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Vários modelos com diferentes características.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Desvantagens: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computacional baixo. 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Dependendo da aplicação, pode se tornar limitado em termos de processamento, memória, etc.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Tipos de Arduino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UNO, 101, PRO, NANO, MICRO, MEGA, MINI, etc..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1" y="3784164"/>
            <a:ext cx="3124199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5856" y="3973423"/>
            <a:ext cx="2726233" cy="255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https://www.arduino.cc/en/uploads/Main/ProMiniFront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475" y="2048805"/>
            <a:ext cx="2629333" cy="173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74890" y="2048805"/>
            <a:ext cx="28194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Arduino Shields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hardware que aumenta as funcionalidades do Arduino.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Vários tipos: Driver de Motor, Ethernet, LCD Touchscreen, Proto Shield, etc..</a:t>
            </a:r>
          </a:p>
        </p:txBody>
      </p:sp>
      <p:pic>
        <p:nvPicPr>
          <p:cNvPr id="122" name="Shape 122" descr="https://www.arduino.cc/en/uploads/Main/A000077_featur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4797151"/>
            <a:ext cx="2843807" cy="225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http://static.flickr.com/52/114312571_7acbc8d0d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9832" y="2890265"/>
            <a:ext cx="2715740" cy="203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http://static3.watterott.com/5467471459_5b2a77477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3187" y="2375046"/>
            <a:ext cx="3067244" cy="306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http://static.flickr.com/52/114312571_7acbc8d0d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5816" y="2890265"/>
            <a:ext cx="2715740" cy="203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https://cdn-learn.adafruit.com/assets/assets/000/013/425/medium800/adafruit_products_mega.jpg?13887025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15782" y="3783212"/>
            <a:ext cx="3050287" cy="228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 Arduino UNO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Baseado no micro controlador Atmega328P.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Detalhes técnicos: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de 16MHz.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pinos </a:t>
            </a: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digitais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entrada/saída (E/S).</a:t>
            </a:r>
          </a:p>
          <a:p>
            <a:pPr marL="1005839" marR="0" lvl="2" indent="-231139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deles podem ser utilizados como pinos </a:t>
            </a:r>
          </a:p>
          <a:p>
            <a:pPr marL="777240" marR="0" lvl="2" indent="-254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saída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pinos </a:t>
            </a:r>
            <a:r>
              <a:rPr lang="pt-B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analógicos</a:t>
            </a: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entrada.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Tensão de Operação: 5V.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Flash de 32KB e E²PROM 1KB.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E²PROM: 1 KB.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 SRAM: 2KB.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112" y="2204864"/>
            <a:ext cx="2376263" cy="218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 Arduino UNO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 descr="http://comphaus.com.br/home/wp-content/uploads/2014/03/Arduino-Uno-R3-Fro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1" y="1485887"/>
            <a:ext cx="7776864" cy="537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Programação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Possui um conjunto bibliotecas, chamda </a:t>
            </a: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Wiring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facilita a aprendizagem. Linguagem C/C++.</a:t>
            </a:r>
          </a:p>
          <a:p>
            <a:pPr marL="11430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" y="3284983"/>
            <a:ext cx="5355926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8144" y="2958256"/>
            <a:ext cx="2592287" cy="353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5148064" y="3933055"/>
            <a:ext cx="936103" cy="5040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(4:3)</PresentationFormat>
  <Paragraphs>100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Aula 4 – Arduino</vt:lpstr>
      <vt:lpstr>Sumário</vt:lpstr>
      <vt:lpstr>O Arduino</vt:lpstr>
      <vt:lpstr>Vantagens e Desvantagens</vt:lpstr>
      <vt:lpstr>Tipos de Arduino</vt:lpstr>
      <vt:lpstr>Arduino Shields</vt:lpstr>
      <vt:lpstr>O Arduino UNO</vt:lpstr>
      <vt:lpstr>O Arduino UNO</vt:lpstr>
      <vt:lpstr>A Programação</vt:lpstr>
      <vt:lpstr>Arduino IDE</vt:lpstr>
      <vt:lpstr>Estrutura de Código</vt:lpstr>
      <vt:lpstr>Exemplo de Código em Arduino</vt:lpstr>
      <vt:lpstr>Dúvidas?</vt:lpstr>
      <vt:lpstr>Interface Serial</vt:lpstr>
      <vt:lpstr>Interface Serial</vt:lpstr>
      <vt:lpstr>Exemplo: Interface Serial</vt:lpstr>
      <vt:lpstr>Exercícios: Interface Serial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– Arduino</dc:title>
  <cp:lastModifiedBy>Daniel Einloft</cp:lastModifiedBy>
  <cp:revision>1</cp:revision>
  <dcterms:modified xsi:type="dcterms:W3CDTF">2017-03-28T01:38:17Z</dcterms:modified>
</cp:coreProperties>
</file>