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69" r:id="rId4"/>
    <p:sldId id="270" r:id="rId5"/>
    <p:sldId id="263" r:id="rId6"/>
    <p:sldId id="271" r:id="rId7"/>
    <p:sldId id="268" r:id="rId8"/>
    <p:sldId id="272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6FB27-CE17-498A-A177-BFD4C25E1C87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A1C1-F872-43BD-8B93-97C914E91AD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70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A1C1-F872-43BD-8B93-97C914E91AD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80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D81E754-6949-49B9-BFF6-5705D5D9905A}" type="datetimeFigureOut">
              <a:rPr lang="pt-BR" smtClean="0"/>
              <a:t>15/09/2016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5 – Escrita e Leitura Digital com Arduino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Professor: Daniel Centeno Einloft e Renan Maidana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56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Fazer um programa no Arduino que recebe informação de um botão digital. Quando o botão é clicado, acende uma LED. </a:t>
            </a:r>
            <a:endParaRPr lang="pt-BR" dirty="0"/>
          </a:p>
          <a:p>
            <a:r>
              <a:rPr lang="pt-BR" dirty="0" smtClean="0"/>
              <a:t>Um exemplo:</a:t>
            </a:r>
            <a:endParaRPr lang="pt-BR" dirty="0"/>
          </a:p>
        </p:txBody>
      </p:sp>
      <p:pic>
        <p:nvPicPr>
          <p:cNvPr id="4" name="Picture 2" descr="https://www.arduino.cc/en/uploads/Tutorial/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7605111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04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774464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5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Dúvidas?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pt-BR" sz="8800" dirty="0" smtClean="0">
              <a:sym typeface="Wingdings" panose="05000000000000000000" pitchFamily="2" charset="2"/>
            </a:endParaRPr>
          </a:p>
          <a:p>
            <a:pPr marL="114300" indent="0" algn="ctr">
              <a:buNone/>
            </a:pPr>
            <a:r>
              <a:rPr lang="pt-BR" sz="8800" dirty="0" smtClean="0">
                <a:sym typeface="Wingdings" panose="05000000000000000000" pitchFamily="2" charset="2"/>
              </a:rPr>
              <a:t>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117531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Fazer um programa de Arduino que ao apertar um botão,  liga uma LED. Quando o botão não está apertado, a LED fica apagada.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679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400" dirty="0" smtClean="0"/>
              <a:t>Introdução a sinais digitais.</a:t>
            </a:r>
          </a:p>
          <a:p>
            <a:r>
              <a:rPr lang="pt-BR" sz="3400" dirty="0" smtClean="0"/>
              <a:t>Funções de escrita e leitura digitais no Arduino.</a:t>
            </a:r>
          </a:p>
          <a:p>
            <a:r>
              <a:rPr lang="pt-BR" sz="3400" dirty="0" smtClean="0"/>
              <a:t>Exemplos e exercícios.</a:t>
            </a:r>
          </a:p>
        </p:txBody>
      </p:sp>
    </p:spTree>
    <p:extLst>
      <p:ext uri="{BB962C8B-B14F-4D97-AF65-F5344CB8AC3E}">
        <p14:creationId xmlns:p14="http://schemas.microsoft.com/office/powerpoint/2010/main" val="327623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Sinal Digital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Sinal Digital: Sinal cujos valores são </a:t>
            </a:r>
            <a:r>
              <a:rPr lang="pt-BR" u="sng" dirty="0">
                <a:solidFill>
                  <a:srgbClr val="FF0000"/>
                </a:solidFill>
              </a:rPr>
              <a:t>discretos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no tempo.</a:t>
            </a:r>
          </a:p>
          <a:p>
            <a:r>
              <a:rPr lang="pt-BR" dirty="0"/>
              <a:t>Tipos de sinais digitais: sinais de um </a:t>
            </a:r>
            <a:r>
              <a:rPr lang="pt-BR" dirty="0" smtClean="0"/>
              <a:t>computador (dados binários), etc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1026" name="Picture 2" descr="http://1.bp.blogspot.com/-lJAyN1Dsibo/T3ELJ7kSVDI/AAAAAAAAADg/zGFeNY8-LEg/s1600/analoguedigi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57583"/>
            <a:ext cx="6899289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10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Sinais digitais com o Arduino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 ser lidos e escritos através dos pinos digitais do Arduino.</a:t>
            </a:r>
          </a:p>
          <a:p>
            <a:r>
              <a:rPr lang="pt-BR" dirty="0" smtClean="0"/>
              <a:t>Cada modelo de Arduino possui uma certa quantidade de pinos digitais. </a:t>
            </a:r>
          </a:p>
          <a:p>
            <a:r>
              <a:rPr lang="pt-BR" dirty="0" smtClean="0"/>
              <a:t>São utilizados para ligar e desligar LEDs, controlar a velocidade de motores através de PWM, ler valores de botões, etc.</a:t>
            </a:r>
          </a:p>
          <a:p>
            <a:r>
              <a:rPr lang="pt-BR" dirty="0" smtClean="0"/>
              <a:t>Sinais digitais com o valor </a:t>
            </a:r>
            <a:r>
              <a:rPr lang="pt-BR" b="1" dirty="0" smtClean="0">
                <a:solidFill>
                  <a:srgbClr val="FF0000"/>
                </a:solidFill>
              </a:rPr>
              <a:t>1</a:t>
            </a:r>
            <a:r>
              <a:rPr lang="pt-BR" dirty="0" smtClean="0"/>
              <a:t> implicam numa aplicação de </a:t>
            </a:r>
            <a:r>
              <a:rPr lang="pt-BR" b="1" dirty="0" smtClean="0">
                <a:solidFill>
                  <a:srgbClr val="FF0000"/>
                </a:solidFill>
              </a:rPr>
              <a:t>5V</a:t>
            </a:r>
            <a:r>
              <a:rPr lang="pt-BR" dirty="0" smtClean="0"/>
              <a:t> no pino. </a:t>
            </a:r>
          </a:p>
          <a:p>
            <a:r>
              <a:rPr lang="pt-BR" dirty="0" smtClean="0"/>
              <a:t>Sinais digitais com o valor </a:t>
            </a:r>
            <a:r>
              <a:rPr lang="pt-BR" b="1" dirty="0" smtClean="0">
                <a:solidFill>
                  <a:srgbClr val="FF0000"/>
                </a:solidFill>
              </a:rPr>
              <a:t>0</a:t>
            </a:r>
            <a:r>
              <a:rPr lang="pt-BR" dirty="0" smtClean="0"/>
              <a:t> implicam numa aplicação de </a:t>
            </a:r>
            <a:r>
              <a:rPr lang="pt-BR" b="1" dirty="0" smtClean="0">
                <a:solidFill>
                  <a:srgbClr val="FF0000"/>
                </a:solidFill>
              </a:rPr>
              <a:t>0V</a:t>
            </a:r>
            <a:r>
              <a:rPr lang="pt-BR" dirty="0" smtClean="0"/>
              <a:t> no pino.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44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Arduino UNO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http://comphaus.com.br/home/wp-content/uploads/2014/03/Arduino-Uno-R3-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5887"/>
            <a:ext cx="7776864" cy="537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24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Operações digitais com o Arduino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pino digital pode ser de entrada (recebe valores do harware) ou de saída (envia valores para o hardware).  Para isso, pode-se declarar os pinos da seguinte forma:</a:t>
            </a:r>
          </a:p>
          <a:p>
            <a:pPr lvl="1"/>
            <a:r>
              <a:rPr lang="pt-BR" dirty="0" smtClean="0"/>
              <a:t>pinMode(numero_do_pino, OUTPUT);</a:t>
            </a:r>
          </a:p>
          <a:p>
            <a:pPr lvl="1"/>
            <a:r>
              <a:rPr lang="pt-BR" dirty="0" smtClean="0"/>
              <a:t>pinMode(numero_do_pino, INPUT);</a:t>
            </a:r>
          </a:p>
          <a:p>
            <a:r>
              <a:rPr lang="pt-BR" dirty="0" smtClean="0"/>
              <a:t>Para pinos de saída (output), pode ser feita a escrita digital com valores de 0 (LOW) ou 1 (HIGH).</a:t>
            </a:r>
          </a:p>
          <a:p>
            <a:pPr lvl="1"/>
            <a:r>
              <a:rPr lang="pt-BR" sz="1600" b="1" dirty="0" smtClean="0"/>
              <a:t>digitalWrite(numero_do_pino, </a:t>
            </a:r>
            <a:r>
              <a:rPr lang="pt-BR" sz="1600" b="1" dirty="0" smtClean="0">
                <a:solidFill>
                  <a:srgbClr val="FF0000"/>
                </a:solidFill>
              </a:rPr>
              <a:t>HIGH</a:t>
            </a:r>
            <a:r>
              <a:rPr lang="pt-BR" sz="1600" b="1" dirty="0" smtClean="0"/>
              <a:t>) ; ou digitalWrite(numero_do_pino, </a:t>
            </a:r>
            <a:r>
              <a:rPr lang="pt-BR" sz="1600" b="1" dirty="0" smtClean="0">
                <a:solidFill>
                  <a:srgbClr val="FF0000"/>
                </a:solidFill>
              </a:rPr>
              <a:t>1</a:t>
            </a:r>
            <a:r>
              <a:rPr lang="pt-BR" sz="1600" b="1" dirty="0" smtClean="0"/>
              <a:t>);</a:t>
            </a:r>
          </a:p>
          <a:p>
            <a:pPr lvl="1"/>
            <a:r>
              <a:rPr lang="pt-BR" sz="1600" b="1" dirty="0" smtClean="0"/>
              <a:t>digitalWrite(numero_do_pino, </a:t>
            </a:r>
            <a:r>
              <a:rPr lang="pt-BR" sz="1600" b="1" dirty="0" smtClean="0">
                <a:solidFill>
                  <a:srgbClr val="FF0000"/>
                </a:solidFill>
              </a:rPr>
              <a:t>LOW</a:t>
            </a:r>
            <a:r>
              <a:rPr lang="pt-BR" sz="1600" b="1" dirty="0" smtClean="0"/>
              <a:t>); ou digitalWrite(numero_do_pino, </a:t>
            </a:r>
            <a:r>
              <a:rPr lang="pt-BR" sz="1600" b="1" dirty="0" smtClean="0">
                <a:solidFill>
                  <a:srgbClr val="FF0000"/>
                </a:solidFill>
              </a:rPr>
              <a:t>0</a:t>
            </a:r>
            <a:r>
              <a:rPr lang="pt-BR" sz="1600" b="1" dirty="0" smtClean="0"/>
              <a:t>);  </a:t>
            </a:r>
          </a:p>
          <a:p>
            <a:r>
              <a:rPr lang="pt-BR" dirty="0" smtClean="0"/>
              <a:t>Para pinos de entrada (input), pode ser feita a leitura digital com a seguinte função:</a:t>
            </a:r>
          </a:p>
          <a:p>
            <a:pPr lvl="1"/>
            <a:r>
              <a:rPr lang="pt-BR" dirty="0" smtClean="0"/>
              <a:t>Int valor_recebido = digitalRead(numero_do_pino);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622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Dúvidas?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pt-BR" sz="8800" dirty="0" smtClean="0">
              <a:sym typeface="Wingdings" panose="05000000000000000000" pitchFamily="2" charset="2"/>
            </a:endParaRPr>
          </a:p>
          <a:p>
            <a:pPr marL="114300" indent="0" algn="ctr">
              <a:buNone/>
            </a:pPr>
            <a:r>
              <a:rPr lang="pt-BR" sz="8800" dirty="0" smtClean="0">
                <a:sym typeface="Wingdings" panose="05000000000000000000" pitchFamily="2" charset="2"/>
              </a:rPr>
              <a:t>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8878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Fazer um programa em Arduino que pisca uma LED em um segundo. Montar o circuito abaixo:</a:t>
            </a:r>
          </a:p>
          <a:p>
            <a:endParaRPr lang="pt-BR" dirty="0" smtClean="0"/>
          </a:p>
        </p:txBody>
      </p:sp>
      <p:pic>
        <p:nvPicPr>
          <p:cNvPr id="2050" name="Picture 2" descr="https://www.arduino.cc/en/uploads/Tutorial/ExampleCircuit_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2564904"/>
            <a:ext cx="3560091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arduino.cc/en/uploads/Tutorial/ExampleCircuit_s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92896"/>
            <a:ext cx="3716244" cy="361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635896" y="4437112"/>
            <a:ext cx="864095" cy="93610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45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8960"/>
            <a:ext cx="788487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8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1729</TotalTime>
  <Words>349</Words>
  <Application>Microsoft Office PowerPoint</Application>
  <PresentationFormat>On-screen Show (4:3)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Aula 5 – Escrita e Leitura Digital com Arduino</vt:lpstr>
      <vt:lpstr>Sumário</vt:lpstr>
      <vt:lpstr>Sinal Digital</vt:lpstr>
      <vt:lpstr>Sinais digitais com o Arduino</vt:lpstr>
      <vt:lpstr>O Arduino UNO</vt:lpstr>
      <vt:lpstr>Operações digitais com o Arduino</vt:lpstr>
      <vt:lpstr>Dúvidas?</vt:lpstr>
      <vt:lpstr>Exercício 1</vt:lpstr>
      <vt:lpstr>Exercício 1</vt:lpstr>
      <vt:lpstr>Exercício 2</vt:lpstr>
      <vt:lpstr>Exercício 2</vt:lpstr>
      <vt:lpstr>Dúvidas?</vt:lpstr>
      <vt:lpstr>Desafio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Einloft</dc:creator>
  <cp:lastModifiedBy>Daniel Einloft</cp:lastModifiedBy>
  <cp:revision>57</cp:revision>
  <dcterms:created xsi:type="dcterms:W3CDTF">2016-08-18T21:33:43Z</dcterms:created>
  <dcterms:modified xsi:type="dcterms:W3CDTF">2016-09-15T14:27:54Z</dcterms:modified>
</cp:coreProperties>
</file>