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64" r:id="rId4"/>
    <p:sldId id="265" r:id="rId5"/>
    <p:sldId id="263" r:id="rId6"/>
    <p:sldId id="266" r:id="rId7"/>
    <p:sldId id="267" r:id="rId8"/>
    <p:sldId id="270" r:id="rId9"/>
    <p:sldId id="268" r:id="rId10"/>
    <p:sldId id="269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44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5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6FB27-CE17-498A-A177-BFD4C25E1C87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A1C1-F872-43BD-8B93-97C914E91AD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70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A1C1-F872-43BD-8B93-97C914E91AD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D81E754-6949-49B9-BFF6-5705D5D9905A}" type="datetimeFigureOut">
              <a:rPr lang="pt-BR" smtClean="0"/>
              <a:t>23/09/2016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Aula </a:t>
            </a:r>
            <a:r>
              <a:rPr lang="pt-BR" dirty="0" smtClean="0"/>
              <a:t>6 </a:t>
            </a:r>
            <a:r>
              <a:rPr lang="pt-BR" dirty="0" smtClean="0"/>
              <a:t>– Leitura Analógica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Professor: Daniel Centeno Einloft e Renan Maidana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569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Fazer um programa que analisa a variação de tensão e a partir dos valores lidos acende três LEDs. Uma LED liga com valores acima de 0V, outra com valores acima de 2,5V e outra quando chega 5V.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1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400" dirty="0" smtClean="0"/>
              <a:t>Introdução a sinais analógicos.</a:t>
            </a:r>
          </a:p>
          <a:p>
            <a:r>
              <a:rPr lang="pt-BR" sz="3400" dirty="0" smtClean="0"/>
              <a:t>Funções de leitura analógica.</a:t>
            </a:r>
          </a:p>
          <a:p>
            <a:r>
              <a:rPr lang="pt-BR" sz="3400" dirty="0" smtClean="0"/>
              <a:t>Exemplos e exercícios.</a:t>
            </a:r>
          </a:p>
        </p:txBody>
      </p:sp>
    </p:spTree>
    <p:extLst>
      <p:ext uri="{BB962C8B-B14F-4D97-AF65-F5344CB8AC3E}">
        <p14:creationId xmlns:p14="http://schemas.microsoft.com/office/powerpoint/2010/main" val="327623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Sinal Analógico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 sinal cujos valores são </a:t>
            </a:r>
            <a:r>
              <a:rPr lang="pt-BR" u="sng" dirty="0" smtClean="0">
                <a:solidFill>
                  <a:srgbClr val="FF0000"/>
                </a:solidFill>
              </a:rPr>
              <a:t>contínuos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no tempo.</a:t>
            </a:r>
          </a:p>
          <a:p>
            <a:r>
              <a:rPr lang="pt-BR" dirty="0"/>
              <a:t>Exemplos de sinais analógicos: </a:t>
            </a:r>
            <a:r>
              <a:rPr lang="pt-BR" dirty="0" smtClean="0"/>
              <a:t> </a:t>
            </a:r>
            <a:r>
              <a:rPr lang="pt-BR" dirty="0"/>
              <a:t>valores de tensão e corrente, pressão, temperatura,etc.</a:t>
            </a:r>
          </a:p>
          <a:p>
            <a:pPr marL="114300" indent="0">
              <a:buNone/>
            </a:pPr>
            <a:endParaRPr lang="pt-BR" dirty="0"/>
          </a:p>
        </p:txBody>
      </p:sp>
      <p:pic>
        <p:nvPicPr>
          <p:cNvPr id="4" name="Picture 2" descr="http://s2.glbimg.com/9ihFCio4st1C0B5KH2qgWAfRrIE=/695x0/s.glbimg.com/po/tt2/f/original/2014/11/18/sinal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40968"/>
            <a:ext cx="4968552" cy="316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96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Sinais Analógicos no Arduino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 ser lidos e escritos através dos pinos analógicos do Arduino.</a:t>
            </a:r>
          </a:p>
          <a:p>
            <a:r>
              <a:rPr lang="pt-BR" dirty="0" smtClean="0"/>
              <a:t>Quantidade de pinos analógicos podem variar com o modelo.</a:t>
            </a:r>
          </a:p>
          <a:p>
            <a:r>
              <a:rPr lang="pt-BR" dirty="0" smtClean="0"/>
              <a:t>São utilizados para receber valores de tensão.</a:t>
            </a:r>
          </a:p>
          <a:p>
            <a:r>
              <a:rPr lang="pt-BR" dirty="0" smtClean="0"/>
              <a:t> Arduino possui um conversor analógico-digital  que converte valores de tensão! Mapeia valores de 0V a 5V para 0 a 1023 (conversão de 10 bits).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056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Arduino UNO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http://comphaus.com.br/home/wp-content/uploads/2014/03/Arduino-Uno-R3-Fr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5887"/>
            <a:ext cx="7776864" cy="537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40152" y="5877272"/>
            <a:ext cx="158417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24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Leitura Analógica no Arduino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Leitura analógica : </a:t>
            </a:r>
          </a:p>
          <a:p>
            <a:pPr marL="114300" indent="0">
              <a:buNone/>
            </a:pPr>
            <a:r>
              <a:rPr lang="pt-BR" sz="2800" dirty="0" smtClean="0"/>
              <a:t>Int valor = analogRead(numero_do_pino);</a:t>
            </a:r>
          </a:p>
          <a:p>
            <a:r>
              <a:rPr lang="pt-BR" sz="2800" dirty="0" smtClean="0"/>
              <a:t>Exemplo:</a:t>
            </a:r>
          </a:p>
          <a:p>
            <a:pPr marL="114300" indent="0">
              <a:buNone/>
            </a:pPr>
            <a:r>
              <a:rPr lang="pt-BR" sz="2800" i="1" dirty="0" smtClean="0"/>
              <a:t>Int pinoAnalogico = A0;</a:t>
            </a:r>
          </a:p>
          <a:p>
            <a:pPr marL="114300" indent="0">
              <a:buNone/>
            </a:pPr>
            <a:r>
              <a:rPr lang="pt-BR" sz="2800" i="1" dirty="0" smtClean="0"/>
              <a:t>Int valorLido = analogRead(pinoAnalogico);</a:t>
            </a:r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972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Desenvolva um programa que realiza a leitura analógica de um potenciômetro. </a:t>
            </a:r>
          </a:p>
          <a:p>
            <a:endParaRPr lang="pt-BR" dirty="0"/>
          </a:p>
        </p:txBody>
      </p:sp>
      <p:pic>
        <p:nvPicPr>
          <p:cNvPr id="1026" name="Picture 2" descr="https://www.arduino.cc/en/uploads/Tutorial/if_no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05049"/>
            <a:ext cx="3952875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arduino.cc/en/uploads/Tutorial/PhotoResistorA0_sche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305049"/>
            <a:ext cx="3932977" cy="429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0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7719390" cy="292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805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Dúvidas?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pt-BR" sz="6600" dirty="0" smtClean="0">
              <a:sym typeface="Wingdings" panose="05000000000000000000" pitchFamily="2" charset="2"/>
            </a:endParaRPr>
          </a:p>
          <a:p>
            <a:pPr marL="114300" indent="0" algn="ctr">
              <a:buNone/>
            </a:pPr>
            <a:r>
              <a:rPr lang="pt-BR" sz="6600" dirty="0" smtClean="0">
                <a:sym typeface="Wingdings" panose="05000000000000000000" pitchFamily="2" charset="2"/>
              </a:rPr>
              <a:t>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35104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2910</TotalTime>
  <Words>203</Words>
  <Application>Microsoft Office PowerPoint</Application>
  <PresentationFormat>On-screen Show (4:3)</PresentationFormat>
  <Paragraphs>30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Aula 6 – Leitura Analógica</vt:lpstr>
      <vt:lpstr>Sumário</vt:lpstr>
      <vt:lpstr>Sinal Analógico</vt:lpstr>
      <vt:lpstr>Sinais Analógicos no Arduino</vt:lpstr>
      <vt:lpstr>O Arduino UNO</vt:lpstr>
      <vt:lpstr>Leitura Analógica no Arduino</vt:lpstr>
      <vt:lpstr>Exemplo</vt:lpstr>
      <vt:lpstr>Exemplo</vt:lpstr>
      <vt:lpstr>Dúvidas?</vt:lpstr>
      <vt:lpstr>Exercício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Einloft</dc:creator>
  <cp:lastModifiedBy>Daniel Einloft</cp:lastModifiedBy>
  <cp:revision>65</cp:revision>
  <dcterms:created xsi:type="dcterms:W3CDTF">2016-08-18T21:33:43Z</dcterms:created>
  <dcterms:modified xsi:type="dcterms:W3CDTF">2016-09-23T22:26:21Z</dcterms:modified>
</cp:coreProperties>
</file>