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80" r:id="rId13"/>
    <p:sldId id="279" r:id="rId14"/>
    <p:sldId id="278" r:id="rId15"/>
    <p:sldId id="272" r:id="rId16"/>
    <p:sldId id="273" r:id="rId17"/>
    <p:sldId id="274" r:id="rId18"/>
    <p:sldId id="275" r:id="rId19"/>
    <p:sldId id="276" r:id="rId20"/>
    <p:sldId id="277" r:id="rId21"/>
    <p:sldId id="28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6FB27-CE17-498A-A177-BFD4C25E1C87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A1C1-F872-43BD-8B93-97C914E91AD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7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81E754-6949-49B9-BFF6-5705D5D9905A}" type="datetimeFigureOut">
              <a:rPr lang="pt-BR" smtClean="0"/>
              <a:t>30/09/2016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 smtClean="0"/>
              <a:t>7 </a:t>
            </a:r>
            <a:r>
              <a:rPr lang="pt-BR" dirty="0" smtClean="0"/>
              <a:t>– Leitura </a:t>
            </a:r>
            <a:r>
              <a:rPr lang="pt-BR" dirty="0" smtClean="0"/>
              <a:t>Analógica 2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Daniel Centeno Einloft e Renan Maidana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Hardware do Exemplo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://bildr.org/blog/wp-content/uploads/2011/03/LV-EZ0-400x2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89071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Código do Exemplo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4189929" cy="35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4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hardware do exemplo 1, desenvolva um programa utilizando o sensor de distância para simular o funcionamento de um sensor de distância de ré de um carro.  </a:t>
            </a:r>
          </a:p>
          <a:p>
            <a:r>
              <a:rPr lang="pt-BR" dirty="0" smtClean="0"/>
              <a:t>Quando o carro estiver longe de uma parede, deve ser enviado para a Serial um aviso de “OK”.</a:t>
            </a:r>
          </a:p>
          <a:p>
            <a:r>
              <a:rPr lang="pt-BR" dirty="0" smtClean="0"/>
              <a:t>Quando o carro estiver </a:t>
            </a:r>
            <a:r>
              <a:rPr lang="pt-BR" dirty="0" smtClean="0"/>
              <a:t>entre 40cm e 20cm </a:t>
            </a:r>
            <a:r>
              <a:rPr lang="pt-BR" dirty="0" smtClean="0"/>
              <a:t>da parede, deve ser enviado para Serial um aviso de “Cuidado”.</a:t>
            </a:r>
          </a:p>
          <a:p>
            <a:r>
              <a:rPr lang="pt-BR" dirty="0" smtClean="0"/>
              <a:t>Quando o carro estiver </a:t>
            </a:r>
            <a:r>
              <a:rPr lang="pt-BR" dirty="0" smtClean="0"/>
              <a:t>entre 20cm e 10cm da </a:t>
            </a:r>
            <a:r>
              <a:rPr lang="pt-BR" dirty="0" smtClean="0"/>
              <a:t>parede, deve ser enviado para Serial um aviso de “Alerta”.</a:t>
            </a:r>
          </a:p>
          <a:p>
            <a:r>
              <a:rPr lang="pt-BR" dirty="0" smtClean="0"/>
              <a:t>Quando o carro </a:t>
            </a:r>
            <a:r>
              <a:rPr lang="pt-BR" smtClean="0"/>
              <a:t>estiver </a:t>
            </a:r>
            <a:r>
              <a:rPr lang="pt-BR" smtClean="0"/>
              <a:t>menor que 10cm </a:t>
            </a:r>
            <a:r>
              <a:rPr lang="pt-BR" dirty="0" smtClean="0"/>
              <a:t>da parede, deve ser enviado para a Serial um aviso de “Perigo”.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9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Monte o hardware e software de um sensor de carro de estacionamento, como existe em diversos shoppings em Porto Alegre. Quando  um carro estiver estacionado na vaga, deve acender uma LED vermelha. Caso a vaga esteja liberada para outro carro estacionar, ligue uma LED Verde.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6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pt-BR" sz="8000" dirty="0" smtClean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r>
              <a:rPr lang="pt-BR" sz="8000" dirty="0" smtClean="0">
                <a:sym typeface="Wingdings" panose="05000000000000000000" pitchFamily="2" charset="2"/>
              </a:rPr>
              <a:t>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9458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Sensor de Luz (LDR)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LDR, do inglês, Light </a:t>
            </a:r>
            <a:r>
              <a:rPr lang="pt-BR" dirty="0" err="1" smtClean="0"/>
              <a:t>Dependent</a:t>
            </a:r>
            <a:r>
              <a:rPr lang="pt-BR" dirty="0" smtClean="0"/>
              <a:t> Resistor, ou Resistor Dependente de Luz. </a:t>
            </a:r>
            <a:endParaRPr lang="pt-BR" dirty="0"/>
          </a:p>
          <a:p>
            <a:r>
              <a:rPr lang="pt-BR" dirty="0" smtClean="0"/>
              <a:t>Similar ao potenciômetro, é um dispositivo que varia a resistência. Porém ao invés de um cursor, varia em função da luminosidade. </a:t>
            </a:r>
          </a:p>
          <a:p>
            <a:r>
              <a:rPr lang="pt-BR" dirty="0" smtClean="0"/>
              <a:t>Através de um </a:t>
            </a:r>
            <a:r>
              <a:rPr lang="pt-BR" dirty="0" smtClean="0">
                <a:solidFill>
                  <a:srgbClr val="FF0000"/>
                </a:solidFill>
              </a:rPr>
              <a:t>divisor de tensão</a:t>
            </a:r>
            <a:r>
              <a:rPr lang="pt-BR" dirty="0" smtClean="0"/>
              <a:t>, é possível analisar a luminosidade através de uma leitura analógica!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97152"/>
            <a:ext cx="2247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s://meetarduino.files.wordpress.com/2012/05/ld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75068"/>
            <a:ext cx="3839719" cy="20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Revisão: Divisor de Tensão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Digamos que temos uma tensão sendo aplicada em dois resistores em série! </a:t>
            </a:r>
          </a:p>
          <a:p>
            <a:r>
              <a:rPr lang="pt-BR" dirty="0" smtClean="0"/>
              <a:t>A tensão vai ser dividida entre os resistores em função das suas resistências!</a:t>
            </a:r>
          </a:p>
          <a:p>
            <a:r>
              <a:rPr lang="pt-BR" dirty="0" smtClean="0"/>
              <a:t>Muito utilizado para diminuir a tensão de operação de uma parte do circuito, em caso de algum dispositivo eletrônico trabalhe numa tensão mais baixa. </a:t>
            </a:r>
            <a:endParaRPr lang="pt-BR" dirty="0"/>
          </a:p>
        </p:txBody>
      </p:sp>
      <p:pic>
        <p:nvPicPr>
          <p:cNvPr id="6146" name="Picture 2" descr="http://blog.vidadesilicio.com.br/wp-content/uploads/2015/05/divisor-de-tens%C3%A3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65749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2: LDR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e monte o hardware que ligue uma LED quando  o ambiente estiver mais escuro.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3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2: Hardware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2" name="Picture 4" descr="Circuito LDR Led -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0201"/>
            <a:ext cx="5997389" cy="37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blog.vidadesilicio.com.br/wp-content/uploads/2015/05/divisor-de-tens%C3%A3o-ld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7" y="2098669"/>
            <a:ext cx="2283638" cy="32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28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2: 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57348"/>
            <a:ext cx="2991966" cy="505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90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400" dirty="0" smtClean="0"/>
              <a:t>Introdução a dois tipos de sensores analógicos: sensor de distância e sensor de luz.</a:t>
            </a:r>
          </a:p>
          <a:p>
            <a:r>
              <a:rPr lang="pt-BR" sz="3400" dirty="0" smtClean="0"/>
              <a:t>Exemplos</a:t>
            </a:r>
            <a:r>
              <a:rPr lang="pt-BR" sz="3400" dirty="0" smtClean="0"/>
              <a:t>.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32762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pt-BR" sz="8000" dirty="0" smtClean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r>
              <a:rPr lang="pt-BR" sz="8000" dirty="0" smtClean="0">
                <a:sym typeface="Wingdings" panose="05000000000000000000" pitchFamily="2" charset="2"/>
              </a:rPr>
              <a:t>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93892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Desafio: Detector de Linha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o hardware e software de um seguidor de linha, utilizando dois sensores LDR. Indique a orientação da linha através de três </a:t>
            </a:r>
            <a:r>
              <a:rPr lang="pt-BR" dirty="0" err="1" smtClean="0"/>
              <a:t>LEDs</a:t>
            </a:r>
            <a:r>
              <a:rPr lang="pt-BR" dirty="0" smtClean="0"/>
              <a:t>: se a linha estiver à esquerda dos sensores, ligue a LED da esquerda. Se a linha estiver à direita dos sensores, ligue a LED da direita. Se a linha estiver entre os dois sensores,  ligue as duas </a:t>
            </a:r>
            <a:r>
              <a:rPr lang="pt-BR" dirty="0" err="1" smtClean="0"/>
              <a:t>LEDs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82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Sinal Analógico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sinal cujos valores são </a:t>
            </a:r>
            <a:r>
              <a:rPr lang="pt-BR" u="sng" dirty="0" smtClean="0">
                <a:solidFill>
                  <a:srgbClr val="FF0000"/>
                </a:solidFill>
              </a:rPr>
              <a:t>contínuos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no tempo.</a:t>
            </a:r>
          </a:p>
          <a:p>
            <a:r>
              <a:rPr lang="pt-BR" dirty="0"/>
              <a:t>Exemplos de sinais analógicos: </a:t>
            </a:r>
            <a:r>
              <a:rPr lang="pt-BR" dirty="0" smtClean="0"/>
              <a:t> </a:t>
            </a:r>
            <a:r>
              <a:rPr lang="pt-BR" dirty="0"/>
              <a:t>valores de tensão e corrente, pressão, temperatura,etc.</a:t>
            </a:r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4" name="Picture 2" descr="http://s2.glbimg.com/9ihFCio4st1C0B5KH2qgWAfRrIE=/695x0/s.glbimg.com/po/tt2/f/original/2014/11/18/sinal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968552" cy="31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Sinais Analógicos no 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lidos e escritos através dos pinos analógicos do Arduino.</a:t>
            </a:r>
          </a:p>
          <a:p>
            <a:r>
              <a:rPr lang="pt-BR" dirty="0" smtClean="0"/>
              <a:t>Quantidade de pinos analógicos podem variar com o modelo.</a:t>
            </a:r>
          </a:p>
          <a:p>
            <a:r>
              <a:rPr lang="pt-BR" dirty="0" smtClean="0"/>
              <a:t>São utilizados para receber valores de tensão.</a:t>
            </a:r>
          </a:p>
          <a:p>
            <a:r>
              <a:rPr lang="pt-BR" dirty="0" smtClean="0"/>
              <a:t> Arduino possui um conversor analógico-digital  que converte valores de tensão! Mapeia valores de 0V a 5V para 0 a 1023 (conversão de 10 bits).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05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Arduino UNO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://comphaus.com.br/home/wp-content/uploads/2014/03/Arduino-Uno-R3-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5887"/>
            <a:ext cx="7776864" cy="53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2" y="5877272"/>
            <a:ext cx="158417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Leitura Analógica no 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Leitura analógica : </a:t>
            </a:r>
          </a:p>
          <a:p>
            <a:pPr marL="114300" indent="0">
              <a:buNone/>
            </a:pPr>
            <a:r>
              <a:rPr lang="pt-BR" sz="2800" dirty="0" smtClean="0"/>
              <a:t>Int valor = analogRead(numero_do_pino);</a:t>
            </a:r>
          </a:p>
          <a:p>
            <a:r>
              <a:rPr lang="pt-BR" sz="2800" dirty="0" smtClean="0"/>
              <a:t>Exemplo:</a:t>
            </a:r>
          </a:p>
          <a:p>
            <a:pPr marL="114300" indent="0">
              <a:buNone/>
            </a:pPr>
            <a:r>
              <a:rPr lang="pt-BR" sz="2800" i="1" dirty="0" smtClean="0"/>
              <a:t>Int pinoAnalogico = A0;</a:t>
            </a:r>
          </a:p>
          <a:p>
            <a:pPr marL="114300" indent="0">
              <a:buNone/>
            </a:pPr>
            <a:r>
              <a:rPr lang="pt-BR" sz="2800" i="1" dirty="0" smtClean="0"/>
              <a:t>Int valorLido = analogRead(pinoAnalogico);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7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Sensor de Distância Sonar Analógico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Sensor Ultrassônico LV-MAXSonar-EZ3.</a:t>
            </a:r>
          </a:p>
          <a:p>
            <a:r>
              <a:rPr lang="pt-BR" dirty="0" smtClean="0"/>
              <a:t>Sensor Ultrassônico: projeta um som numa e calcula o tempo do som rebater no objeto e voltar.  Retorna valor analógico!</a:t>
            </a:r>
          </a:p>
          <a:p>
            <a:r>
              <a:rPr lang="pt-BR" dirty="0" smtClean="0"/>
              <a:t>Tensão de operação:2,5V-5,5V</a:t>
            </a:r>
          </a:p>
          <a:p>
            <a:r>
              <a:rPr lang="pt-BR" dirty="0" smtClean="0"/>
              <a:t>Resolução: 2,5cm.</a:t>
            </a:r>
          </a:p>
          <a:p>
            <a:r>
              <a:rPr lang="pt-BR" dirty="0" smtClean="0"/>
              <a:t>Detectar distâncias entre 0 à 6,45 metros.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05064"/>
            <a:ext cx="42862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1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Sensor de Distância Sonar </a:t>
            </a:r>
            <a:r>
              <a:rPr lang="pt-BR" dirty="0" smtClean="0"/>
              <a:t>Analógico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s3.amazonaws.com/img.iluria.com/product/39DAC8/89F400/450x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41" y="184482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um código que receba o valor de distância do sensor e envie pela Serial.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1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3037</TotalTime>
  <Words>633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Aula 7 – Leitura Analógica 2</vt:lpstr>
      <vt:lpstr>Sumário</vt:lpstr>
      <vt:lpstr>Sinal Analógico</vt:lpstr>
      <vt:lpstr>Sinais Analógicos no Arduino</vt:lpstr>
      <vt:lpstr>O Arduino UNO</vt:lpstr>
      <vt:lpstr>Leitura Analógica no Arduino</vt:lpstr>
      <vt:lpstr>Sensor de Distância Sonar Analógico</vt:lpstr>
      <vt:lpstr>Sensor de Distância Sonar Analógico</vt:lpstr>
      <vt:lpstr>Exemplo 1</vt:lpstr>
      <vt:lpstr>Hardware do Exemplo 1</vt:lpstr>
      <vt:lpstr>Código do Exemplo 1</vt:lpstr>
      <vt:lpstr>Exercício 1</vt:lpstr>
      <vt:lpstr>Exercício 2</vt:lpstr>
      <vt:lpstr>Dúvidas?</vt:lpstr>
      <vt:lpstr>Sensor de Luz (LDR)</vt:lpstr>
      <vt:lpstr>Revisão: Divisor de Tensão</vt:lpstr>
      <vt:lpstr>Exemplo 2: LDR</vt:lpstr>
      <vt:lpstr>Exemplo 2: Hardware</vt:lpstr>
      <vt:lpstr>Exemplo 2: O Software</vt:lpstr>
      <vt:lpstr>Dúvidas?</vt:lpstr>
      <vt:lpstr>Desafio: Detector de Linha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Einloft</dc:creator>
  <cp:lastModifiedBy>Daniel Einloft</cp:lastModifiedBy>
  <cp:revision>76</cp:revision>
  <dcterms:created xsi:type="dcterms:W3CDTF">2016-08-18T21:33:43Z</dcterms:created>
  <dcterms:modified xsi:type="dcterms:W3CDTF">2016-09-30T12:56:10Z</dcterms:modified>
</cp:coreProperties>
</file>