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3" r:id="rId12"/>
    <p:sldId id="266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30555C-B3A7-4014-8623-8C2FF56B0AA3}" type="slidenum">
              <a:rPr lang="pt-BR" smtClean="0"/>
              <a:t>‹#›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D81E754-6949-49B9-BFF6-5705D5D9905A}" type="datetimeFigureOut">
              <a:rPr lang="pt-BR" smtClean="0"/>
              <a:t>13/10/2016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</a:t>
            </a:r>
            <a:r>
              <a:rPr lang="pt-BR" dirty="0"/>
              <a:t>9</a:t>
            </a:r>
            <a:r>
              <a:rPr lang="pt-BR" dirty="0" smtClean="0"/>
              <a:t> </a:t>
            </a:r>
            <a:r>
              <a:rPr lang="pt-BR" dirty="0" smtClean="0"/>
              <a:t>– </a:t>
            </a:r>
            <a:r>
              <a:rPr lang="pt-BR" dirty="0" smtClean="0"/>
              <a:t>Servo Motor e Desenvolvimento de Projetos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Professores: Daniel </a:t>
            </a:r>
            <a:r>
              <a:rPr lang="pt-BR" dirty="0" smtClean="0"/>
              <a:t>Centeno </a:t>
            </a:r>
            <a:r>
              <a:rPr lang="pt-BR" dirty="0" err="1" smtClean="0"/>
              <a:t>Einloft</a:t>
            </a:r>
            <a:r>
              <a:rPr lang="pt-BR" dirty="0" smtClean="0"/>
              <a:t>  e Renan Guedes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69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Servo Motor no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 ser controlado diretamente via PWM.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Novidade</a:t>
            </a:r>
            <a:r>
              <a:rPr lang="pt-BR" dirty="0" smtClean="0"/>
              <a:t>: também pode ser utilizado através de funções disponibilizadas pela biblioteca </a:t>
            </a:r>
            <a:r>
              <a:rPr lang="pt-BR" dirty="0" err="1" smtClean="0"/>
              <a:t>Servo.h</a:t>
            </a:r>
            <a:endParaRPr lang="pt-BR" dirty="0" smtClean="0"/>
          </a:p>
          <a:p>
            <a:r>
              <a:rPr lang="pt-BR" dirty="0" smtClean="0"/>
              <a:t>Existem várias aplicações de </a:t>
            </a:r>
            <a:r>
              <a:rPr lang="pt-BR" dirty="0" err="1" smtClean="0"/>
              <a:t>Arduino</a:t>
            </a:r>
            <a:r>
              <a:rPr lang="pt-BR" dirty="0" smtClean="0"/>
              <a:t> que utilizam bibliotecas para facilitar a utilização de periféricos, como Displays de LCD, módulo Bluetooth, etc.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2529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Exemplo utilizando a biblioteca Servo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27622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03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pt-BR" sz="4000" dirty="0" smtClean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endParaRPr lang="pt-BR" sz="4000" dirty="0">
              <a:sym typeface="Wingdings" panose="05000000000000000000" pitchFamily="2" charset="2"/>
            </a:endParaRPr>
          </a:p>
          <a:p>
            <a:pPr marL="114300" indent="0" algn="ctr">
              <a:buNone/>
            </a:pPr>
            <a:r>
              <a:rPr lang="pt-BR" sz="4000" dirty="0" smtClean="0">
                <a:sym typeface="Wingdings" panose="05000000000000000000" pitchFamily="2" charset="2"/>
              </a:rPr>
              <a:t>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80457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15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Primeiro Momento:</a:t>
            </a:r>
          </a:p>
          <a:p>
            <a:pPr lvl="1"/>
            <a:r>
              <a:rPr lang="pt-BR" dirty="0" smtClean="0"/>
              <a:t>Revisão Escrita Analógica e PWM</a:t>
            </a:r>
          </a:p>
          <a:p>
            <a:pPr lvl="1"/>
            <a:r>
              <a:rPr lang="pt-BR" dirty="0" smtClean="0"/>
              <a:t>Servo Motor</a:t>
            </a:r>
          </a:p>
          <a:p>
            <a:pPr lvl="1"/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Exemplos</a:t>
            </a:r>
          </a:p>
          <a:p>
            <a:r>
              <a:rPr lang="pt-BR" dirty="0" smtClean="0"/>
              <a:t>Segundo Momento:</a:t>
            </a:r>
          </a:p>
          <a:p>
            <a:pPr lvl="1"/>
            <a:r>
              <a:rPr lang="pt-BR" dirty="0" smtClean="0"/>
              <a:t>Como começar um projeto? Por onde começar?</a:t>
            </a:r>
          </a:p>
          <a:p>
            <a:pPr lvl="1"/>
            <a:r>
              <a:rPr lang="pt-BR" dirty="0" smtClean="0"/>
              <a:t>Como eu posso me organizar para desenvolver um projeto?</a:t>
            </a:r>
          </a:p>
          <a:p>
            <a:pPr lvl="1"/>
            <a:r>
              <a:rPr lang="pt-BR" dirty="0" smtClean="0"/>
              <a:t>Exemplo utilizando um desafio proposto nas aulas passadas.</a:t>
            </a:r>
          </a:p>
        </p:txBody>
      </p:sp>
    </p:spTree>
    <p:extLst>
      <p:ext uri="{BB962C8B-B14F-4D97-AF65-F5344CB8AC3E}">
        <p14:creationId xmlns:p14="http://schemas.microsoft.com/office/powerpoint/2010/main" val="241022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Sinal Analógico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Sinais com valores contínuos no tempo. </a:t>
            </a:r>
            <a:endParaRPr lang="pt-BR" dirty="0"/>
          </a:p>
        </p:txBody>
      </p:sp>
      <p:pic>
        <p:nvPicPr>
          <p:cNvPr id="2050" name="Picture 2" descr="https://lh4.googleusercontent.com/rFaxIMzPO0p6U5zd5F74k5XRetxByWp2J4okmzXbahr80CNh1KsFECzIS-wdk6WyW1E13gudWd8rnVtQyRWGo7DpI80zxQwHQug5HcZgem0dwg_ptLxk8Fs4wpI33SXLDOpftjKN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7" y="2636912"/>
            <a:ext cx="77819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59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Sinais Analógicos no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 ser lidos através nos pinos de </a:t>
            </a:r>
            <a:r>
              <a:rPr lang="pt-BR" dirty="0" err="1" smtClean="0"/>
              <a:t>Analog</a:t>
            </a:r>
            <a:r>
              <a:rPr lang="pt-BR" dirty="0" smtClean="0"/>
              <a:t> In.</a:t>
            </a:r>
          </a:p>
          <a:p>
            <a:pPr lvl="1"/>
            <a:r>
              <a:rPr lang="pt-BR" dirty="0" err="1"/>
              <a:t>Arduino</a:t>
            </a:r>
            <a:r>
              <a:rPr lang="pt-BR" dirty="0"/>
              <a:t> possui um conversor analógico-digital  que converte valores de tensão! Mapeia valores de 0V a 5V para 0 a 1023 (conversão de 10 bits).</a:t>
            </a:r>
            <a:endParaRPr lang="pt-BR" dirty="0" smtClean="0"/>
          </a:p>
          <a:p>
            <a:r>
              <a:rPr lang="pt-BR" dirty="0" smtClean="0"/>
              <a:t>Podem ser escritos </a:t>
            </a:r>
            <a:r>
              <a:rPr lang="pt-BR" dirty="0" err="1" smtClean="0"/>
              <a:t>atrávés</a:t>
            </a:r>
            <a:r>
              <a:rPr lang="pt-BR" dirty="0" smtClean="0"/>
              <a:t> de </a:t>
            </a:r>
            <a:r>
              <a:rPr lang="pt-BR" dirty="0" smtClean="0">
                <a:solidFill>
                  <a:srgbClr val="FF0000"/>
                </a:solidFill>
              </a:rPr>
              <a:t>PWM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4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Escrita Analógica no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lidos e </a:t>
            </a:r>
            <a:r>
              <a:rPr lang="pt-BR" u="sng" dirty="0">
                <a:solidFill>
                  <a:srgbClr val="FF0000"/>
                </a:solidFill>
              </a:rPr>
              <a:t>ESCRITOS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através dos pinos do </a:t>
            </a:r>
            <a:r>
              <a:rPr lang="pt-BR" dirty="0" err="1"/>
              <a:t>Arduino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3054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PWM (Pulse-</a:t>
            </a:r>
            <a:r>
              <a:rPr lang="pt-BR" dirty="0" err="1" smtClean="0"/>
              <a:t>Width</a:t>
            </a:r>
            <a:r>
              <a:rPr lang="pt-BR" dirty="0" smtClean="0"/>
              <a:t> </a:t>
            </a:r>
            <a:r>
              <a:rPr lang="pt-BR" dirty="0" err="1" smtClean="0"/>
              <a:t>Modulation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técnica matemática e física para obter valores de tensão </a:t>
            </a:r>
            <a:r>
              <a:rPr lang="pt-BR" u="sng" dirty="0" smtClean="0">
                <a:solidFill>
                  <a:srgbClr val="FF0000"/>
                </a:solidFill>
              </a:rPr>
              <a:t>contínuos</a:t>
            </a:r>
            <a:r>
              <a:rPr lang="pt-BR" dirty="0" smtClean="0"/>
              <a:t>, através de valores de tensão </a:t>
            </a:r>
            <a:r>
              <a:rPr lang="pt-BR" u="sng" dirty="0" smtClean="0">
                <a:solidFill>
                  <a:srgbClr val="FF0000"/>
                </a:solidFill>
              </a:rPr>
              <a:t>discretos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738257"/>
            <a:ext cx="4656137" cy="152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54071"/>
            <a:ext cx="4062848" cy="128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888" y="4941168"/>
            <a:ext cx="4464496" cy="135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2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Servo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atuador que pode-se controlar precisamente a posição ou velocidade de rotação!</a:t>
            </a:r>
          </a:p>
          <a:p>
            <a:r>
              <a:rPr lang="pt-BR" dirty="0" smtClean="0"/>
              <a:t>Servos podem ser contínuos ou não.</a:t>
            </a:r>
          </a:p>
          <a:p>
            <a:r>
              <a:rPr lang="pt-BR" dirty="0" smtClean="0"/>
              <a:t>Aplicações: Braços, pernas robóticas, rodas de um carro, etc.</a:t>
            </a:r>
            <a:endParaRPr lang="pt-BR" dirty="0"/>
          </a:p>
        </p:txBody>
      </p:sp>
      <p:pic>
        <p:nvPicPr>
          <p:cNvPr id="6146" name="Picture 2" descr="http://www.dobitaobyte.com.br/wp-content/uploads/2014/07/serv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2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4" descr="http://www.crustcrawler.com/products/AX-18F%20Smart%20Robotic%20Arm/images/smartarm%200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5" y="2204864"/>
            <a:ext cx="4992554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88" y="1700808"/>
            <a:ext cx="31527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98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Funcionamento Básico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unidade de controle recebe o sinal do PWM de entrada e verifica com o posicionamento de um potenciômetro interno.</a:t>
            </a:r>
          </a:p>
          <a:p>
            <a:r>
              <a:rPr lang="pt-BR" dirty="0" smtClean="0"/>
              <a:t>Dependendo da posição do potenciômetro, a unidade de controle gira um motor interno para que o potenciômetro esteja na posição correta.</a:t>
            </a:r>
            <a:endParaRPr lang="pt-BR" dirty="0"/>
          </a:p>
        </p:txBody>
      </p:sp>
      <p:pic>
        <p:nvPicPr>
          <p:cNvPr id="7170" name="Picture 2" descr="http://www.lirtex.com/images/electronics/ServoMotors/ServoMotorContr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65" y="3356992"/>
            <a:ext cx="60960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0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</TotalTime>
  <Words>269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Aula 9 – Servo Motor e Desenvolvimento de Projetos</vt:lpstr>
      <vt:lpstr>Sumário</vt:lpstr>
      <vt:lpstr>Sinal Analógico</vt:lpstr>
      <vt:lpstr>Sinais Analógicos no Arduino</vt:lpstr>
      <vt:lpstr>Escrita Analógica no Arduino</vt:lpstr>
      <vt:lpstr>PWM (Pulse-Width Modulation)</vt:lpstr>
      <vt:lpstr>Servo</vt:lpstr>
      <vt:lpstr>Aplicações</vt:lpstr>
      <vt:lpstr>Funcionamento Básico</vt:lpstr>
      <vt:lpstr>Servo Motor no Arduino</vt:lpstr>
      <vt:lpstr>Exemplo utilizando a biblioteca Servo</vt:lpstr>
      <vt:lpstr>Dúvidas?</vt:lpstr>
      <vt:lpstr>Projetos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Einloft</dc:creator>
  <cp:lastModifiedBy>Daniel Einloft</cp:lastModifiedBy>
  <cp:revision>13</cp:revision>
  <dcterms:created xsi:type="dcterms:W3CDTF">2016-08-18T21:33:43Z</dcterms:created>
  <dcterms:modified xsi:type="dcterms:W3CDTF">2016-10-14T04:05:25Z</dcterms:modified>
</cp:coreProperties>
</file>