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4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3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2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18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24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8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94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3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7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66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53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E8AA-FA46-4135-972D-C645AB27E4A7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B974-92F7-46B5-8422-018292DC6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1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-104056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700" b="1" dirty="0" smtClean="0">
                <a:solidFill>
                  <a:srgbClr val="7030A0"/>
                </a:solidFill>
                <a:latin typeface="Zombie" pitchFamily="2" charset="0"/>
              </a:rPr>
              <a:t>150</a:t>
            </a:r>
            <a:r>
              <a:rPr lang="en-US" sz="28700" b="1" dirty="0" smtClean="0">
                <a:solidFill>
                  <a:srgbClr val="7030A0"/>
                </a:solidFill>
                <a:latin typeface="Zombie" pitchFamily="2" charset="0"/>
              </a:rPr>
              <a:t> </a:t>
            </a:r>
            <a:r>
              <a:rPr lang="en-US" sz="28700" b="1" dirty="0" smtClean="0">
                <a:solidFill>
                  <a:srgbClr val="7030A0"/>
                </a:solidFill>
                <a:latin typeface="Zombie" pitchFamily="2" charset="0"/>
              </a:rPr>
              <a:t>$</a:t>
            </a:r>
            <a:endParaRPr lang="he-IL" sz="28700" b="1" dirty="0">
              <a:solidFill>
                <a:srgbClr val="7030A0"/>
              </a:solidFill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8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</cp:revision>
  <dcterms:created xsi:type="dcterms:W3CDTF">2015-06-07T07:44:32Z</dcterms:created>
  <dcterms:modified xsi:type="dcterms:W3CDTF">2015-06-07T07:45:15Z</dcterms:modified>
</cp:coreProperties>
</file>