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000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83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36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597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80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424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85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808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529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389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018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CC8A-A941-4E52-9E3F-238D26C9C9F1}" type="datetimeFigureOut">
              <a:rPr lang="he-IL" smtClean="0"/>
              <a:t>י"ט/סיון/תשע"ה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8782-B99C-4A59-A840-806FB42CFE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040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035" y="0"/>
            <a:ext cx="7772400" cy="1470025"/>
          </a:xfrm>
        </p:spPr>
        <p:txBody>
          <a:bodyPr>
            <a:noAutofit/>
          </a:bodyPr>
          <a:lstStyle/>
          <a:p>
            <a:pPr algn="l" rtl="0"/>
            <a:r>
              <a:rPr lang="en-US" sz="8000" b="1" dirty="0" smtClean="0">
                <a:solidFill>
                  <a:srgbClr val="FFC000"/>
                </a:solidFill>
                <a:latin typeface="Zombie" pitchFamily="2" charset="0"/>
              </a:rPr>
              <a:t>25 HP – </a:t>
            </a:r>
            <a:r>
              <a:rPr lang="en-US" sz="8000" b="1" dirty="0" smtClean="0">
                <a:solidFill>
                  <a:srgbClr val="FFC000"/>
                </a:solidFill>
                <a:latin typeface="Zombie" pitchFamily="2" charset="0"/>
              </a:rPr>
              <a:t>30 $</a:t>
            </a:r>
            <a:endParaRPr lang="he-IL" sz="8000" b="1" dirty="0">
              <a:solidFill>
                <a:srgbClr val="FFC000"/>
              </a:solidFill>
              <a:latin typeface="Zombie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33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25 HP – 30 $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 HP – 30 Coins</dc:title>
  <dc:creator>Daniel</dc:creator>
  <cp:lastModifiedBy>Daniel</cp:lastModifiedBy>
  <cp:revision>2</cp:revision>
  <dcterms:created xsi:type="dcterms:W3CDTF">2015-06-06T19:12:02Z</dcterms:created>
  <dcterms:modified xsi:type="dcterms:W3CDTF">2015-06-06T20:38:28Z</dcterms:modified>
</cp:coreProperties>
</file>