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474" y="-10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1145-D29D-467E-937D-8E7B5C08F188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E0BB-E7AB-432F-B4AB-B4636DCEA4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819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1145-D29D-467E-937D-8E7B5C08F188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E0BB-E7AB-432F-B4AB-B4636DCEA4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834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1145-D29D-467E-937D-8E7B5C08F188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E0BB-E7AB-432F-B4AB-B4636DCEA4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688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1145-D29D-467E-937D-8E7B5C08F188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E0BB-E7AB-432F-B4AB-B4636DCEA4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10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1145-D29D-467E-937D-8E7B5C08F188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E0BB-E7AB-432F-B4AB-B4636DCEA4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35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1145-D29D-467E-937D-8E7B5C08F188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E0BB-E7AB-432F-B4AB-B4636DCEA4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928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1145-D29D-467E-937D-8E7B5C08F188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E0BB-E7AB-432F-B4AB-B4636DCEA4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935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1145-D29D-467E-937D-8E7B5C08F188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E0BB-E7AB-432F-B4AB-B4636DCEA4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178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1145-D29D-467E-937D-8E7B5C08F188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E0BB-E7AB-432F-B4AB-B4636DCEA4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72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1145-D29D-467E-937D-8E7B5C08F188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E0BB-E7AB-432F-B4AB-B4636DCEA4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589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1145-D29D-467E-937D-8E7B5C08F188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E0BB-E7AB-432F-B4AB-B4636DCEA4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782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1145-D29D-467E-937D-8E7B5C08F188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FE0BB-E7AB-432F-B4AB-B4636DCEA4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888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0528" y="806847"/>
            <a:ext cx="7772400" cy="1470025"/>
          </a:xfrm>
        </p:spPr>
        <p:txBody>
          <a:bodyPr>
            <a:noAutofit/>
          </a:bodyPr>
          <a:lstStyle/>
          <a:p>
            <a:r>
              <a:rPr lang="en-US" sz="34400" b="1" dirty="0" smtClean="0">
                <a:solidFill>
                  <a:srgbClr val="7030A0"/>
                </a:solidFill>
                <a:latin typeface="Zombie" pitchFamily="2" charset="0"/>
              </a:rPr>
              <a:t>30 $</a:t>
            </a:r>
            <a:endParaRPr lang="he-IL" sz="34400" b="1" dirty="0">
              <a:solidFill>
                <a:srgbClr val="7030A0"/>
              </a:solidFill>
              <a:latin typeface="Zombi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59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30 $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30 $</dc:title>
  <dc:creator>Daniel</dc:creator>
  <cp:lastModifiedBy>Daniel</cp:lastModifiedBy>
  <cp:revision>1</cp:revision>
  <dcterms:created xsi:type="dcterms:W3CDTF">2015-06-07T07:42:11Z</dcterms:created>
  <dcterms:modified xsi:type="dcterms:W3CDTF">2015-06-07T07:43:24Z</dcterms:modified>
</cp:coreProperties>
</file>