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8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50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21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08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70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6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4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7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3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8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1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28F9-115C-4443-983A-892F295BE42E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961B-7118-431C-A037-A3D1A5DF92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3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246" y="-99392"/>
            <a:ext cx="8316416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8000" b="1" dirty="0" smtClean="0">
                <a:solidFill>
                  <a:srgbClr val="FFC000"/>
                </a:solidFill>
                <a:latin typeface="Zombie" pitchFamily="2" charset="0"/>
              </a:rPr>
              <a:t>75 HP – 80 </a:t>
            </a:r>
            <a:r>
              <a:rPr lang="en-US" sz="8000" b="1" dirty="0" smtClean="0">
                <a:solidFill>
                  <a:srgbClr val="FFC000"/>
                </a:solidFill>
                <a:latin typeface="Zombie" pitchFamily="2" charset="0"/>
              </a:rPr>
              <a:t>$</a:t>
            </a:r>
            <a:endParaRPr lang="he-IL" sz="8000" b="1" dirty="0">
              <a:solidFill>
                <a:srgbClr val="FFC000"/>
              </a:solidFill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</cp:revision>
  <dcterms:created xsi:type="dcterms:W3CDTF">2015-06-06T19:13:49Z</dcterms:created>
  <dcterms:modified xsi:type="dcterms:W3CDTF">2015-06-06T20:39:08Z</dcterms:modified>
</cp:coreProperties>
</file>