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10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10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1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316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35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50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426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6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8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6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33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8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2DD6-74D6-4B63-A5D2-1B7F7E7CB66C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FB67-7B1E-41D8-B774-E27B45DA3C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14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-104056" y="8788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400" b="1" dirty="0" smtClean="0">
                <a:solidFill>
                  <a:srgbClr val="7030A0"/>
                </a:solidFill>
                <a:latin typeface="Zombie" pitchFamily="2" charset="0"/>
              </a:rPr>
              <a:t>80</a:t>
            </a:r>
            <a:r>
              <a:rPr lang="en-US" sz="34400" b="1" dirty="0" smtClean="0">
                <a:solidFill>
                  <a:srgbClr val="7030A0"/>
                </a:solidFill>
                <a:latin typeface="Zombie" pitchFamily="2" charset="0"/>
              </a:rPr>
              <a:t> </a:t>
            </a:r>
            <a:r>
              <a:rPr lang="en-US" sz="34400" b="1" dirty="0" smtClean="0">
                <a:solidFill>
                  <a:srgbClr val="7030A0"/>
                </a:solidFill>
                <a:latin typeface="Zombie" pitchFamily="2" charset="0"/>
              </a:rPr>
              <a:t>$</a:t>
            </a:r>
            <a:endParaRPr lang="he-IL" sz="34400" b="1" dirty="0">
              <a:solidFill>
                <a:srgbClr val="7030A0"/>
              </a:solidFill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8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</cp:revision>
  <dcterms:created xsi:type="dcterms:W3CDTF">2015-06-07T07:43:35Z</dcterms:created>
  <dcterms:modified xsi:type="dcterms:W3CDTF">2015-06-07T07:44:21Z</dcterms:modified>
</cp:coreProperties>
</file>