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4EF9-75C4-4DEA-A75B-7C5C5A086BA6}" type="datetimeFigureOut">
              <a:rPr lang="he-IL" smtClean="0"/>
              <a:t>י"ח/סיון/תשע"ה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DD6F-0D4F-4065-B1A3-A3AE73A690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866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4EF9-75C4-4DEA-A75B-7C5C5A086BA6}" type="datetimeFigureOut">
              <a:rPr lang="he-IL" smtClean="0"/>
              <a:t>י"ח/סיון/תשע"ה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DD6F-0D4F-4065-B1A3-A3AE73A690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739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4EF9-75C4-4DEA-A75B-7C5C5A086BA6}" type="datetimeFigureOut">
              <a:rPr lang="he-IL" smtClean="0"/>
              <a:t>י"ח/סיון/תשע"ה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DD6F-0D4F-4065-B1A3-A3AE73A690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583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4EF9-75C4-4DEA-A75B-7C5C5A086BA6}" type="datetimeFigureOut">
              <a:rPr lang="he-IL" smtClean="0"/>
              <a:t>י"ח/סיון/תשע"ה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DD6F-0D4F-4065-B1A3-A3AE73A690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516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4EF9-75C4-4DEA-A75B-7C5C5A086BA6}" type="datetimeFigureOut">
              <a:rPr lang="he-IL" smtClean="0"/>
              <a:t>י"ח/סיון/תשע"ה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DD6F-0D4F-4065-B1A3-A3AE73A690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035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4EF9-75C4-4DEA-A75B-7C5C5A086BA6}" type="datetimeFigureOut">
              <a:rPr lang="he-IL" smtClean="0"/>
              <a:t>י"ח/סיון/תשע"ה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DD6F-0D4F-4065-B1A3-A3AE73A690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939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4EF9-75C4-4DEA-A75B-7C5C5A086BA6}" type="datetimeFigureOut">
              <a:rPr lang="he-IL" smtClean="0"/>
              <a:t>י"ח/סיון/תשע"ה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DD6F-0D4F-4065-B1A3-A3AE73A690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507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4EF9-75C4-4DEA-A75B-7C5C5A086BA6}" type="datetimeFigureOut">
              <a:rPr lang="he-IL" smtClean="0"/>
              <a:t>י"ח/סיון/תשע"ה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DD6F-0D4F-4065-B1A3-A3AE73A690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198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4EF9-75C4-4DEA-A75B-7C5C5A086BA6}" type="datetimeFigureOut">
              <a:rPr lang="he-IL" smtClean="0"/>
              <a:t>י"ח/סיון/תשע"ה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DD6F-0D4F-4065-B1A3-A3AE73A690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15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4EF9-75C4-4DEA-A75B-7C5C5A086BA6}" type="datetimeFigureOut">
              <a:rPr lang="he-IL" smtClean="0"/>
              <a:t>י"ח/סיון/תשע"ה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DD6F-0D4F-4065-B1A3-A3AE73A690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375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4EF9-75C4-4DEA-A75B-7C5C5A086BA6}" type="datetimeFigureOut">
              <a:rPr lang="he-IL" smtClean="0"/>
              <a:t>י"ח/סיון/תשע"ה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DD6F-0D4F-4065-B1A3-A3AE73A690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785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B4EF9-75C4-4DEA-A75B-7C5C5A086BA6}" type="datetimeFigureOut">
              <a:rPr lang="he-IL" smtClean="0"/>
              <a:t>י"ח/סיון/תשע"ה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9DD6F-0D4F-4065-B1A3-A3AE73A690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732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Oval 3"/>
          <p:cNvSpPr/>
          <p:nvPr/>
        </p:nvSpPr>
        <p:spPr>
          <a:xfrm>
            <a:off x="179512" y="188640"/>
            <a:ext cx="5904656" cy="6048672"/>
          </a:xfrm>
          <a:prstGeom prst="ellipse">
            <a:avLst/>
          </a:prstGeom>
          <a:gradFill flip="none" rotWithShape="1">
            <a:gsLst>
              <a:gs pos="77000">
                <a:schemeClr val="accent1">
                  <a:tint val="44500"/>
                  <a:satMod val="160000"/>
                </a:schemeClr>
              </a:gs>
              <a:gs pos="40000">
                <a:srgbClr val="C2D1ED"/>
              </a:gs>
              <a:gs pos="9000">
                <a:schemeClr val="accent1">
                  <a:tint val="44500"/>
                  <a:satMod val="160000"/>
                </a:schemeClr>
              </a:gs>
              <a:gs pos="63000">
                <a:srgbClr val="E1E8F5"/>
              </a:gs>
              <a:gs pos="45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937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Daniel</cp:lastModifiedBy>
  <cp:revision>1</cp:revision>
  <dcterms:created xsi:type="dcterms:W3CDTF">2015-06-05T16:12:22Z</dcterms:created>
  <dcterms:modified xsi:type="dcterms:W3CDTF">2015-06-05T16:14:24Z</dcterms:modified>
</cp:coreProperties>
</file>