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F4A106E-2E7B-40F1-9AF2-5ED62D852DA5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87C37CF-B034-49F6-A4E4-A8261AD47740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r" defTabSz="914400" rtl="1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Zombie" pitchFamily="2" charset="0"/>
              </a:rPr>
              <a:t>Game over</a:t>
            </a:r>
            <a:endParaRPr lang="he-IL" sz="5400" dirty="0">
              <a:solidFill>
                <a:srgbClr val="FF000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Game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over</dc:title>
  <dc:creator>Daniel</dc:creator>
  <cp:lastModifiedBy>Daniel</cp:lastModifiedBy>
  <cp:revision>1</cp:revision>
  <dcterms:created xsi:type="dcterms:W3CDTF">2015-06-06T17:25:13Z</dcterms:created>
  <dcterms:modified xsi:type="dcterms:W3CDTF">2015-06-06T17:27:39Z</dcterms:modified>
</cp:coreProperties>
</file>