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4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AE1A-A39C-469E-B232-809929BDA79A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6051-4361-4902-9068-601E4BDADB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19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AE1A-A39C-469E-B232-809929BDA79A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6051-4361-4902-9068-601E4BDADB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911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AE1A-A39C-469E-B232-809929BDA79A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6051-4361-4902-9068-601E4BDADB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70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AE1A-A39C-469E-B232-809929BDA79A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6051-4361-4902-9068-601E4BDADB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82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AE1A-A39C-469E-B232-809929BDA79A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6051-4361-4902-9068-601E4BDADB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835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AE1A-A39C-469E-B232-809929BDA79A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6051-4361-4902-9068-601E4BDADB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524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AE1A-A39C-469E-B232-809929BDA79A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6051-4361-4902-9068-601E4BDADB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573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AE1A-A39C-469E-B232-809929BDA79A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6051-4361-4902-9068-601E4BDADB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934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AE1A-A39C-469E-B232-809929BDA79A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6051-4361-4902-9068-601E4BDADB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5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AE1A-A39C-469E-B232-809929BDA79A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6051-4361-4902-9068-601E4BDADB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846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AE1A-A39C-469E-B232-809929BDA79A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6051-4361-4902-9068-601E4BDADB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566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AE1A-A39C-469E-B232-809929BDA79A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26051-4361-4902-9068-601E4BDADB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799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900608" y="-27384"/>
            <a:ext cx="10009112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dirty="0" smtClean="0">
                <a:solidFill>
                  <a:srgbClr val="FF0000"/>
                </a:solidFill>
                <a:latin typeface="Zombie" pitchFamily="2" charset="0"/>
              </a:rPr>
              <a:t>Main Menu</a:t>
            </a:r>
            <a:endParaRPr lang="he-IL" sz="11500" dirty="0">
              <a:solidFill>
                <a:srgbClr val="FF0000"/>
              </a:solidFill>
              <a:latin typeface="Zombi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4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</cp:revision>
  <dcterms:created xsi:type="dcterms:W3CDTF">2015-06-06T15:19:04Z</dcterms:created>
  <dcterms:modified xsi:type="dcterms:W3CDTF">2015-06-06T15:19:37Z</dcterms:modified>
</cp:coreProperties>
</file>