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34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70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5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29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93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8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0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0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5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60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CCA3-3424-40A3-A2DF-FD119E3006E4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EB6A-75D3-4906-BACB-8AD491F67D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85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" y="-99392"/>
            <a:ext cx="10009112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1500" dirty="0" smtClean="0">
                <a:solidFill>
                  <a:srgbClr val="FF0000"/>
                </a:solidFill>
                <a:latin typeface="Zombie" pitchFamily="2" charset="0"/>
              </a:rPr>
              <a:t>New Game</a:t>
            </a:r>
            <a:endParaRPr lang="he-IL" sz="11500" dirty="0">
              <a:solidFill>
                <a:srgbClr val="FF0000"/>
              </a:solidFill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0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2015-06-06T18:03:23Z</dcterms:created>
  <dcterms:modified xsi:type="dcterms:W3CDTF">2015-06-06T18:05:01Z</dcterms:modified>
</cp:coreProperties>
</file>