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706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441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3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3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01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672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20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85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1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25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73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9C4B-9198-4F24-B38D-5C68BEF38E61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5CA4-D07E-4A9D-93E7-D335F518F7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951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6328" y="-99392"/>
            <a:ext cx="8782744" cy="1470025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rgbClr val="00B050"/>
                </a:solidFill>
              </a:rPr>
              <a:t>Next Wave</a:t>
            </a:r>
            <a:endParaRPr lang="he-IL" sz="13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31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Next Wave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Wave</dc:title>
  <dc:creator>Daniel</dc:creator>
  <cp:lastModifiedBy>Daniel</cp:lastModifiedBy>
  <cp:revision>1</cp:revision>
  <dcterms:created xsi:type="dcterms:W3CDTF">2015-06-07T12:03:20Z</dcterms:created>
  <dcterms:modified xsi:type="dcterms:W3CDTF">2015-06-07T12:11:20Z</dcterms:modified>
</cp:coreProperties>
</file>